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3" r:id="rId1"/>
    <p:sldMasterId id="2147483792" r:id="rId2"/>
    <p:sldMasterId id="2147483801" r:id="rId3"/>
    <p:sldMasterId id="2147483862" r:id="rId4"/>
  </p:sldMasterIdLst>
  <p:notesMasterIdLst>
    <p:notesMasterId r:id="rId46"/>
  </p:notesMasterIdLst>
  <p:handoutMasterIdLst>
    <p:handoutMasterId r:id="rId47"/>
  </p:handoutMasterIdLst>
  <p:sldIdLst>
    <p:sldId id="453" r:id="rId5"/>
    <p:sldId id="462" r:id="rId6"/>
    <p:sldId id="450" r:id="rId7"/>
    <p:sldId id="477" r:id="rId8"/>
    <p:sldId id="470" r:id="rId9"/>
    <p:sldId id="478" r:id="rId10"/>
    <p:sldId id="473" r:id="rId11"/>
    <p:sldId id="471" r:id="rId12"/>
    <p:sldId id="472" r:id="rId13"/>
    <p:sldId id="476" r:id="rId14"/>
    <p:sldId id="479" r:id="rId15"/>
    <p:sldId id="480" r:id="rId16"/>
    <p:sldId id="505" r:id="rId17"/>
    <p:sldId id="474" r:id="rId18"/>
    <p:sldId id="481" r:id="rId19"/>
    <p:sldId id="482" r:id="rId20"/>
    <p:sldId id="506" r:id="rId21"/>
    <p:sldId id="507" r:id="rId22"/>
    <p:sldId id="483" r:id="rId23"/>
    <p:sldId id="484" r:id="rId24"/>
    <p:sldId id="459" r:id="rId25"/>
    <p:sldId id="487" r:id="rId26"/>
    <p:sldId id="488" r:id="rId27"/>
    <p:sldId id="489" r:id="rId28"/>
    <p:sldId id="490" r:id="rId29"/>
    <p:sldId id="491" r:id="rId30"/>
    <p:sldId id="492" r:id="rId31"/>
    <p:sldId id="493" r:id="rId32"/>
    <p:sldId id="494" r:id="rId33"/>
    <p:sldId id="495" r:id="rId34"/>
    <p:sldId id="496" r:id="rId35"/>
    <p:sldId id="497" r:id="rId36"/>
    <p:sldId id="498" r:id="rId37"/>
    <p:sldId id="499" r:id="rId38"/>
    <p:sldId id="500" r:id="rId39"/>
    <p:sldId id="485" r:id="rId40"/>
    <p:sldId id="502" r:id="rId41"/>
    <p:sldId id="503" r:id="rId42"/>
    <p:sldId id="504" r:id="rId43"/>
    <p:sldId id="444" r:id="rId44"/>
    <p:sldId id="383" r:id="rId4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HOWEET" id="{4BE9BAE1-2B7F-4B56-85FA-2CB6EB6D60E7}">
          <p14:sldIdLst>
            <p14:sldId id="453"/>
            <p14:sldId id="462"/>
            <p14:sldId id="450"/>
            <p14:sldId id="477"/>
            <p14:sldId id="470"/>
            <p14:sldId id="478"/>
            <p14:sldId id="473"/>
            <p14:sldId id="471"/>
            <p14:sldId id="472"/>
            <p14:sldId id="476"/>
            <p14:sldId id="479"/>
            <p14:sldId id="480"/>
            <p14:sldId id="505"/>
            <p14:sldId id="474"/>
            <p14:sldId id="481"/>
            <p14:sldId id="482"/>
            <p14:sldId id="506"/>
            <p14:sldId id="507"/>
            <p14:sldId id="483"/>
            <p14:sldId id="484"/>
            <p14:sldId id="459"/>
            <p14:sldId id="487"/>
            <p14:sldId id="488"/>
            <p14:sldId id="489"/>
            <p14:sldId id="490"/>
            <p14:sldId id="491"/>
            <p14:sldId id="492"/>
            <p14:sldId id="493"/>
            <p14:sldId id="494"/>
            <p14:sldId id="495"/>
            <p14:sldId id="496"/>
            <p14:sldId id="497"/>
            <p14:sldId id="498"/>
            <p14:sldId id="499"/>
            <p14:sldId id="500"/>
            <p14:sldId id="485"/>
            <p14:sldId id="502"/>
            <p14:sldId id="503"/>
            <p14:sldId id="504"/>
          </p14:sldIdLst>
        </p14:section>
        <p14:section name="Many thanks" id="{A11DE2D7-8506-4D4C-9DA4-C8ABD28C7139}">
          <p14:sldIdLst>
            <p14:sldId id="444"/>
            <p14:sldId id="383"/>
          </p14:sldIdLst>
        </p14:section>
      </p14:sectionLst>
    </p:ex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67" autoAdjust="0"/>
    <p:restoredTop sz="96357" autoAdjust="0"/>
  </p:normalViewPr>
  <p:slideViewPr>
    <p:cSldViewPr snapToGrid="0">
      <p:cViewPr varScale="1">
        <p:scale>
          <a:sx n="73" d="100"/>
          <a:sy n="73" d="100"/>
        </p:scale>
        <p:origin x="-124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7" d="100"/>
          <a:sy n="87" d="100"/>
        </p:scale>
        <p:origin x="2988" y="66"/>
      </p:cViewPr>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57473C6-F235-4D76-8306-F9B8675CC3E3}" type="datetimeFigureOut">
              <a:rPr lang="en-US" smtClean="0"/>
              <a:pPr/>
              <a:t>11/29/2021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26FFF5F-7075-4034-9D87-24613F64AB63}" type="slidenum">
              <a:rPr lang="en-US" smtClean="0"/>
              <a:pPr/>
              <a:t>‹#›</a:t>
            </a:fld>
            <a:endParaRPr lang="en-US"/>
          </a:p>
        </p:txBody>
      </p:sp>
    </p:spTree>
    <p:extLst>
      <p:ext uri="{BB962C8B-B14F-4D97-AF65-F5344CB8AC3E}">
        <p14:creationId xmlns:p14="http://schemas.microsoft.com/office/powerpoint/2010/main" xmlns="" val="1212060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25003-6321-498D-BE48-F7CA1ED29012}" type="datetimeFigureOut">
              <a:rPr lang="en-US" smtClean="0"/>
              <a:pPr/>
              <a:t>11/29/2021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977036-F49A-467A-BF23-BEBBC4D55476}" type="slidenum">
              <a:rPr lang="en-US" smtClean="0"/>
              <a:pPr/>
              <a:t>‹#›</a:t>
            </a:fld>
            <a:endParaRPr lang="en-US"/>
          </a:p>
        </p:txBody>
      </p:sp>
    </p:spTree>
    <p:extLst>
      <p:ext uri="{BB962C8B-B14F-4D97-AF65-F5344CB8AC3E}">
        <p14:creationId xmlns:p14="http://schemas.microsoft.com/office/powerpoint/2010/main" xmlns="" val="1335918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441038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10</a:t>
            </a:fld>
            <a:endParaRPr lang="en-US"/>
          </a:p>
        </p:txBody>
      </p:sp>
    </p:spTree>
    <p:extLst>
      <p:ext uri="{BB962C8B-B14F-4D97-AF65-F5344CB8AC3E}">
        <p14:creationId xmlns:p14="http://schemas.microsoft.com/office/powerpoint/2010/main" xmlns="" val="1460816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11</a:t>
            </a:fld>
            <a:endParaRPr lang="en-US"/>
          </a:p>
        </p:txBody>
      </p:sp>
    </p:spTree>
    <p:extLst>
      <p:ext uri="{BB962C8B-B14F-4D97-AF65-F5344CB8AC3E}">
        <p14:creationId xmlns:p14="http://schemas.microsoft.com/office/powerpoint/2010/main" xmlns="" val="4139186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12</a:t>
            </a:fld>
            <a:endParaRPr lang="en-US"/>
          </a:p>
        </p:txBody>
      </p:sp>
    </p:spTree>
    <p:extLst>
      <p:ext uri="{BB962C8B-B14F-4D97-AF65-F5344CB8AC3E}">
        <p14:creationId xmlns:p14="http://schemas.microsoft.com/office/powerpoint/2010/main" xmlns="" val="610574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14</a:t>
            </a:fld>
            <a:endParaRPr lang="en-US"/>
          </a:p>
        </p:txBody>
      </p:sp>
    </p:spTree>
    <p:extLst>
      <p:ext uri="{BB962C8B-B14F-4D97-AF65-F5344CB8AC3E}">
        <p14:creationId xmlns:p14="http://schemas.microsoft.com/office/powerpoint/2010/main" xmlns="" val="3483160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307636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rPr>
              <a:t>© Copyright Showeet.com – Creative &amp; Free PowerPoint Templates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6BEB3AE-8E34-4534-922B-E380FB565A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2463955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Free PowerPoint Templates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1790959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2971172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3838071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solidFill>
                  <a:prstClr val="black"/>
                </a:solidFill>
              </a:rPr>
              <a:t>© Copyright Showeet.com – Creative &amp; Free PowerPoint Templates</a:t>
            </a:r>
            <a:endParaRPr lang="en-US"/>
          </a:p>
        </p:txBody>
      </p:sp>
      <p:sp>
        <p:nvSpPr>
          <p:cNvPr id="4" name="Slide Number Placeholder 3"/>
          <p:cNvSpPr>
            <a:spLocks noGrp="1"/>
          </p:cNvSpPr>
          <p:nvPr>
            <p:ph type="sldNum" sz="quarter" idx="10"/>
          </p:nvPr>
        </p:nvSpPr>
        <p:spPr/>
        <p:txBody>
          <a:bodyPr/>
          <a:lstStyle/>
          <a:p>
            <a:pPr marL="0" marR="0" lvl="0" indent="0" algn="r" defTabSz="914354" rtl="0" eaLnBrk="1" fontAlgn="auto" latinLnBrk="0" hangingPunct="1">
              <a:lnSpc>
                <a:spcPct val="100000"/>
              </a:lnSpc>
              <a:spcBef>
                <a:spcPts val="0"/>
              </a:spcBef>
              <a:spcAft>
                <a:spcPts val="0"/>
              </a:spcAft>
              <a:buClrTx/>
              <a:buSzTx/>
              <a:buFontTx/>
              <a:buNone/>
              <a:tabLst/>
              <a:defRPr/>
            </a:pPr>
            <a:fld id="{2CA3AB2B-189A-4C92-A457-C6A3833631A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354"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xmlns="" val="1885960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5</a:t>
            </a:fld>
            <a:endParaRPr lang="en-US"/>
          </a:p>
        </p:txBody>
      </p:sp>
    </p:spTree>
    <p:extLst>
      <p:ext uri="{BB962C8B-B14F-4D97-AF65-F5344CB8AC3E}">
        <p14:creationId xmlns:p14="http://schemas.microsoft.com/office/powerpoint/2010/main" xmlns="" val="6063831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6</a:t>
            </a:fld>
            <a:endParaRPr lang="en-US"/>
          </a:p>
        </p:txBody>
      </p:sp>
    </p:spTree>
    <p:extLst>
      <p:ext uri="{BB962C8B-B14F-4D97-AF65-F5344CB8AC3E}">
        <p14:creationId xmlns:p14="http://schemas.microsoft.com/office/powerpoint/2010/main" xmlns="" val="3601801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7</a:t>
            </a:fld>
            <a:endParaRPr lang="en-US"/>
          </a:p>
        </p:txBody>
      </p:sp>
    </p:spTree>
    <p:extLst>
      <p:ext uri="{BB962C8B-B14F-4D97-AF65-F5344CB8AC3E}">
        <p14:creationId xmlns:p14="http://schemas.microsoft.com/office/powerpoint/2010/main" xmlns="" val="112242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8</a:t>
            </a:fld>
            <a:endParaRPr lang="en-US"/>
          </a:p>
        </p:txBody>
      </p:sp>
    </p:spTree>
    <p:extLst>
      <p:ext uri="{BB962C8B-B14F-4D97-AF65-F5344CB8AC3E}">
        <p14:creationId xmlns:p14="http://schemas.microsoft.com/office/powerpoint/2010/main" xmlns="" val="2103038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9D977036-F49A-467A-BF23-BEBBC4D55476}" type="slidenum">
              <a:rPr lang="en-US" smtClean="0"/>
              <a:pPr/>
              <a:t>9</a:t>
            </a:fld>
            <a:endParaRPr lang="en-US"/>
          </a:p>
        </p:txBody>
      </p:sp>
    </p:spTree>
    <p:extLst>
      <p:ext uri="{BB962C8B-B14F-4D97-AF65-F5344CB8AC3E}">
        <p14:creationId xmlns:p14="http://schemas.microsoft.com/office/powerpoint/2010/main" xmlns="" val="1418812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1">
    <p:bg>
      <p:bgPr>
        <a:solidFill>
          <a:schemeClr val="accent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xmlns="" id="{FD4B6CD7-6499-479F-9CCA-D8908254E936}"/>
              </a:ext>
            </a:extLst>
          </p:cNvPr>
          <p:cNvGrpSpPr/>
          <p:nvPr userDrawn="1"/>
        </p:nvGrpSpPr>
        <p:grpSpPr>
          <a:xfrm>
            <a:off x="197669" y="114053"/>
            <a:ext cx="8110307" cy="6629895"/>
            <a:chOff x="1921112" y="114053"/>
            <a:chExt cx="8110307" cy="6629895"/>
          </a:xfrm>
        </p:grpSpPr>
        <p:sp>
          <p:nvSpPr>
            <p:cNvPr id="13" name="Figure">
              <a:extLst>
                <a:ext uri="{FF2B5EF4-FFF2-40B4-BE49-F238E27FC236}">
                  <a16:creationId xmlns:a16="http://schemas.microsoft.com/office/drawing/2014/main" xmlns="" id="{D20B0470-F419-435F-B58C-3C3722A47B17}"/>
                </a:ext>
              </a:extLst>
            </p:cNvPr>
            <p:cNvSpPr/>
            <p:nvPr userDrawn="1"/>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igure">
              <a:extLst>
                <a:ext uri="{FF2B5EF4-FFF2-40B4-BE49-F238E27FC236}">
                  <a16:creationId xmlns:a16="http://schemas.microsoft.com/office/drawing/2014/main" xmlns="" id="{021DC576-2F28-4A56-ACCD-EF70E9C180D2}"/>
                </a:ext>
              </a:extLst>
            </p:cNvPr>
            <p:cNvSpPr/>
            <p:nvPr userDrawn="1"/>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DEB69096-630C-4947-845E-ACB18712FA8A}"/>
                </a:ext>
              </a:extLst>
            </p:cNvPr>
            <p:cNvSpPr/>
            <p:nvPr userDrawn="1"/>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24062B6-6236-41F5-8AEF-3FD87043A9F0}"/>
                </a:ext>
              </a:extLst>
            </p:cNvPr>
            <p:cNvSpPr/>
            <p:nvPr userDrawn="1"/>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5">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E178CED8-4535-4F12-85F1-18787F1F5D01}"/>
                </a:ext>
              </a:extLst>
            </p:cNvPr>
            <p:cNvSpPr/>
            <p:nvPr userDrawn="1"/>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igure">
              <a:extLst>
                <a:ext uri="{FF2B5EF4-FFF2-40B4-BE49-F238E27FC236}">
                  <a16:creationId xmlns:a16="http://schemas.microsoft.com/office/drawing/2014/main" xmlns="" id="{A964FAC0-2421-40EB-83E1-A26EB53301EA}"/>
                </a:ext>
              </a:extLst>
            </p:cNvPr>
            <p:cNvSpPr/>
            <p:nvPr userDrawn="1"/>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D79A6E0A-A784-4C45-AFF8-2658713EFA2A}"/>
              </a:ext>
            </a:extLst>
          </p:cNvPr>
          <p:cNvSpPr>
            <a:spLocks noGrp="1"/>
          </p:cNvSpPr>
          <p:nvPr>
            <p:ph type="ctrTitle"/>
          </p:nvPr>
        </p:nvSpPr>
        <p:spPr>
          <a:xfrm>
            <a:off x="2068028" y="2072667"/>
            <a:ext cx="5007944" cy="2387600"/>
          </a:xfrm>
        </p:spPr>
        <p:txBody>
          <a:bodyPr anchor="b">
            <a:normAutofit/>
          </a:bodyPr>
          <a:lstStyle>
            <a:lvl1pPr algn="ctr">
              <a:defRPr sz="4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xmlns="" id="{F5C34C85-A365-4BBD-B9CF-8C6283402AC8}"/>
              </a:ext>
            </a:extLst>
          </p:cNvPr>
          <p:cNvSpPr>
            <a:spLocks noGrp="1"/>
          </p:cNvSpPr>
          <p:nvPr>
            <p:ph type="subTitle" idx="1"/>
          </p:nvPr>
        </p:nvSpPr>
        <p:spPr>
          <a:xfrm>
            <a:off x="2068028" y="4552342"/>
            <a:ext cx="5007944" cy="1655762"/>
          </a:xfrm>
        </p:spPr>
        <p:txBody>
          <a:bodyPr>
            <a:normAutofit/>
          </a:bodyPr>
          <a:lstStyle>
            <a:lvl1pPr marL="0" indent="0" algn="ctr">
              <a:buNone/>
              <a:defRPr sz="20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F77BA3C7-7567-46E4-A65B-A3825FBDF703}"/>
              </a:ext>
            </a:extLst>
          </p:cNvPr>
          <p:cNvSpPr>
            <a:spLocks noGrp="1"/>
          </p:cNvSpPr>
          <p:nvPr>
            <p:ph type="dt" sz="half" idx="10"/>
          </p:nvPr>
        </p:nvSpPr>
        <p:spPr/>
        <p:txBody>
          <a:bodyPr/>
          <a:lstStyle>
            <a:lvl1pPr>
              <a:defRPr>
                <a:solidFill>
                  <a:schemeClr val="accent5"/>
                </a:solidFill>
              </a:defRPr>
            </a:lvl1pPr>
          </a:lstStyle>
          <a:p>
            <a:r>
              <a:rPr lang="ru-RU" smtClean="0"/>
              <a:t>November, 2021</a:t>
            </a:r>
            <a:endParaRPr lang="en-US"/>
          </a:p>
        </p:txBody>
      </p:sp>
      <p:sp>
        <p:nvSpPr>
          <p:cNvPr id="5" name="Footer Placeholder 4">
            <a:extLst>
              <a:ext uri="{FF2B5EF4-FFF2-40B4-BE49-F238E27FC236}">
                <a16:creationId xmlns:a16="http://schemas.microsoft.com/office/drawing/2014/main" xmlns="" id="{0F500830-2640-4EEC-B623-30A512C08777}"/>
              </a:ext>
            </a:extLst>
          </p:cNvPr>
          <p:cNvSpPr>
            <a:spLocks noGrp="1"/>
          </p:cNvSpPr>
          <p:nvPr>
            <p:ph type="ftr" sz="quarter" idx="11"/>
          </p:nvPr>
        </p:nvSpPr>
        <p:spPr>
          <a:xfrm>
            <a:off x="6246186" y="6356351"/>
            <a:ext cx="2269164" cy="365125"/>
          </a:xfrm>
        </p:spPr>
        <p:txBody>
          <a:bodyPr/>
          <a:lstStyle>
            <a:lvl1pPr algn="r">
              <a:defRPr>
                <a:solidFill>
                  <a:schemeClr val="accent5"/>
                </a:solidFill>
              </a:defRPr>
            </a:lvl1pPr>
          </a:lstStyle>
          <a:p>
            <a:r>
              <a:rPr lang="en-US" smtClean="0"/>
              <a:t>Perm, School 50</a:t>
            </a:r>
            <a:endParaRPr lang="en-US"/>
          </a:p>
        </p:txBody>
      </p:sp>
    </p:spTree>
    <p:extLst>
      <p:ext uri="{BB962C8B-B14F-4D97-AF65-F5344CB8AC3E}">
        <p14:creationId xmlns:p14="http://schemas.microsoft.com/office/powerpoint/2010/main" xmlns="" val="2469993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43755"/>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1268430"/>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40" name="Freeform: Shape 39">
            <a:extLst>
              <a:ext uri="{FF2B5EF4-FFF2-40B4-BE49-F238E27FC236}">
                <a16:creationId xmlns:a16="http://schemas.microsoft.com/office/drawing/2014/main" xmlns="" id="{C9508563-B641-4132-867F-BB6D2C85860C}"/>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4" name="Freeform: Shape 43">
            <a:extLst>
              <a:ext uri="{FF2B5EF4-FFF2-40B4-BE49-F238E27FC236}">
                <a16:creationId xmlns:a16="http://schemas.microsoft.com/office/drawing/2014/main" xmlns="" id="{C98B5F4A-9C22-4A32-8328-7DA507C042E4}"/>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7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0" y="-27908"/>
                  <a:pt x="7215683" y="546491"/>
                  <a:pt x="7497992" y="1104987"/>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2" name="Freeform: Shape 41">
            <a:extLst>
              <a:ext uri="{FF2B5EF4-FFF2-40B4-BE49-F238E27FC236}">
                <a16:creationId xmlns:a16="http://schemas.microsoft.com/office/drawing/2014/main" xmlns="" id="{DC3A4488-F4FB-44FA-B4B4-485C122BB804}"/>
              </a:ext>
            </a:extLst>
          </p:cNvPr>
          <p:cNvSpPr/>
          <p:nvPr userDrawn="1"/>
        </p:nvSpPr>
        <p:spPr>
          <a:xfrm>
            <a:off x="1002560" y="1879259"/>
            <a:ext cx="7590438" cy="4978741"/>
          </a:xfrm>
          <a:custGeom>
            <a:avLst/>
            <a:gdLst>
              <a:gd name="connsiteX0" fmla="*/ 6341668 w 7590438"/>
              <a:gd name="connsiteY0" fmla="*/ 994 h 4978741"/>
              <a:gd name="connsiteX1" fmla="*/ 7590438 w 7590438"/>
              <a:gd name="connsiteY1" fmla="*/ 1946720 h 4978741"/>
              <a:gd name="connsiteX2" fmla="*/ 5527381 w 7590438"/>
              <a:gd name="connsiteY2" fmla="*/ 4927891 h 4978741"/>
              <a:gd name="connsiteX3" fmla="*/ 5417570 w 7590438"/>
              <a:gd name="connsiteY3" fmla="*/ 4978741 h 4978741"/>
              <a:gd name="connsiteX4" fmla="*/ 3171206 w 7590438"/>
              <a:gd name="connsiteY4" fmla="*/ 4978741 h 4978741"/>
              <a:gd name="connsiteX5" fmla="*/ 3031431 w 7590438"/>
              <a:gd name="connsiteY5" fmla="*/ 4927891 h 4978741"/>
              <a:gd name="connsiteX6" fmla="*/ 0 w 7590438"/>
              <a:gd name="connsiteY6" fmla="*/ 1946720 h 4978741"/>
              <a:gd name="connsiteX7" fmla="*/ 4640710 w 7590438"/>
              <a:gd name="connsiteY7" fmla="*/ 508161 h 4978741"/>
              <a:gd name="connsiteX8" fmla="*/ 6341668 w 7590438"/>
              <a:gd name="connsiteY8" fmla="*/ 994 h 4978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1">
                <a:moveTo>
                  <a:pt x="6341668" y="994"/>
                </a:moveTo>
                <a:cubicBezTo>
                  <a:pt x="7280836" y="33740"/>
                  <a:pt x="7590438" y="870991"/>
                  <a:pt x="7590438" y="1946720"/>
                </a:cubicBezTo>
                <a:cubicBezTo>
                  <a:pt x="7590438" y="3120243"/>
                  <a:pt x="6651715" y="4374239"/>
                  <a:pt x="5527381" y="4927891"/>
                </a:cubicBezTo>
                <a:lnTo>
                  <a:pt x="5417570" y="4978741"/>
                </a:lnTo>
                <a:lnTo>
                  <a:pt x="3171206" y="4978741"/>
                </a:lnTo>
                <a:lnTo>
                  <a:pt x="3031431" y="4927891"/>
                </a:lnTo>
                <a:cubicBezTo>
                  <a:pt x="1584307" y="4374239"/>
                  <a:pt x="0" y="3120243"/>
                  <a:pt x="0" y="1946720"/>
                </a:cubicBezTo>
                <a:cubicBezTo>
                  <a:pt x="0" y="382024"/>
                  <a:pt x="3262834" y="1223755"/>
                  <a:pt x="4640710" y="508161"/>
                </a:cubicBezTo>
                <a:cubicBezTo>
                  <a:pt x="5357804" y="137446"/>
                  <a:pt x="5914774" y="-13890"/>
                  <a:pt x="6341668" y="994"/>
                </a:cubicBezTo>
                <a:close/>
              </a:path>
            </a:pathLst>
          </a:custGeom>
          <a:solidFill>
            <a:schemeClr val="accent3">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6" name="Figure">
            <a:extLst>
              <a:ext uri="{FF2B5EF4-FFF2-40B4-BE49-F238E27FC236}">
                <a16:creationId xmlns:a16="http://schemas.microsoft.com/office/drawing/2014/main" xmlns="" id="{8AECFF67-532A-4F20-AC24-D67815BECD5D}"/>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7" name="Figure">
            <a:extLst>
              <a:ext uri="{FF2B5EF4-FFF2-40B4-BE49-F238E27FC236}">
                <a16:creationId xmlns:a16="http://schemas.microsoft.com/office/drawing/2014/main" xmlns="" id="{32317ACE-FB5E-4BD1-929E-5C77F188678A}"/>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xmlns="" val="248431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2 w Photo">
    <p:bg>
      <p:bgPr>
        <a:solidFill>
          <a:schemeClr val="accent1"/>
        </a:solidFill>
        <a:effectLst/>
      </p:bgPr>
    </p:bg>
    <p:spTree>
      <p:nvGrpSpPr>
        <p:cNvPr id="1" name=""/>
        <p:cNvGrpSpPr/>
        <p:nvPr/>
      </p:nvGrpSpPr>
      <p:grpSpPr>
        <a:xfrm>
          <a:off x="0" y="0"/>
          <a:ext cx="0" cy="0"/>
          <a:chOff x="0" y="0"/>
          <a:chExt cx="0" cy="0"/>
        </a:xfrm>
      </p:grpSpPr>
      <p:sp>
        <p:nvSpPr>
          <p:cNvPr id="34" name="Freeform: Shape 33">
            <a:extLst>
              <a:ext uri="{FF2B5EF4-FFF2-40B4-BE49-F238E27FC236}">
                <a16:creationId xmlns:a16="http://schemas.microsoft.com/office/drawing/2014/main" xmlns="" id="{AA9099B8-BC83-41D8-8960-1B3250B51F8C}"/>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8" name="Freeform: Shape 37">
            <a:extLst>
              <a:ext uri="{FF2B5EF4-FFF2-40B4-BE49-F238E27FC236}">
                <a16:creationId xmlns:a16="http://schemas.microsoft.com/office/drawing/2014/main" xmlns="" id="{626C51BB-701F-461F-9F32-9F76FD688F3D}"/>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8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1" y="-27908"/>
                  <a:pt x="7215683" y="546491"/>
                  <a:pt x="7497992" y="1104988"/>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8" name="Figure">
            <a:extLst>
              <a:ext uri="{FF2B5EF4-FFF2-40B4-BE49-F238E27FC236}">
                <a16:creationId xmlns:a16="http://schemas.microsoft.com/office/drawing/2014/main" xmlns="" id="{4676B7C6-E6FF-4568-BD8C-71C3B2730C57}"/>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F6536B3B-36A2-4A00-9B5F-B84F83D2F3FC}"/>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 name="Title 1">
            <a:extLst>
              <a:ext uri="{FF2B5EF4-FFF2-40B4-BE49-F238E27FC236}">
                <a16:creationId xmlns:a16="http://schemas.microsoft.com/office/drawing/2014/main" xmlns="" id="{8B0A99D1-0EB2-4F85-B3D4-6C023514AE78}"/>
              </a:ext>
            </a:extLst>
          </p:cNvPr>
          <p:cNvSpPr>
            <a:spLocks noGrp="1"/>
          </p:cNvSpPr>
          <p:nvPr userDrawn="1">
            <p:ph type="title"/>
          </p:nvPr>
        </p:nvSpPr>
        <p:spPr>
          <a:xfrm>
            <a:off x="623888" y="43755"/>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userDrawn="1">
            <p:ph type="body" idx="1"/>
          </p:nvPr>
        </p:nvSpPr>
        <p:spPr>
          <a:xfrm>
            <a:off x="623888" y="1268430"/>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userDrawn="1">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userDrawn="1">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userDrawn="1">
            <p:ph type="sldNum" sz="quarter" idx="12"/>
          </p:nvPr>
        </p:nvSpPr>
        <p:spPr/>
        <p:txBody>
          <a:bodyPr/>
          <a:lstStyle/>
          <a:p>
            <a:fld id="{D325CB3F-26C9-44D7-A7CB-40F86C5CE4B1}" type="slidenum">
              <a:rPr lang="en-US" smtClean="0"/>
              <a:pPr/>
              <a:t>‹#›</a:t>
            </a:fld>
            <a:endParaRPr lang="en-US"/>
          </a:p>
        </p:txBody>
      </p:sp>
      <p:sp>
        <p:nvSpPr>
          <p:cNvPr id="36" name="Picture Placeholder 35">
            <a:extLst>
              <a:ext uri="{FF2B5EF4-FFF2-40B4-BE49-F238E27FC236}">
                <a16:creationId xmlns:a16="http://schemas.microsoft.com/office/drawing/2014/main" xmlns="" id="{503B6CA4-DD77-4137-947D-186758031F20}"/>
              </a:ext>
            </a:extLst>
          </p:cNvPr>
          <p:cNvSpPr>
            <a:spLocks noGrp="1"/>
          </p:cNvSpPr>
          <p:nvPr>
            <p:ph type="pic" sz="quarter" idx="13"/>
          </p:nvPr>
        </p:nvSpPr>
        <p:spPr>
          <a:xfrm>
            <a:off x="1002560" y="1879258"/>
            <a:ext cx="7590438" cy="4978742"/>
          </a:xfrm>
          <a:custGeom>
            <a:avLst/>
            <a:gdLst>
              <a:gd name="connsiteX0" fmla="*/ 6341668 w 7590438"/>
              <a:gd name="connsiteY0" fmla="*/ 995 h 4978742"/>
              <a:gd name="connsiteX1" fmla="*/ 7590438 w 7590438"/>
              <a:gd name="connsiteY1" fmla="*/ 1946721 h 4978742"/>
              <a:gd name="connsiteX2" fmla="*/ 5527381 w 7590438"/>
              <a:gd name="connsiteY2" fmla="*/ 4927892 h 4978742"/>
              <a:gd name="connsiteX3" fmla="*/ 5417570 w 7590438"/>
              <a:gd name="connsiteY3" fmla="*/ 4978742 h 4978742"/>
              <a:gd name="connsiteX4" fmla="*/ 3171207 w 7590438"/>
              <a:gd name="connsiteY4" fmla="*/ 4978742 h 4978742"/>
              <a:gd name="connsiteX5" fmla="*/ 3031432 w 7590438"/>
              <a:gd name="connsiteY5" fmla="*/ 4927892 h 4978742"/>
              <a:gd name="connsiteX6" fmla="*/ 0 w 7590438"/>
              <a:gd name="connsiteY6" fmla="*/ 1946721 h 4978742"/>
              <a:gd name="connsiteX7" fmla="*/ 4640710 w 7590438"/>
              <a:gd name="connsiteY7" fmla="*/ 508161 h 4978742"/>
              <a:gd name="connsiteX8" fmla="*/ 6341668 w 7590438"/>
              <a:gd name="connsiteY8" fmla="*/ 995 h 4978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2">
                <a:moveTo>
                  <a:pt x="6341668" y="995"/>
                </a:moveTo>
                <a:cubicBezTo>
                  <a:pt x="7280836" y="33741"/>
                  <a:pt x="7590438" y="870992"/>
                  <a:pt x="7590438" y="1946721"/>
                </a:cubicBezTo>
                <a:cubicBezTo>
                  <a:pt x="7590438" y="3120244"/>
                  <a:pt x="6651715" y="4374240"/>
                  <a:pt x="5527381" y="4927892"/>
                </a:cubicBezTo>
                <a:lnTo>
                  <a:pt x="5417570" y="4978742"/>
                </a:lnTo>
                <a:lnTo>
                  <a:pt x="3171207" y="4978742"/>
                </a:lnTo>
                <a:lnTo>
                  <a:pt x="3031432" y="4927892"/>
                </a:lnTo>
                <a:cubicBezTo>
                  <a:pt x="1584307" y="4374240"/>
                  <a:pt x="0" y="3120244"/>
                  <a:pt x="0" y="1946721"/>
                </a:cubicBezTo>
                <a:cubicBezTo>
                  <a:pt x="0" y="382025"/>
                  <a:pt x="3262834" y="1223756"/>
                  <a:pt x="4640710" y="508161"/>
                </a:cubicBezTo>
                <a:cubicBezTo>
                  <a:pt x="5357804" y="137447"/>
                  <a:pt x="5914774" y="-13889"/>
                  <a:pt x="6341668" y="995"/>
                </a:cubicBezTo>
                <a:close/>
              </a:path>
            </a:pathLst>
          </a:custGeom>
          <a:solidFill>
            <a:schemeClr val="accent3"/>
          </a:solidFill>
        </p:spPr>
        <p:txBody>
          <a:bodyPr vert="horz" wrap="square" lIns="91440" tIns="1645920" rIns="91440" bIns="45720" rtlCol="0" anchor="t">
            <a:noAutofit/>
          </a:bodyPr>
          <a:lstStyle>
            <a:lvl1pPr>
              <a:defRPr lang="en-US" sz="2800"/>
            </a:lvl1pPr>
          </a:lstStyle>
          <a:p>
            <a:pPr marL="228600" lvl="0" indent="-228600" algn="ctr" defTabSz="914400">
              <a:spcBef>
                <a:spcPts val="1000"/>
              </a:spcBef>
              <a:spcAft>
                <a:spcPts val="1200"/>
              </a:spcAft>
            </a:pPr>
            <a:endParaRPr lang="en-US"/>
          </a:p>
        </p:txBody>
      </p:sp>
    </p:spTree>
    <p:extLst>
      <p:ext uri="{BB962C8B-B14F-4D97-AF65-F5344CB8AC3E}">
        <p14:creationId xmlns:p14="http://schemas.microsoft.com/office/powerpoint/2010/main" xmlns="" val="671312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Header 2 w Photo (bis)">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405910"/>
            <a:ext cx="7886700" cy="1197687"/>
          </a:xfrm>
        </p:spPr>
        <p:txBody>
          <a:bodyPr anchor="b"/>
          <a:lstStyle>
            <a:lvl1pPr>
              <a:defRPr sz="4500">
                <a:solidFill>
                  <a:schemeClr val="accent4"/>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1630585"/>
            <a:ext cx="7886700" cy="1500187"/>
          </a:xfrm>
        </p:spPr>
        <p:txBody>
          <a:bodyPr>
            <a:normAutofit/>
          </a:bodyPr>
          <a:lstStyle>
            <a:lvl1pPr marL="0" indent="0">
              <a:buNone/>
              <a:defRPr sz="2000">
                <a:solidFill>
                  <a:schemeClr val="bg1">
                    <a:lumMod val="8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27" name="Freeform: Shape 26">
            <a:extLst>
              <a:ext uri="{FF2B5EF4-FFF2-40B4-BE49-F238E27FC236}">
                <a16:creationId xmlns:a16="http://schemas.microsoft.com/office/drawing/2014/main" xmlns="" id="{00DC61FD-979C-49D8-8EC8-0414A39C8BCD}"/>
              </a:ext>
            </a:extLst>
          </p:cNvPr>
          <p:cNvSpPr/>
          <p:nvPr userDrawn="1"/>
        </p:nvSpPr>
        <p:spPr>
          <a:xfrm>
            <a:off x="2627741" y="1224186"/>
            <a:ext cx="5207842" cy="5633814"/>
          </a:xfrm>
          <a:custGeom>
            <a:avLst/>
            <a:gdLst>
              <a:gd name="connsiteX0" fmla="*/ 2603877 w 5207842"/>
              <a:gd name="connsiteY0" fmla="*/ 4 h 5633814"/>
              <a:gd name="connsiteX1" fmla="*/ 5170025 w 5207842"/>
              <a:gd name="connsiteY1" fmla="*/ 2257595 h 5633814"/>
              <a:gd name="connsiteX2" fmla="*/ 4764420 w 5207842"/>
              <a:gd name="connsiteY2" fmla="*/ 5567399 h 5633814"/>
              <a:gd name="connsiteX3" fmla="*/ 4730527 w 5207842"/>
              <a:gd name="connsiteY3" fmla="*/ 5633814 h 5633814"/>
              <a:gd name="connsiteX4" fmla="*/ 1843836 w 5207842"/>
              <a:gd name="connsiteY4" fmla="*/ 5633814 h 5633814"/>
              <a:gd name="connsiteX5" fmla="*/ 1652019 w 5207842"/>
              <a:gd name="connsiteY5" fmla="*/ 5466042 h 5633814"/>
              <a:gd name="connsiteX6" fmla="*/ 12712 w 5207842"/>
              <a:gd name="connsiteY6" fmla="*/ 2776623 h 5633814"/>
              <a:gd name="connsiteX7" fmla="*/ 2338940 w 5207842"/>
              <a:gd name="connsiteY7" fmla="*/ 13557 h 5633814"/>
              <a:gd name="connsiteX8" fmla="*/ 2603877 w 5207842"/>
              <a:gd name="connsiteY8" fmla="*/ 4 h 5633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07842" h="5633814">
                <a:moveTo>
                  <a:pt x="2603877" y="4"/>
                </a:moveTo>
                <a:cubicBezTo>
                  <a:pt x="3917085" y="-2412"/>
                  <a:pt x="5040256" y="961385"/>
                  <a:pt x="5170025" y="2257595"/>
                </a:cubicBezTo>
                <a:cubicBezTo>
                  <a:pt x="5260699" y="3164941"/>
                  <a:pt x="5211445" y="4628154"/>
                  <a:pt x="4764420" y="5567399"/>
                </a:cubicBezTo>
                <a:lnTo>
                  <a:pt x="4730527" y="5633814"/>
                </a:lnTo>
                <a:lnTo>
                  <a:pt x="1843836" y="5633814"/>
                </a:lnTo>
                <a:lnTo>
                  <a:pt x="1652019" y="5466042"/>
                </a:lnTo>
                <a:cubicBezTo>
                  <a:pt x="796046" y="4666985"/>
                  <a:pt x="90432" y="3554524"/>
                  <a:pt x="12712" y="2776623"/>
                </a:cubicBezTo>
                <a:cubicBezTo>
                  <a:pt x="-127974" y="1394000"/>
                  <a:pt x="915217" y="156867"/>
                  <a:pt x="2338940" y="13557"/>
                </a:cubicBezTo>
                <a:cubicBezTo>
                  <a:pt x="2427938" y="4620"/>
                  <a:pt x="2516330" y="165"/>
                  <a:pt x="2603877" y="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1" name="Freeform: Shape 30">
            <a:extLst>
              <a:ext uri="{FF2B5EF4-FFF2-40B4-BE49-F238E27FC236}">
                <a16:creationId xmlns:a16="http://schemas.microsoft.com/office/drawing/2014/main" xmlns="" id="{AE851E1C-FE07-4902-AB63-0740ED44A82B}"/>
              </a:ext>
            </a:extLst>
          </p:cNvPr>
          <p:cNvSpPr/>
          <p:nvPr userDrawn="1"/>
        </p:nvSpPr>
        <p:spPr>
          <a:xfrm>
            <a:off x="1608955" y="2267498"/>
            <a:ext cx="7535045" cy="4590502"/>
          </a:xfrm>
          <a:custGeom>
            <a:avLst/>
            <a:gdLst>
              <a:gd name="connsiteX0" fmla="*/ 5239714 w 7535045"/>
              <a:gd name="connsiteY0" fmla="*/ 1052 h 4590502"/>
              <a:gd name="connsiteX1" fmla="*/ 7497992 w 7535045"/>
              <a:gd name="connsiteY1" fmla="*/ 1104987 h 4590502"/>
              <a:gd name="connsiteX2" fmla="*/ 7535045 w 7535045"/>
              <a:gd name="connsiteY2" fmla="*/ 1186382 h 4590502"/>
              <a:gd name="connsiteX3" fmla="*/ 7535045 w 7535045"/>
              <a:gd name="connsiteY3" fmla="*/ 2862014 h 4590502"/>
              <a:gd name="connsiteX4" fmla="*/ 7496224 w 7535045"/>
              <a:gd name="connsiteY4" fmla="*/ 2956634 h 4590502"/>
              <a:gd name="connsiteX5" fmla="*/ 5921203 w 7535045"/>
              <a:gd name="connsiteY5" fmla="*/ 4479326 h 4590502"/>
              <a:gd name="connsiteX6" fmla="*/ 5700631 w 7535045"/>
              <a:gd name="connsiteY6" fmla="*/ 4590502 h 4590502"/>
              <a:gd name="connsiteX7" fmla="*/ 403214 w 7535045"/>
              <a:gd name="connsiteY7" fmla="*/ 4590502 h 4590502"/>
              <a:gd name="connsiteX8" fmla="*/ 318622 w 7535045"/>
              <a:gd name="connsiteY8" fmla="*/ 4518246 h 4590502"/>
              <a:gd name="connsiteX9" fmla="*/ 96423 w 7535045"/>
              <a:gd name="connsiteY9" fmla="*/ 4208950 h 4590502"/>
              <a:gd name="connsiteX10" fmla="*/ 3441815 w 7535045"/>
              <a:gd name="connsiteY10" fmla="*/ 317993 h 4590502"/>
              <a:gd name="connsiteX11" fmla="*/ 5239714 w 7535045"/>
              <a:gd name="connsiteY11" fmla="*/ 1052 h 4590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35045" h="4590502">
                <a:moveTo>
                  <a:pt x="5239714" y="1052"/>
                </a:moveTo>
                <a:cubicBezTo>
                  <a:pt x="6572370" y="-27908"/>
                  <a:pt x="7215683" y="546491"/>
                  <a:pt x="7497992" y="1104987"/>
                </a:cubicBezTo>
                <a:lnTo>
                  <a:pt x="7535045" y="1186382"/>
                </a:lnTo>
                <a:lnTo>
                  <a:pt x="7535045" y="2862014"/>
                </a:lnTo>
                <a:lnTo>
                  <a:pt x="7496224" y="2956634"/>
                </a:lnTo>
                <a:cubicBezTo>
                  <a:pt x="7193799" y="3605441"/>
                  <a:pt x="6594675" y="4112432"/>
                  <a:pt x="5921203" y="4479326"/>
                </a:cubicBezTo>
                <a:lnTo>
                  <a:pt x="5700631" y="4590502"/>
                </a:lnTo>
                <a:lnTo>
                  <a:pt x="403214" y="4590502"/>
                </a:lnTo>
                <a:lnTo>
                  <a:pt x="318622" y="4518246"/>
                </a:lnTo>
                <a:cubicBezTo>
                  <a:pt x="223827" y="4424517"/>
                  <a:pt x="148584" y="4321454"/>
                  <a:pt x="96423" y="4208950"/>
                </a:cubicBezTo>
                <a:cubicBezTo>
                  <a:pt x="-480938" y="2966792"/>
                  <a:pt x="1648770" y="854030"/>
                  <a:pt x="3441815" y="317993"/>
                </a:cubicBezTo>
                <a:cubicBezTo>
                  <a:pt x="4148584" y="106770"/>
                  <a:pt x="4742189" y="11864"/>
                  <a:pt x="5239714" y="1052"/>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9" name="Figure">
            <a:extLst>
              <a:ext uri="{FF2B5EF4-FFF2-40B4-BE49-F238E27FC236}">
                <a16:creationId xmlns:a16="http://schemas.microsoft.com/office/drawing/2014/main" xmlns="" id="{089CEF4D-F0BB-4C65-98B7-96ACEADE2230}"/>
              </a:ext>
            </a:extLst>
          </p:cNvPr>
          <p:cNvSpPr/>
          <p:nvPr userDrawn="1"/>
        </p:nvSpPr>
        <p:spPr>
          <a:xfrm>
            <a:off x="517393" y="4935873"/>
            <a:ext cx="949676" cy="967574"/>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15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igure">
            <a:extLst>
              <a:ext uri="{FF2B5EF4-FFF2-40B4-BE49-F238E27FC236}">
                <a16:creationId xmlns:a16="http://schemas.microsoft.com/office/drawing/2014/main" xmlns="" id="{84E9059E-DF0A-413A-BE8D-4A3C7D3C4992}"/>
              </a:ext>
            </a:extLst>
          </p:cNvPr>
          <p:cNvSpPr/>
          <p:nvPr userDrawn="1"/>
        </p:nvSpPr>
        <p:spPr>
          <a:xfrm>
            <a:off x="7940446" y="1491189"/>
            <a:ext cx="655596" cy="624408"/>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Picture Placeholder 28">
            <a:extLst>
              <a:ext uri="{FF2B5EF4-FFF2-40B4-BE49-F238E27FC236}">
                <a16:creationId xmlns:a16="http://schemas.microsoft.com/office/drawing/2014/main" xmlns="" id="{774065CF-E03F-47A0-BA69-8273B1F3FB02}"/>
              </a:ext>
            </a:extLst>
          </p:cNvPr>
          <p:cNvSpPr>
            <a:spLocks noGrp="1"/>
          </p:cNvSpPr>
          <p:nvPr>
            <p:ph type="pic" sz="quarter" idx="13"/>
          </p:nvPr>
        </p:nvSpPr>
        <p:spPr>
          <a:xfrm>
            <a:off x="1002560" y="1879258"/>
            <a:ext cx="7590438" cy="4978742"/>
          </a:xfrm>
          <a:custGeom>
            <a:avLst/>
            <a:gdLst>
              <a:gd name="connsiteX0" fmla="*/ 6341668 w 7590438"/>
              <a:gd name="connsiteY0" fmla="*/ 995 h 4978742"/>
              <a:gd name="connsiteX1" fmla="*/ 7590438 w 7590438"/>
              <a:gd name="connsiteY1" fmla="*/ 1946721 h 4978742"/>
              <a:gd name="connsiteX2" fmla="*/ 5527381 w 7590438"/>
              <a:gd name="connsiteY2" fmla="*/ 4927892 h 4978742"/>
              <a:gd name="connsiteX3" fmla="*/ 5417570 w 7590438"/>
              <a:gd name="connsiteY3" fmla="*/ 4978742 h 4978742"/>
              <a:gd name="connsiteX4" fmla="*/ 3171207 w 7590438"/>
              <a:gd name="connsiteY4" fmla="*/ 4978742 h 4978742"/>
              <a:gd name="connsiteX5" fmla="*/ 3031432 w 7590438"/>
              <a:gd name="connsiteY5" fmla="*/ 4927892 h 4978742"/>
              <a:gd name="connsiteX6" fmla="*/ 0 w 7590438"/>
              <a:gd name="connsiteY6" fmla="*/ 1946721 h 4978742"/>
              <a:gd name="connsiteX7" fmla="*/ 4640710 w 7590438"/>
              <a:gd name="connsiteY7" fmla="*/ 508161 h 4978742"/>
              <a:gd name="connsiteX8" fmla="*/ 6341668 w 7590438"/>
              <a:gd name="connsiteY8" fmla="*/ 995 h 4978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90438" h="4978742">
                <a:moveTo>
                  <a:pt x="6341668" y="995"/>
                </a:moveTo>
                <a:cubicBezTo>
                  <a:pt x="7280836" y="33741"/>
                  <a:pt x="7590438" y="870992"/>
                  <a:pt x="7590438" y="1946721"/>
                </a:cubicBezTo>
                <a:cubicBezTo>
                  <a:pt x="7590438" y="3120244"/>
                  <a:pt x="6651715" y="4374240"/>
                  <a:pt x="5527381" y="4927892"/>
                </a:cubicBezTo>
                <a:lnTo>
                  <a:pt x="5417570" y="4978742"/>
                </a:lnTo>
                <a:lnTo>
                  <a:pt x="3171207" y="4978742"/>
                </a:lnTo>
                <a:lnTo>
                  <a:pt x="3031432" y="4927892"/>
                </a:lnTo>
                <a:cubicBezTo>
                  <a:pt x="1584307" y="4374240"/>
                  <a:pt x="0" y="3120244"/>
                  <a:pt x="0" y="1946721"/>
                </a:cubicBezTo>
                <a:cubicBezTo>
                  <a:pt x="0" y="382025"/>
                  <a:pt x="3262834" y="1223756"/>
                  <a:pt x="4640710" y="508161"/>
                </a:cubicBezTo>
                <a:cubicBezTo>
                  <a:pt x="5357804" y="137447"/>
                  <a:pt x="5914774" y="-13889"/>
                  <a:pt x="6341668" y="995"/>
                </a:cubicBezTo>
                <a:close/>
              </a:path>
            </a:pathLst>
          </a:custGeom>
          <a:solidFill>
            <a:schemeClr val="accent3"/>
          </a:solidFill>
        </p:spPr>
        <p:txBody>
          <a:bodyPr vert="horz" wrap="square" lIns="91440" tIns="1645920" rIns="91440" bIns="45720" rtlCol="0" anchor="t">
            <a:noAutofit/>
          </a:bodyPr>
          <a:lstStyle>
            <a:lvl1pPr>
              <a:defRPr lang="en-US" sz="2800"/>
            </a:lvl1pPr>
          </a:lstStyle>
          <a:p>
            <a:pPr marL="228600" lvl="0" indent="-228600" algn="ctr" defTabSz="914400">
              <a:spcBef>
                <a:spcPts val="1000"/>
              </a:spcBef>
              <a:spcAft>
                <a:spcPts val="1200"/>
              </a:spcAft>
            </a:pPr>
            <a:endParaRPr lang="en-US"/>
          </a:p>
        </p:txBody>
      </p:sp>
    </p:spTree>
    <p:extLst>
      <p:ext uri="{BB962C8B-B14F-4D97-AF65-F5344CB8AC3E}">
        <p14:creationId xmlns:p14="http://schemas.microsoft.com/office/powerpoint/2010/main" xmlns="" val="2244817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35" name="Freeform: Shape 34">
            <a:extLst>
              <a:ext uri="{FF2B5EF4-FFF2-40B4-BE49-F238E27FC236}">
                <a16:creationId xmlns:a16="http://schemas.microsoft.com/office/drawing/2014/main" xmlns="" id="{2BC6E09C-1B3F-41EF-B8FF-9238FF1C5ACA}"/>
              </a:ext>
            </a:extLst>
          </p:cNvPr>
          <p:cNvSpPr/>
          <p:nvPr userDrawn="1"/>
        </p:nvSpPr>
        <p:spPr>
          <a:xfrm>
            <a:off x="169090" y="1050968"/>
            <a:ext cx="8974910" cy="5807033"/>
          </a:xfrm>
          <a:custGeom>
            <a:avLst/>
            <a:gdLst>
              <a:gd name="connsiteX0" fmla="*/ 7194434 w 8974910"/>
              <a:gd name="connsiteY0" fmla="*/ 705 h 5807033"/>
              <a:gd name="connsiteX1" fmla="*/ 8881036 w 8974910"/>
              <a:gd name="connsiteY1" fmla="*/ 375319 h 5807033"/>
              <a:gd name="connsiteX2" fmla="*/ 8974910 w 8974910"/>
              <a:gd name="connsiteY2" fmla="*/ 426432 h 5807033"/>
              <a:gd name="connsiteX3" fmla="*/ 8974910 w 8974910"/>
              <a:gd name="connsiteY3" fmla="*/ 5220352 h 5807033"/>
              <a:gd name="connsiteX4" fmla="*/ 8963281 w 8974910"/>
              <a:gd name="connsiteY4" fmla="*/ 5230884 h 5807033"/>
              <a:gd name="connsiteX5" fmla="*/ 8306503 w 8974910"/>
              <a:gd name="connsiteY5" fmla="*/ 5715951 h 5807033"/>
              <a:gd name="connsiteX6" fmla="*/ 8152171 w 8974910"/>
              <a:gd name="connsiteY6" fmla="*/ 5807033 h 5807033"/>
              <a:gd name="connsiteX7" fmla="*/ 246528 w 8974910"/>
              <a:gd name="connsiteY7" fmla="*/ 5807033 h 5807033"/>
              <a:gd name="connsiteX8" fmla="*/ 186184 w 8974910"/>
              <a:gd name="connsiteY8" fmla="*/ 5714765 h 5807033"/>
              <a:gd name="connsiteX9" fmla="*/ 128400 w 8974910"/>
              <a:gd name="connsiteY9" fmla="*/ 5604760 h 5807033"/>
              <a:gd name="connsiteX10" fmla="*/ 4583223 w 8974910"/>
              <a:gd name="connsiteY10" fmla="*/ 423448 h 5807033"/>
              <a:gd name="connsiteX11" fmla="*/ 6977357 w 8974910"/>
              <a:gd name="connsiteY11" fmla="*/ 1400 h 5807033"/>
              <a:gd name="connsiteX12" fmla="*/ 7194434 w 8974910"/>
              <a:gd name="connsiteY12" fmla="*/ 705 h 5807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974910" h="5807033">
                <a:moveTo>
                  <a:pt x="7194434" y="705"/>
                </a:moveTo>
                <a:cubicBezTo>
                  <a:pt x="7902295" y="11938"/>
                  <a:pt x="8453953" y="156693"/>
                  <a:pt x="8881036" y="375319"/>
                </a:cubicBezTo>
                <a:lnTo>
                  <a:pt x="8974910" y="426432"/>
                </a:lnTo>
                <a:lnTo>
                  <a:pt x="8974910" y="5220352"/>
                </a:lnTo>
                <a:lnTo>
                  <a:pt x="8963281" y="5230884"/>
                </a:lnTo>
                <a:cubicBezTo>
                  <a:pt x="8758911" y="5406230"/>
                  <a:pt x="8538043" y="5567904"/>
                  <a:pt x="8306503" y="5715951"/>
                </a:cubicBezTo>
                <a:lnTo>
                  <a:pt x="8152171" y="5807033"/>
                </a:lnTo>
                <a:lnTo>
                  <a:pt x="246528" y="5807033"/>
                </a:lnTo>
                <a:lnTo>
                  <a:pt x="186184" y="5714765"/>
                </a:lnTo>
                <a:cubicBezTo>
                  <a:pt x="165051" y="5678881"/>
                  <a:pt x="145765" y="5642213"/>
                  <a:pt x="128400" y="5604760"/>
                </a:cubicBezTo>
                <a:cubicBezTo>
                  <a:pt x="-640431" y="3950666"/>
                  <a:pt x="2195551" y="1137250"/>
                  <a:pt x="4583223" y="423448"/>
                </a:cubicBezTo>
                <a:cubicBezTo>
                  <a:pt x="5524377" y="142177"/>
                  <a:pt x="6314838" y="15797"/>
                  <a:pt x="6977357" y="1400"/>
                </a:cubicBezTo>
                <a:cubicBezTo>
                  <a:pt x="7051299" y="-207"/>
                  <a:pt x="7123647" y="-419"/>
                  <a:pt x="7194434" y="705"/>
                </a:cubicBezTo>
                <a:close/>
              </a:path>
            </a:pathLst>
          </a:custGeom>
          <a:solidFill>
            <a:srgbClr val="8DB1C4"/>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9" name="Freeform: Shape 38">
            <a:extLst>
              <a:ext uri="{FF2B5EF4-FFF2-40B4-BE49-F238E27FC236}">
                <a16:creationId xmlns:a16="http://schemas.microsoft.com/office/drawing/2014/main" xmlns="" id="{048DE288-DF42-48FB-8914-2D6F43EDE8AA}"/>
              </a:ext>
            </a:extLst>
          </p:cNvPr>
          <p:cNvSpPr/>
          <p:nvPr userDrawn="1"/>
        </p:nvSpPr>
        <p:spPr>
          <a:xfrm>
            <a:off x="0" y="533976"/>
            <a:ext cx="9144001" cy="6324024"/>
          </a:xfrm>
          <a:custGeom>
            <a:avLst/>
            <a:gdLst>
              <a:gd name="connsiteX0" fmla="*/ 7806349 w 9144001"/>
              <a:gd name="connsiteY0" fmla="*/ 1324 h 6324024"/>
              <a:gd name="connsiteX1" fmla="*/ 9106782 w 9144001"/>
              <a:gd name="connsiteY1" fmla="*/ 775992 h 6324024"/>
              <a:gd name="connsiteX2" fmla="*/ 9144001 w 9144001"/>
              <a:gd name="connsiteY2" fmla="*/ 851077 h 6324024"/>
              <a:gd name="connsiteX3" fmla="*/ 9144001 w 9144001"/>
              <a:gd name="connsiteY3" fmla="*/ 4028565 h 6324024"/>
              <a:gd name="connsiteX4" fmla="*/ 9100919 w 9144001"/>
              <a:gd name="connsiteY4" fmla="*/ 4128469 h 6324024"/>
              <a:gd name="connsiteX5" fmla="*/ 7269925 w 9144001"/>
              <a:gd name="connsiteY5" fmla="*/ 6243966 h 6324024"/>
              <a:gd name="connsiteX6" fmla="*/ 7145095 w 9144001"/>
              <a:gd name="connsiteY6" fmla="*/ 6324024 h 6324024"/>
              <a:gd name="connsiteX7" fmla="*/ 2840405 w 9144001"/>
              <a:gd name="connsiteY7" fmla="*/ 6324024 h 6324024"/>
              <a:gd name="connsiteX8" fmla="*/ 2671618 w 9144001"/>
              <a:gd name="connsiteY8" fmla="*/ 6243966 h 6324024"/>
              <a:gd name="connsiteX9" fmla="*/ 160501 w 9144001"/>
              <a:gd name="connsiteY9" fmla="*/ 4375751 h 6324024"/>
              <a:gd name="connsiteX10" fmla="*/ 0 w 9144001"/>
              <a:gd name="connsiteY10" fmla="*/ 4175762 h 6324024"/>
              <a:gd name="connsiteX11" fmla="*/ 0 w 9144001"/>
              <a:gd name="connsiteY11" fmla="*/ 1584310 h 6324024"/>
              <a:gd name="connsiteX12" fmla="*/ 69156 w 9144001"/>
              <a:gd name="connsiteY12" fmla="*/ 1547978 h 6324024"/>
              <a:gd name="connsiteX13" fmla="*/ 5541303 w 9144001"/>
              <a:gd name="connsiteY13" fmla="*/ 676681 h 6324024"/>
              <a:gd name="connsiteX14" fmla="*/ 7806349 w 9144001"/>
              <a:gd name="connsiteY14" fmla="*/ 1324 h 63240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144001" h="6324024">
                <a:moveTo>
                  <a:pt x="7806349" y="1324"/>
                </a:moveTo>
                <a:cubicBezTo>
                  <a:pt x="8431661" y="23127"/>
                  <a:pt x="8847385" y="312755"/>
                  <a:pt x="9106782" y="775992"/>
                </a:cubicBezTo>
                <a:lnTo>
                  <a:pt x="9144001" y="851077"/>
                </a:lnTo>
                <a:lnTo>
                  <a:pt x="9144001" y="4028565"/>
                </a:lnTo>
                <a:lnTo>
                  <a:pt x="9100919" y="4128469"/>
                </a:lnTo>
                <a:cubicBezTo>
                  <a:pt x="8711348" y="4960307"/>
                  <a:pt x="8046342" y="5722158"/>
                  <a:pt x="7269925" y="6243966"/>
                </a:cubicBezTo>
                <a:lnTo>
                  <a:pt x="7145095" y="6324024"/>
                </a:lnTo>
                <a:lnTo>
                  <a:pt x="2840405" y="6324024"/>
                </a:lnTo>
                <a:lnTo>
                  <a:pt x="2671618" y="6243966"/>
                </a:lnTo>
                <a:cubicBezTo>
                  <a:pt x="1718308" y="5774339"/>
                  <a:pt x="790161" y="5110277"/>
                  <a:pt x="160501" y="4375751"/>
                </a:cubicBezTo>
                <a:lnTo>
                  <a:pt x="0" y="4175762"/>
                </a:lnTo>
                <a:lnTo>
                  <a:pt x="0" y="1584310"/>
                </a:lnTo>
                <a:lnTo>
                  <a:pt x="69156" y="1547978"/>
                </a:lnTo>
                <a:cubicBezTo>
                  <a:pt x="1377162" y="939540"/>
                  <a:pt x="4165189" y="1391361"/>
                  <a:pt x="5541303" y="676681"/>
                </a:cubicBezTo>
                <a:cubicBezTo>
                  <a:pt x="6496207" y="183027"/>
                  <a:pt x="7237884" y="-18496"/>
                  <a:pt x="7806349" y="1324"/>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defTabSz="914354"/>
            <a:endParaRPr noProof="0">
              <a:solidFill>
                <a:schemeClr val="lt1"/>
              </a:solidFill>
              <a:sym typeface="Gill Sans"/>
            </a:endParaRPr>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userDrawn="1">
            <p:ph type="ftr" sz="quarter" idx="11"/>
          </p:nvPr>
        </p:nvSpPr>
        <p:spPr/>
        <p:txBody>
          <a:bodyPr/>
          <a:lstStyle/>
          <a:p>
            <a:r>
              <a:rPr lang="en-US" smtClean="0"/>
              <a:t>Perm, School 50</a:t>
            </a:r>
            <a:endParaRPr lang="en-US"/>
          </a:p>
        </p:txBody>
      </p:sp>
      <p:sp>
        <p:nvSpPr>
          <p:cNvPr id="23" name="Text Placeholder 22">
            <a:extLst>
              <a:ext uri="{FF2B5EF4-FFF2-40B4-BE49-F238E27FC236}">
                <a16:creationId xmlns:a16="http://schemas.microsoft.com/office/drawing/2014/main" xmlns="" id="{BEA1E088-FCC0-4BEB-ACA0-B59E2AF07CB9}"/>
              </a:ext>
            </a:extLst>
          </p:cNvPr>
          <p:cNvSpPr>
            <a:spLocks noGrp="1"/>
          </p:cNvSpPr>
          <p:nvPr userDrawn="1">
            <p:ph type="body" sz="quarter" idx="13"/>
          </p:nvPr>
        </p:nvSpPr>
        <p:spPr>
          <a:xfrm>
            <a:off x="737574" y="1988719"/>
            <a:ext cx="7128886" cy="3699442"/>
          </a:xfrm>
        </p:spPr>
        <p:txBody>
          <a:bodyPr anchor="ctr">
            <a:normAutofit/>
          </a:bodyPr>
          <a:lstStyle>
            <a:lvl1pPr marL="0" indent="0" algn="ctr">
              <a:buNone/>
              <a:defRPr sz="4000"/>
            </a:lvl1pPr>
          </a:lstStyle>
          <a:p>
            <a:pPr lvl="0"/>
            <a:r>
              <a:rPr lang="en-US"/>
              <a:t>Edit Master text styles</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userDrawn="1">
            <p:ph type="body" idx="1"/>
          </p:nvPr>
        </p:nvSpPr>
        <p:spPr>
          <a:xfrm>
            <a:off x="2106995" y="5880905"/>
            <a:ext cx="4390044" cy="647826"/>
          </a:xfrm>
        </p:spPr>
        <p:txBody>
          <a:bodyPr>
            <a:normAutofit/>
          </a:bodyPr>
          <a:lstStyle>
            <a:lvl1pPr marL="0" indent="0" algn="ctr">
              <a:buNone/>
              <a:defRPr sz="2000">
                <a:solidFill>
                  <a:schemeClr val="accent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userDrawn="1">
            <p:ph type="dt" sz="half" idx="10"/>
          </p:nvPr>
        </p:nvSpPr>
        <p:spPr>
          <a:xfrm>
            <a:off x="628650" y="6356351"/>
            <a:ext cx="2057400" cy="365125"/>
          </a:xfrm>
        </p:spPr>
        <p:txBody>
          <a:bodyPr/>
          <a:lstStyle>
            <a:lvl1pPr>
              <a:defRPr>
                <a:solidFill>
                  <a:schemeClr val="bg2"/>
                </a:solidFill>
              </a:defRPr>
            </a:lvl1pPr>
          </a:lstStyle>
          <a:p>
            <a:r>
              <a:rPr lang="ru-RU" smtClean="0"/>
              <a:t>November, 2021</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userDrawn="1">
            <p:ph type="sldNum" sz="quarter" idx="12"/>
          </p:nvPr>
        </p:nvSpPr>
        <p:spPr/>
        <p:txBody>
          <a:bodyPr/>
          <a:lstStyle>
            <a:lvl1pPr>
              <a:defRPr>
                <a:solidFill>
                  <a:schemeClr val="bg2"/>
                </a:solidFill>
              </a:defRPr>
            </a:lvl1pPr>
          </a:lstStyle>
          <a:p>
            <a:fld id="{D325CB3F-26C9-44D7-A7CB-40F86C5CE4B1}" type="slidenum">
              <a:rPr lang="en-US" smtClean="0"/>
              <a:pPr/>
              <a:t>‹#›</a:t>
            </a:fld>
            <a:endParaRPr lang="en-US"/>
          </a:p>
        </p:txBody>
      </p:sp>
      <p:sp>
        <p:nvSpPr>
          <p:cNvPr id="28" name="Figure">
            <a:extLst>
              <a:ext uri="{FF2B5EF4-FFF2-40B4-BE49-F238E27FC236}">
                <a16:creationId xmlns:a16="http://schemas.microsoft.com/office/drawing/2014/main" xmlns="" id="{8CB5020E-B4C6-4C2A-BA90-7D9058074F04}"/>
              </a:ext>
            </a:extLst>
          </p:cNvPr>
          <p:cNvSpPr/>
          <p:nvPr userDrawn="1"/>
        </p:nvSpPr>
        <p:spPr>
          <a:xfrm>
            <a:off x="528024" y="1195730"/>
            <a:ext cx="1049353" cy="106913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31E7F817-FD4F-4860-95C4-D7FB475A1928}"/>
              </a:ext>
            </a:extLst>
          </p:cNvPr>
          <p:cNvSpPr/>
          <p:nvPr userDrawn="1"/>
        </p:nvSpPr>
        <p:spPr>
          <a:xfrm rot="10800000">
            <a:off x="1712283" y="1217977"/>
            <a:ext cx="724406" cy="689945"/>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xmlns="" val="3182496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Header - Big Lett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7" y="1709739"/>
            <a:ext cx="4164137" cy="2852737"/>
          </a:xfrm>
        </p:spPr>
        <p:txBody>
          <a:bodyPr lIns="0" anchor="b">
            <a:noAutofit/>
          </a:bodyPr>
          <a:lstStyle>
            <a:lvl1pPr>
              <a:defRPr sz="9600" cap="all" baseline="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14" name="Freeform: Shape 13">
            <a:extLst>
              <a:ext uri="{FF2B5EF4-FFF2-40B4-BE49-F238E27FC236}">
                <a16:creationId xmlns:a16="http://schemas.microsoft.com/office/drawing/2014/main" xmlns="" id="{DCB50C27-B96C-471F-8A4F-8EA99226D091}"/>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reeform: Shape 14">
            <a:extLst>
              <a:ext uri="{FF2B5EF4-FFF2-40B4-BE49-F238E27FC236}">
                <a16:creationId xmlns:a16="http://schemas.microsoft.com/office/drawing/2014/main" xmlns="" id="{0A972244-A305-408D-90FE-83B186996CB7}"/>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CA3CBCDC-EF5A-4084-8DFD-1DB2BE33CE5F}"/>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alpha val="70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CBA5B0F5-B526-43E9-945F-1DCD58CD4B91}"/>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reeform: Shape 17">
            <a:extLst>
              <a:ext uri="{FF2B5EF4-FFF2-40B4-BE49-F238E27FC236}">
                <a16:creationId xmlns:a16="http://schemas.microsoft.com/office/drawing/2014/main" xmlns="" id="{FA766EB2-23C9-4FE5-8DE1-0B0CC43E770F}"/>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xmlns="" val="14757704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CADDE6-2F8A-471E-A518-BB13DA06D517}"/>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Date Placeholder 2">
            <a:extLst>
              <a:ext uri="{FF2B5EF4-FFF2-40B4-BE49-F238E27FC236}">
                <a16:creationId xmlns:a16="http://schemas.microsoft.com/office/drawing/2014/main" xmlns="" id="{2946C1B7-14B4-4C6B-8DF9-AFB9829EE441}"/>
              </a:ext>
            </a:extLst>
          </p:cNvPr>
          <p:cNvSpPr>
            <a:spLocks noGrp="1"/>
          </p:cNvSpPr>
          <p:nvPr>
            <p:ph type="dt" sz="half" idx="10"/>
          </p:nvPr>
        </p:nvSpPr>
        <p:spPr/>
        <p:txBody>
          <a:bodyPr/>
          <a:lstStyle/>
          <a:p>
            <a:r>
              <a:rPr lang="ru-RU" smtClean="0"/>
              <a:t>November, 2021</a:t>
            </a:r>
            <a:endParaRPr lang="en-US"/>
          </a:p>
        </p:txBody>
      </p:sp>
      <p:sp>
        <p:nvSpPr>
          <p:cNvPr id="4" name="Footer Placeholder 3">
            <a:extLst>
              <a:ext uri="{FF2B5EF4-FFF2-40B4-BE49-F238E27FC236}">
                <a16:creationId xmlns:a16="http://schemas.microsoft.com/office/drawing/2014/main" xmlns="" id="{E749B972-84A1-4343-BCEB-B050BA6978E6}"/>
              </a:ext>
            </a:extLst>
          </p:cNvPr>
          <p:cNvSpPr>
            <a:spLocks noGrp="1"/>
          </p:cNvSpPr>
          <p:nvPr>
            <p:ph type="ftr" sz="quarter" idx="11"/>
          </p:nvPr>
        </p:nvSpPr>
        <p:spPr/>
        <p:txBody>
          <a:bodyPr/>
          <a:lstStyle/>
          <a:p>
            <a:r>
              <a:rPr lang="en-US" smtClean="0"/>
              <a:t>Perm, School 50</a:t>
            </a:r>
            <a:endParaRPr lang="en-US"/>
          </a:p>
        </p:txBody>
      </p:sp>
      <p:sp>
        <p:nvSpPr>
          <p:cNvPr id="5" name="Slide Number Placeholder 4">
            <a:extLst>
              <a:ext uri="{FF2B5EF4-FFF2-40B4-BE49-F238E27FC236}">
                <a16:creationId xmlns:a16="http://schemas.microsoft.com/office/drawing/2014/main" xmlns="" id="{878FF48D-D008-47E7-B3ED-D6F0B4FF10BB}"/>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2765669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w Numbers">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xmlns="" id="{F58ABA4D-AA96-41C9-9968-EC1A8F304A36}"/>
              </a:ext>
            </a:extLst>
          </p:cNvPr>
          <p:cNvGrpSpPr/>
          <p:nvPr userDrawn="1"/>
        </p:nvGrpSpPr>
        <p:grpSpPr>
          <a:xfrm>
            <a:off x="38258" y="1"/>
            <a:ext cx="1960050" cy="1482171"/>
            <a:chOff x="38258" y="1"/>
            <a:chExt cx="1960050" cy="1482171"/>
          </a:xfrm>
        </p:grpSpPr>
        <p:sp>
          <p:nvSpPr>
            <p:cNvPr id="13" name="Figure">
              <a:extLst>
                <a:ext uri="{FF2B5EF4-FFF2-40B4-BE49-F238E27FC236}">
                  <a16:creationId xmlns:a16="http://schemas.microsoft.com/office/drawing/2014/main" xmlns="" id="{47EBFB5B-7C0F-4A77-851F-48485ED551BC}"/>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igure">
              <a:extLst>
                <a:ext uri="{FF2B5EF4-FFF2-40B4-BE49-F238E27FC236}">
                  <a16:creationId xmlns:a16="http://schemas.microsoft.com/office/drawing/2014/main" xmlns="" id="{007D920C-231C-4FC5-8B68-00B94BCD4A47}"/>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0" name="Figure">
              <a:extLst>
                <a:ext uri="{FF2B5EF4-FFF2-40B4-BE49-F238E27FC236}">
                  <a16:creationId xmlns:a16="http://schemas.microsoft.com/office/drawing/2014/main" xmlns="" id="{A4C9F44D-D832-4CA5-A26B-90C9BA487C2E}"/>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reeform: Shape 20">
              <a:extLst>
                <a:ext uri="{FF2B5EF4-FFF2-40B4-BE49-F238E27FC236}">
                  <a16:creationId xmlns:a16="http://schemas.microsoft.com/office/drawing/2014/main" xmlns="" id="{77D6F654-DE12-48BB-B64A-4AF7F4AA4D91}"/>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3" name="Figure">
              <a:extLst>
                <a:ext uri="{FF2B5EF4-FFF2-40B4-BE49-F238E27FC236}">
                  <a16:creationId xmlns:a16="http://schemas.microsoft.com/office/drawing/2014/main" xmlns="" id="{41FC2B7D-9C1B-4198-B4DE-CFB6BD4754D3}"/>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64E60097-CCC4-4415-9FB2-907ED9556A47}"/>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a:xfrm>
            <a:off x="2193953" y="136526"/>
            <a:ext cx="6321397" cy="1132235"/>
          </a:xfrm>
        </p:spPr>
        <p:txBody>
          <a:bodyPr>
            <a:normAutofit/>
          </a:bodyPr>
          <a:lstStyle>
            <a:lvl1pPr>
              <a:defRPr sz="3600"/>
            </a:lvl1pPr>
          </a:lstStyle>
          <a:p>
            <a:r>
              <a:rPr lang="en-US"/>
              <a:t>Click to edit Master title style</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xmlns="" val="4102010975"/>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46D417A-FFFC-4C38-B511-2722630CD6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D9C8D7D-4E0A-454B-A79D-902EC54DE94A}"/>
              </a:ext>
            </a:extLst>
          </p:cNvPr>
          <p:cNvSpPr>
            <a:spLocks noGrp="1"/>
          </p:cNvSpPr>
          <p:nvPr>
            <p:ph sz="half" idx="1"/>
          </p:nvPr>
        </p:nvSpPr>
        <p:spPr>
          <a:xfrm>
            <a:off x="628650" y="1825625"/>
            <a:ext cx="3886200" cy="4351338"/>
          </a:xfrm>
        </p:spPr>
        <p:txBody>
          <a:bodyPr>
            <a:normAutofit/>
          </a:bodyPr>
          <a:lstStyle>
            <a:lvl1pPr>
              <a:defRPr sz="2400"/>
            </a:lvl1pPr>
            <a:lvl2pPr>
              <a:defRPr sz="20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204BDBD-06AB-4C31-B0F2-5DD5B4BE0747}"/>
              </a:ext>
            </a:extLst>
          </p:cNvPr>
          <p:cNvSpPr>
            <a:spLocks noGrp="1"/>
          </p:cNvSpPr>
          <p:nvPr>
            <p:ph sz="half" idx="2"/>
          </p:nvPr>
        </p:nvSpPr>
        <p:spPr>
          <a:xfrm>
            <a:off x="4629150" y="1825625"/>
            <a:ext cx="3886200" cy="4351338"/>
          </a:xfrm>
        </p:spPr>
        <p:txBody>
          <a:bodyPr>
            <a:normAutofit/>
          </a:bodyPr>
          <a:lstStyle>
            <a:lvl1pPr>
              <a:defRPr sz="2400"/>
            </a:lvl1pPr>
            <a:lvl2pPr>
              <a:defRPr sz="2000"/>
            </a:lvl2pPr>
            <a:lvl3pPr>
              <a:defRPr sz="1600"/>
            </a:lvl3pPr>
            <a:lvl4pPr>
              <a:defRPr sz="1400"/>
            </a:lvl4pPr>
            <a:lvl5pPr>
              <a:defRPr sz="14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D5811E0C-F3A6-4B16-B9AB-5E3667F09108}"/>
              </a:ext>
            </a:extLst>
          </p:cNvPr>
          <p:cNvSpPr>
            <a:spLocks noGrp="1"/>
          </p:cNvSpPr>
          <p:nvPr>
            <p:ph type="dt" sz="half" idx="10"/>
          </p:nvPr>
        </p:nvSpPr>
        <p:spPr/>
        <p:txBody>
          <a:bodyPr/>
          <a:lstStyle/>
          <a:p>
            <a:r>
              <a:rPr lang="ru-RU" smtClean="0"/>
              <a:t>November, 2021</a:t>
            </a:r>
            <a:endParaRPr lang="en-US"/>
          </a:p>
        </p:txBody>
      </p:sp>
      <p:sp>
        <p:nvSpPr>
          <p:cNvPr id="6" name="Footer Placeholder 5">
            <a:extLst>
              <a:ext uri="{FF2B5EF4-FFF2-40B4-BE49-F238E27FC236}">
                <a16:creationId xmlns:a16="http://schemas.microsoft.com/office/drawing/2014/main" xmlns="" id="{E2E38BFA-BFF6-490C-A0BA-416294EFCEBB}"/>
              </a:ext>
            </a:extLst>
          </p:cNvPr>
          <p:cNvSpPr>
            <a:spLocks noGrp="1"/>
          </p:cNvSpPr>
          <p:nvPr>
            <p:ph type="ftr" sz="quarter" idx="11"/>
          </p:nvPr>
        </p:nvSpPr>
        <p:spPr/>
        <p:txBody>
          <a:bodyPr/>
          <a:lstStyle/>
          <a:p>
            <a:r>
              <a:rPr lang="en-US" smtClean="0"/>
              <a:t>Perm, School 50</a:t>
            </a:r>
            <a:endParaRPr lang="en-US"/>
          </a:p>
        </p:txBody>
      </p:sp>
      <p:sp>
        <p:nvSpPr>
          <p:cNvPr id="7" name="Slide Number Placeholder 6">
            <a:extLst>
              <a:ext uri="{FF2B5EF4-FFF2-40B4-BE49-F238E27FC236}">
                <a16:creationId xmlns:a16="http://schemas.microsoft.com/office/drawing/2014/main" xmlns="" id="{495CF87B-2F0A-4942-B880-E8B34C5BDF08}"/>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5957544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EDED006-0636-42F1-9CDF-76666726A0B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6DD36E0F-BBDE-45B8-A505-73F0AE507BA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xmlns="" id="{3A88661E-F16E-4409-B697-46876AB7A32F}"/>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A35D03C0-D476-4B22-AB2A-BA13BA5C62D6}"/>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xmlns="" id="{F24A3DD0-1B03-47CD-9B52-1B55BFD74CE6}"/>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34A505A7-5B4D-4CC0-855A-D8B27D3CA3E6}"/>
              </a:ext>
            </a:extLst>
          </p:cNvPr>
          <p:cNvSpPr>
            <a:spLocks noGrp="1"/>
          </p:cNvSpPr>
          <p:nvPr>
            <p:ph type="dt" sz="half" idx="10"/>
          </p:nvPr>
        </p:nvSpPr>
        <p:spPr/>
        <p:txBody>
          <a:bodyPr/>
          <a:lstStyle/>
          <a:p>
            <a:r>
              <a:rPr lang="ru-RU" smtClean="0"/>
              <a:t>November, 2021</a:t>
            </a:r>
            <a:endParaRPr lang="en-US"/>
          </a:p>
        </p:txBody>
      </p:sp>
      <p:sp>
        <p:nvSpPr>
          <p:cNvPr id="8" name="Footer Placeholder 7">
            <a:extLst>
              <a:ext uri="{FF2B5EF4-FFF2-40B4-BE49-F238E27FC236}">
                <a16:creationId xmlns:a16="http://schemas.microsoft.com/office/drawing/2014/main" xmlns="" id="{9CBB9F58-8B33-4A6B-83B6-DACBFF55C450}"/>
              </a:ext>
            </a:extLst>
          </p:cNvPr>
          <p:cNvSpPr>
            <a:spLocks noGrp="1"/>
          </p:cNvSpPr>
          <p:nvPr>
            <p:ph type="ftr" sz="quarter" idx="11"/>
          </p:nvPr>
        </p:nvSpPr>
        <p:spPr/>
        <p:txBody>
          <a:bodyPr/>
          <a:lstStyle/>
          <a:p>
            <a:r>
              <a:rPr lang="en-US" smtClean="0"/>
              <a:t>Perm, School 50</a:t>
            </a:r>
            <a:endParaRPr lang="en-US"/>
          </a:p>
        </p:txBody>
      </p:sp>
      <p:sp>
        <p:nvSpPr>
          <p:cNvPr id="9" name="Slide Number Placeholder 8">
            <a:extLst>
              <a:ext uri="{FF2B5EF4-FFF2-40B4-BE49-F238E27FC236}">
                <a16:creationId xmlns:a16="http://schemas.microsoft.com/office/drawing/2014/main" xmlns="" id="{9EC49A68-E101-43C8-B949-D8505E24BD08}"/>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6684319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4C187B-8DFC-4E18-8A9E-DEF483D42DE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368CF1B9-C192-4ED5-8F68-EECA74181CF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5BB9952C-E188-44F7-B6AC-FEAD53B95E49}"/>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6CD02327-A8DE-42E1-B8ED-620CCCFD0469}"/>
              </a:ext>
            </a:extLst>
          </p:cNvPr>
          <p:cNvSpPr>
            <a:spLocks noGrp="1"/>
          </p:cNvSpPr>
          <p:nvPr>
            <p:ph type="dt" sz="half" idx="10"/>
          </p:nvPr>
        </p:nvSpPr>
        <p:spPr/>
        <p:txBody>
          <a:bodyPr/>
          <a:lstStyle/>
          <a:p>
            <a:r>
              <a:rPr lang="ru-RU" smtClean="0"/>
              <a:t>November, 2021</a:t>
            </a:r>
            <a:endParaRPr lang="en-US"/>
          </a:p>
        </p:txBody>
      </p:sp>
      <p:sp>
        <p:nvSpPr>
          <p:cNvPr id="6" name="Footer Placeholder 5">
            <a:extLst>
              <a:ext uri="{FF2B5EF4-FFF2-40B4-BE49-F238E27FC236}">
                <a16:creationId xmlns:a16="http://schemas.microsoft.com/office/drawing/2014/main" xmlns="" id="{47443995-4F62-42E0-B06A-F6DF5AE820FF}"/>
              </a:ext>
            </a:extLst>
          </p:cNvPr>
          <p:cNvSpPr>
            <a:spLocks noGrp="1"/>
          </p:cNvSpPr>
          <p:nvPr>
            <p:ph type="ftr" sz="quarter" idx="11"/>
          </p:nvPr>
        </p:nvSpPr>
        <p:spPr/>
        <p:txBody>
          <a:bodyPr/>
          <a:lstStyle/>
          <a:p>
            <a:r>
              <a:rPr lang="en-US" smtClean="0"/>
              <a:t>Perm, School 50</a:t>
            </a:r>
            <a:endParaRPr lang="en-US"/>
          </a:p>
        </p:txBody>
      </p:sp>
      <p:sp>
        <p:nvSpPr>
          <p:cNvPr id="7" name="Slide Number Placeholder 6">
            <a:extLst>
              <a:ext uri="{FF2B5EF4-FFF2-40B4-BE49-F238E27FC236}">
                <a16:creationId xmlns:a16="http://schemas.microsoft.com/office/drawing/2014/main" xmlns="" id="{C38A0555-7BBD-4C3E-81F3-FF0C1E2D0C5E}"/>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1883163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xmlns="" id="{F77BA3C7-7567-46E4-A65B-A3825FBDF703}"/>
              </a:ext>
            </a:extLst>
          </p:cNvPr>
          <p:cNvSpPr>
            <a:spLocks noGrp="1"/>
          </p:cNvSpPr>
          <p:nvPr>
            <p:ph type="dt" sz="half" idx="10"/>
          </p:nvPr>
        </p:nvSpPr>
        <p:spPr/>
        <p:txBody>
          <a:bodyPr/>
          <a:lstStyle>
            <a:lvl1pPr>
              <a:defRPr>
                <a:solidFill>
                  <a:schemeClr val="accent5"/>
                </a:solidFill>
              </a:defRPr>
            </a:lvl1pPr>
          </a:lstStyle>
          <a:p>
            <a:r>
              <a:rPr lang="ru-RU" smtClean="0"/>
              <a:t>November, 2021</a:t>
            </a:r>
            <a:endParaRPr lang="en-US"/>
          </a:p>
        </p:txBody>
      </p:sp>
      <p:sp>
        <p:nvSpPr>
          <p:cNvPr id="5" name="Footer Placeholder 4">
            <a:extLst>
              <a:ext uri="{FF2B5EF4-FFF2-40B4-BE49-F238E27FC236}">
                <a16:creationId xmlns:a16="http://schemas.microsoft.com/office/drawing/2014/main" xmlns="" id="{0F500830-2640-4EEC-B623-30A512C08777}"/>
              </a:ext>
            </a:extLst>
          </p:cNvPr>
          <p:cNvSpPr>
            <a:spLocks noGrp="1"/>
          </p:cNvSpPr>
          <p:nvPr>
            <p:ph type="ftr" sz="quarter" idx="11"/>
          </p:nvPr>
        </p:nvSpPr>
        <p:spPr>
          <a:xfrm>
            <a:off x="6246186" y="6356351"/>
            <a:ext cx="2269164" cy="365125"/>
          </a:xfrm>
        </p:spPr>
        <p:txBody>
          <a:bodyPr/>
          <a:lstStyle>
            <a:lvl1pPr algn="r">
              <a:defRPr>
                <a:solidFill>
                  <a:schemeClr val="accent5"/>
                </a:solidFill>
              </a:defRPr>
            </a:lvl1pPr>
          </a:lstStyle>
          <a:p>
            <a:r>
              <a:rPr lang="en-US" smtClean="0"/>
              <a:t>Perm, School 50</a:t>
            </a:r>
            <a:endParaRPr lang="en-US"/>
          </a:p>
        </p:txBody>
      </p:sp>
      <p:grpSp>
        <p:nvGrpSpPr>
          <p:cNvPr id="13" name="Group 12">
            <a:extLst>
              <a:ext uri="{FF2B5EF4-FFF2-40B4-BE49-F238E27FC236}">
                <a16:creationId xmlns:a16="http://schemas.microsoft.com/office/drawing/2014/main" xmlns="" id="{D82CFBFD-078F-46CF-B89A-80455E04CC8C}"/>
              </a:ext>
            </a:extLst>
          </p:cNvPr>
          <p:cNvGrpSpPr/>
          <p:nvPr userDrawn="1"/>
        </p:nvGrpSpPr>
        <p:grpSpPr>
          <a:xfrm>
            <a:off x="197669" y="114053"/>
            <a:ext cx="8110307" cy="6629895"/>
            <a:chOff x="1921112" y="114053"/>
            <a:chExt cx="8110307" cy="6629895"/>
          </a:xfrm>
        </p:grpSpPr>
        <p:sp>
          <p:nvSpPr>
            <p:cNvPr id="14" name="Figure">
              <a:extLst>
                <a:ext uri="{FF2B5EF4-FFF2-40B4-BE49-F238E27FC236}">
                  <a16:creationId xmlns:a16="http://schemas.microsoft.com/office/drawing/2014/main" xmlns="" id="{3775212E-68E8-48EA-9CD8-4375E7F97829}"/>
                </a:ext>
              </a:extLst>
            </p:cNvPr>
            <p:cNvSpPr/>
            <p:nvPr userDrawn="1"/>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9266A2D6-572A-4FFB-87C7-3B74291C6BE6}"/>
                </a:ext>
              </a:extLst>
            </p:cNvPr>
            <p:cNvSpPr/>
            <p:nvPr userDrawn="1"/>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DC574F3-A60C-404E-83B1-315DDE56B489}"/>
                </a:ext>
              </a:extLst>
            </p:cNvPr>
            <p:cNvSpPr/>
            <p:nvPr userDrawn="1"/>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968D71C5-74D9-42A6-A59B-1112D89801F5}"/>
                </a:ext>
              </a:extLst>
            </p:cNvPr>
            <p:cNvSpPr/>
            <p:nvPr userDrawn="1"/>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5">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8" name="Figure">
              <a:extLst>
                <a:ext uri="{FF2B5EF4-FFF2-40B4-BE49-F238E27FC236}">
                  <a16:creationId xmlns:a16="http://schemas.microsoft.com/office/drawing/2014/main" xmlns="" id="{84F39031-09C1-41F7-B020-01181D890891}"/>
                </a:ext>
              </a:extLst>
            </p:cNvPr>
            <p:cNvSpPr/>
            <p:nvPr userDrawn="1"/>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9" name="Figure">
              <a:extLst>
                <a:ext uri="{FF2B5EF4-FFF2-40B4-BE49-F238E27FC236}">
                  <a16:creationId xmlns:a16="http://schemas.microsoft.com/office/drawing/2014/main" xmlns="" id="{057374AB-D878-4361-8464-D856CF507241}"/>
                </a:ext>
              </a:extLst>
            </p:cNvPr>
            <p:cNvSpPr/>
            <p:nvPr userDrawn="1"/>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0" name="Title 1">
            <a:extLst>
              <a:ext uri="{FF2B5EF4-FFF2-40B4-BE49-F238E27FC236}">
                <a16:creationId xmlns:a16="http://schemas.microsoft.com/office/drawing/2014/main" xmlns="" id="{DD5F3466-D89A-4CDA-87BE-31785CFD3C2C}"/>
              </a:ext>
            </a:extLst>
          </p:cNvPr>
          <p:cNvSpPr>
            <a:spLocks noGrp="1"/>
          </p:cNvSpPr>
          <p:nvPr>
            <p:ph type="ctrTitle"/>
          </p:nvPr>
        </p:nvSpPr>
        <p:spPr>
          <a:xfrm>
            <a:off x="2068028" y="2072667"/>
            <a:ext cx="5007944" cy="2387600"/>
          </a:xfrm>
        </p:spPr>
        <p:txBody>
          <a:bodyPr anchor="b">
            <a:normAutofit/>
          </a:bodyPr>
          <a:lstStyle>
            <a:lvl1pPr algn="ctr">
              <a:defRPr sz="4800">
                <a:solidFill>
                  <a:schemeClr val="accent1"/>
                </a:solidFill>
              </a:defRPr>
            </a:lvl1pPr>
          </a:lstStyle>
          <a:p>
            <a:r>
              <a:rPr lang="en-US"/>
              <a:t>Click to edit Master title style</a:t>
            </a:r>
          </a:p>
        </p:txBody>
      </p:sp>
      <p:sp>
        <p:nvSpPr>
          <p:cNvPr id="21" name="Subtitle 2">
            <a:extLst>
              <a:ext uri="{FF2B5EF4-FFF2-40B4-BE49-F238E27FC236}">
                <a16:creationId xmlns:a16="http://schemas.microsoft.com/office/drawing/2014/main" xmlns="" id="{1442DEDC-1F23-4F4C-B36C-16B96284F751}"/>
              </a:ext>
            </a:extLst>
          </p:cNvPr>
          <p:cNvSpPr>
            <a:spLocks noGrp="1"/>
          </p:cNvSpPr>
          <p:nvPr>
            <p:ph type="subTitle" idx="1"/>
          </p:nvPr>
        </p:nvSpPr>
        <p:spPr>
          <a:xfrm>
            <a:off x="2068028" y="4552342"/>
            <a:ext cx="5007944" cy="1655762"/>
          </a:xfrm>
        </p:spPr>
        <p:txBody>
          <a:bodyPr>
            <a:normAutofit/>
          </a:bodyPr>
          <a:lstStyle>
            <a:lvl1pPr marL="0" indent="0" algn="ctr">
              <a:buNone/>
              <a:defRPr sz="2000">
                <a:solidFill>
                  <a:schemeClr val="accent5"/>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xmlns="" val="16201798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063F18-26BE-440C-8365-DBFFCAFF1C8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85D0AD9F-8698-4DE9-B5C3-5A411C6C5A4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4E1F8511-FDD6-4BC9-9817-97FAF38EE47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xmlns="" id="{1E6E8457-7F83-48BF-B23C-E2D90546E0CC}"/>
              </a:ext>
            </a:extLst>
          </p:cNvPr>
          <p:cNvSpPr>
            <a:spLocks noGrp="1"/>
          </p:cNvSpPr>
          <p:nvPr>
            <p:ph type="dt" sz="half" idx="10"/>
          </p:nvPr>
        </p:nvSpPr>
        <p:spPr/>
        <p:txBody>
          <a:bodyPr/>
          <a:lstStyle/>
          <a:p>
            <a:r>
              <a:rPr lang="ru-RU" smtClean="0"/>
              <a:t>November, 2021</a:t>
            </a:r>
            <a:endParaRPr lang="en-US"/>
          </a:p>
        </p:txBody>
      </p:sp>
      <p:sp>
        <p:nvSpPr>
          <p:cNvPr id="6" name="Footer Placeholder 5">
            <a:extLst>
              <a:ext uri="{FF2B5EF4-FFF2-40B4-BE49-F238E27FC236}">
                <a16:creationId xmlns:a16="http://schemas.microsoft.com/office/drawing/2014/main" xmlns="" id="{4AE49A64-2BF7-4F52-8193-200FAF370E92}"/>
              </a:ext>
            </a:extLst>
          </p:cNvPr>
          <p:cNvSpPr>
            <a:spLocks noGrp="1"/>
          </p:cNvSpPr>
          <p:nvPr>
            <p:ph type="ftr" sz="quarter" idx="11"/>
          </p:nvPr>
        </p:nvSpPr>
        <p:spPr/>
        <p:txBody>
          <a:bodyPr/>
          <a:lstStyle/>
          <a:p>
            <a:r>
              <a:rPr lang="en-US" smtClean="0"/>
              <a:t>Perm, School 50</a:t>
            </a:r>
            <a:endParaRPr lang="en-US"/>
          </a:p>
        </p:txBody>
      </p:sp>
      <p:sp>
        <p:nvSpPr>
          <p:cNvPr id="7" name="Slide Number Placeholder 6">
            <a:extLst>
              <a:ext uri="{FF2B5EF4-FFF2-40B4-BE49-F238E27FC236}">
                <a16:creationId xmlns:a16="http://schemas.microsoft.com/office/drawing/2014/main" xmlns="" id="{B37E87D1-7122-4984-8CBE-AAA7EC69DBD2}"/>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16419513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F75A18-C7BB-4A58-BFDC-25892F9D139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824CCC6E-55D7-4343-85BB-C0C54327A8D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EC68ACC-43DC-4377-8A40-C0B6C151C9AA}"/>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1D07C815-BA82-4032-9939-8245E0FB2EB7}"/>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00AD39EA-5B18-4FD5-A2CE-AEC5F7F8870A}"/>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39248724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A95393DF-F0D3-438F-A020-FADDF18C8C9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9F36B2C9-FF10-47A1-BB7D-7B37D1FBBFCE}"/>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7E18FE7-5958-4284-9AC4-3C364206D492}"/>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2A6196B1-38F8-4FA2-9040-4D7BE424BA3D}"/>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11BD1661-8695-4862-93E8-E000D83FD3A9}"/>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1962988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ransition">
    <p:bg>
      <p:bgPr>
        <a:solidFill>
          <a:srgbClr val="222A3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cap="all"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2800">
                <a:solidFill>
                  <a:schemeClr val="accent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7" name="Rectangle 6"/>
          <p:cNvSpPr/>
          <p:nvPr userDrawn="1"/>
        </p:nvSpPr>
        <p:spPr>
          <a:xfrm>
            <a:off x="0" y="6021288"/>
            <a:ext cx="9144000" cy="8367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pic>
        <p:nvPicPr>
          <p:cNvPr id="9" name="Picture 8"/>
          <p:cNvPicPr>
            <a:picLocks noChangeAspect="1"/>
          </p:cNvPicPr>
          <p:nvPr userDrawn="1"/>
        </p:nvPicPr>
        <p:blipFill>
          <a:blip r:embed="rId2" cstate="print"/>
          <a:stretch>
            <a:fillRect/>
          </a:stretch>
        </p:blipFill>
        <p:spPr>
          <a:xfrm>
            <a:off x="7243399" y="6216529"/>
            <a:ext cx="1627773" cy="451143"/>
          </a:xfrm>
          <a:prstGeom prst="rect">
            <a:avLst/>
          </a:prstGeom>
        </p:spPr>
      </p:pic>
      <p:pic>
        <p:nvPicPr>
          <p:cNvPr id="6" name="Picture 5"/>
          <p:cNvPicPr>
            <a:picLocks noChangeAspect="1"/>
          </p:cNvPicPr>
          <p:nvPr userDrawn="1"/>
        </p:nvPicPr>
        <p:blipFill rotWithShape="1">
          <a:blip r:embed="rId3" cstate="print">
            <a:extLst>
              <a:ext uri="{28A0092B-C50C-407E-A947-70E740481C1C}">
                <a14:useLocalDpi xmlns:a14="http://schemas.microsoft.com/office/drawing/2010/main" xmlns="" val="0"/>
              </a:ext>
            </a:extLst>
          </a:blip>
          <a:srcRect r="18500" b="19391"/>
          <a:stretch/>
        </p:blipFill>
        <p:spPr>
          <a:xfrm>
            <a:off x="8048512" y="4937768"/>
            <a:ext cx="1095488" cy="1083520"/>
          </a:xfrm>
          <a:prstGeom prst="rect">
            <a:avLst/>
          </a:prstGeom>
        </p:spPr>
      </p:pic>
      <p:grpSp>
        <p:nvGrpSpPr>
          <p:cNvPr id="8" name="Group 7"/>
          <p:cNvGrpSpPr/>
          <p:nvPr userDrawn="1"/>
        </p:nvGrpSpPr>
        <p:grpSpPr>
          <a:xfrm>
            <a:off x="5772419" y="6336792"/>
            <a:ext cx="1470980" cy="307777"/>
            <a:chOff x="8616280" y="6285754"/>
            <a:chExt cx="1470980" cy="307777"/>
          </a:xfrm>
        </p:grpSpPr>
        <p:sp>
          <p:nvSpPr>
            <p:cNvPr id="10" name="TextBox 9"/>
            <p:cNvSpPr txBox="1"/>
            <p:nvPr userDrawn="1"/>
          </p:nvSpPr>
          <p:spPr>
            <a:xfrm>
              <a:off x="8616280" y="6285754"/>
              <a:ext cx="1470980" cy="307777"/>
            </a:xfrm>
            <a:prstGeom prst="rect">
              <a:avLst/>
            </a:prstGeom>
            <a:noFill/>
          </p:spPr>
          <p:txBody>
            <a:bodyPr wrap="none" rtlCol="0">
              <a:spAutoFit/>
            </a:bodyPr>
            <a:lstStyle/>
            <a:p>
              <a:r>
                <a:rPr lang="en-US" sz="1400">
                  <a:solidFill>
                    <a:schemeClr val="bg2">
                      <a:lumMod val="75000"/>
                    </a:schemeClr>
                  </a:solidFill>
                </a:rPr>
                <a:t>Made with       by </a:t>
              </a:r>
            </a:p>
          </p:txBody>
        </p:sp>
        <p:sp>
          <p:nvSpPr>
            <p:cNvPr id="11" name="Freeform 290"/>
            <p:cNvSpPr/>
            <p:nvPr userDrawn="1"/>
          </p:nvSpPr>
          <p:spPr>
            <a:xfrm>
              <a:off x="9544347" y="6374509"/>
              <a:ext cx="152053" cy="130265"/>
            </a:xfrm>
            <a:custGeom>
              <a:avLst/>
              <a:gdLst/>
              <a:ahLst/>
              <a:cxnLst/>
              <a:rect l="l" t="t" r="r" b="b"/>
              <a:pathLst>
                <a:path w="504825" h="432707">
                  <a:moveTo>
                    <a:pt x="134658" y="0"/>
                  </a:moveTo>
                  <a:cubicBezTo>
                    <a:pt x="146301" y="0"/>
                    <a:pt x="158180" y="2019"/>
                    <a:pt x="170294" y="6057"/>
                  </a:cubicBezTo>
                  <a:cubicBezTo>
                    <a:pt x="182407" y="10095"/>
                    <a:pt x="193676" y="15541"/>
                    <a:pt x="204099" y="22396"/>
                  </a:cubicBezTo>
                  <a:cubicBezTo>
                    <a:pt x="214522" y="29251"/>
                    <a:pt x="223490" y="35683"/>
                    <a:pt x="231002" y="41693"/>
                  </a:cubicBezTo>
                  <a:cubicBezTo>
                    <a:pt x="238514" y="47703"/>
                    <a:pt x="245652" y="54088"/>
                    <a:pt x="252412" y="60849"/>
                  </a:cubicBezTo>
                  <a:cubicBezTo>
                    <a:pt x="259174" y="54088"/>
                    <a:pt x="266310" y="47703"/>
                    <a:pt x="273823" y="41693"/>
                  </a:cubicBezTo>
                  <a:cubicBezTo>
                    <a:pt x="281334" y="35683"/>
                    <a:pt x="290303" y="29251"/>
                    <a:pt x="300726" y="22396"/>
                  </a:cubicBezTo>
                  <a:cubicBezTo>
                    <a:pt x="311149" y="15541"/>
                    <a:pt x="322417" y="10095"/>
                    <a:pt x="334531" y="6057"/>
                  </a:cubicBezTo>
                  <a:cubicBezTo>
                    <a:pt x="346645" y="2019"/>
                    <a:pt x="358524" y="0"/>
                    <a:pt x="370167" y="0"/>
                  </a:cubicBezTo>
                  <a:cubicBezTo>
                    <a:pt x="412236" y="0"/>
                    <a:pt x="445197" y="11644"/>
                    <a:pt x="469048" y="34932"/>
                  </a:cubicBezTo>
                  <a:cubicBezTo>
                    <a:pt x="492899" y="58220"/>
                    <a:pt x="504825" y="90523"/>
                    <a:pt x="504825" y="131840"/>
                  </a:cubicBezTo>
                  <a:cubicBezTo>
                    <a:pt x="504825" y="173346"/>
                    <a:pt x="483321" y="215602"/>
                    <a:pt x="440313" y="258610"/>
                  </a:cubicBezTo>
                  <a:lnTo>
                    <a:pt x="264807" y="427636"/>
                  </a:lnTo>
                  <a:cubicBezTo>
                    <a:pt x="261427" y="431017"/>
                    <a:pt x="257295" y="432707"/>
                    <a:pt x="252412" y="432707"/>
                  </a:cubicBezTo>
                  <a:cubicBezTo>
                    <a:pt x="247529" y="432707"/>
                    <a:pt x="243398" y="431017"/>
                    <a:pt x="240018" y="427636"/>
                  </a:cubicBezTo>
                  <a:lnTo>
                    <a:pt x="64230" y="258047"/>
                  </a:lnTo>
                  <a:cubicBezTo>
                    <a:pt x="62351" y="256544"/>
                    <a:pt x="59770" y="254103"/>
                    <a:pt x="56482" y="250722"/>
                  </a:cubicBezTo>
                  <a:cubicBezTo>
                    <a:pt x="53196" y="247342"/>
                    <a:pt x="47984" y="241191"/>
                    <a:pt x="40848" y="232270"/>
                  </a:cubicBezTo>
                  <a:cubicBezTo>
                    <a:pt x="33712" y="223349"/>
                    <a:pt x="27326" y="214194"/>
                    <a:pt x="21692" y="204803"/>
                  </a:cubicBezTo>
                  <a:cubicBezTo>
                    <a:pt x="16057" y="195413"/>
                    <a:pt x="11035" y="184051"/>
                    <a:pt x="6620" y="170717"/>
                  </a:cubicBezTo>
                  <a:cubicBezTo>
                    <a:pt x="2207" y="157382"/>
                    <a:pt x="0" y="144423"/>
                    <a:pt x="0" y="131840"/>
                  </a:cubicBezTo>
                  <a:cubicBezTo>
                    <a:pt x="0" y="90523"/>
                    <a:pt x="11926" y="58220"/>
                    <a:pt x="35777" y="34932"/>
                  </a:cubicBezTo>
                  <a:cubicBezTo>
                    <a:pt x="59629" y="11644"/>
                    <a:pt x="92588" y="0"/>
                    <a:pt x="134658" y="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chemeClr val="bg2">
                    <a:lumMod val="75000"/>
                  </a:schemeClr>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xmlns="" val="10881964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r="18500" b="19391"/>
          <a:stretch/>
        </p:blipFill>
        <p:spPr>
          <a:xfrm>
            <a:off x="8048512" y="5774480"/>
            <a:ext cx="1095488" cy="1083520"/>
          </a:xfrm>
          <a:prstGeom prst="rect">
            <a:avLst/>
          </a:prstGeom>
        </p:spPr>
      </p:pic>
    </p:spTree>
    <p:extLst>
      <p:ext uri="{BB962C8B-B14F-4D97-AF65-F5344CB8AC3E}">
        <p14:creationId xmlns:p14="http://schemas.microsoft.com/office/powerpoint/2010/main" xmlns="" val="22564367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297175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 Number">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xmlns="" id="{766B9AB6-2D94-4DD9-B990-2F9EEFA54A26}"/>
              </a:ext>
            </a:extLst>
          </p:cNvPr>
          <p:cNvGrpSpPr/>
          <p:nvPr userDrawn="1"/>
        </p:nvGrpSpPr>
        <p:grpSpPr>
          <a:xfrm>
            <a:off x="38258" y="1"/>
            <a:ext cx="1960050" cy="1482171"/>
            <a:chOff x="38258" y="1"/>
            <a:chExt cx="1960050" cy="1482171"/>
          </a:xfrm>
        </p:grpSpPr>
        <p:sp>
          <p:nvSpPr>
            <p:cNvPr id="27" name="Figure">
              <a:extLst>
                <a:ext uri="{FF2B5EF4-FFF2-40B4-BE49-F238E27FC236}">
                  <a16:creationId xmlns:a16="http://schemas.microsoft.com/office/drawing/2014/main" xmlns="" id="{F0B07676-AA8F-4ECD-8F72-D483096CFB93}"/>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8" name="Figure">
              <a:extLst>
                <a:ext uri="{FF2B5EF4-FFF2-40B4-BE49-F238E27FC236}">
                  <a16:creationId xmlns:a16="http://schemas.microsoft.com/office/drawing/2014/main" xmlns="" id="{57A716BC-23D1-44B9-8175-6D3B65F05F5D}"/>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AE702A63-3D5C-4539-B7BC-96A1FA5E08EB}"/>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0" name="Freeform: Shape 29">
              <a:extLst>
                <a:ext uri="{FF2B5EF4-FFF2-40B4-BE49-F238E27FC236}">
                  <a16:creationId xmlns:a16="http://schemas.microsoft.com/office/drawing/2014/main" xmlns="" id="{5C2353EE-FE09-4612-B6EA-8EFE65E3BD33}"/>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1" name="Figure">
              <a:extLst>
                <a:ext uri="{FF2B5EF4-FFF2-40B4-BE49-F238E27FC236}">
                  <a16:creationId xmlns:a16="http://schemas.microsoft.com/office/drawing/2014/main" xmlns="" id="{7AC1DA73-26F1-4A2C-885D-CE108925C12D}"/>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2" name="Figure">
              <a:extLst>
                <a:ext uri="{FF2B5EF4-FFF2-40B4-BE49-F238E27FC236}">
                  <a16:creationId xmlns:a16="http://schemas.microsoft.com/office/drawing/2014/main" xmlns="" id="{43210743-B29B-4BDA-9E80-D2292722BA14}"/>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p:ph type="title"/>
          </p:nvPr>
        </p:nvSpPr>
        <p:spPr>
          <a:xfrm>
            <a:off x="2193953" y="136526"/>
            <a:ext cx="6321397" cy="1132235"/>
          </a:xfrm>
        </p:spPr>
        <p:txBody>
          <a:bodyPr>
            <a:normAutofit/>
          </a:bodyPr>
          <a:lstStyle>
            <a:lvl1pPr>
              <a:defRPr sz="3600"/>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p:ph idx="1"/>
          </p:nvPr>
        </p:nvSpPr>
        <p:spPr>
          <a:xfrm>
            <a:off x="628650" y="2060849"/>
            <a:ext cx="7886700" cy="4116115"/>
          </a:xfrm>
        </p:spPr>
        <p:txBody>
          <a:bodyPr>
            <a:normAutofit/>
          </a:bodyPr>
          <a:lstStyle>
            <a:lvl1pPr marL="427435" indent="-427435">
              <a:spcAft>
                <a:spcPts val="900"/>
              </a:spcAft>
              <a:buFontTx/>
              <a:buBlip>
                <a:blip r:embed="rId2"/>
              </a:buBlip>
              <a:tabLst>
                <a:tab pos="685800" algn="l"/>
              </a:tabLst>
              <a:defRPr sz="2700"/>
            </a:lvl1pPr>
            <a:lvl2pPr marL="514350" indent="-171450">
              <a:spcAft>
                <a:spcPts val="900"/>
              </a:spcAft>
              <a:buFontTx/>
              <a:buBlip>
                <a:blip r:embed="rId2"/>
              </a:buBlip>
              <a:tabLst>
                <a:tab pos="685800" algn="l"/>
              </a:tabLst>
              <a:defRPr sz="2400"/>
            </a:lvl2pPr>
            <a:lvl3pPr marL="857250" indent="-171450">
              <a:spcAft>
                <a:spcPts val="900"/>
              </a:spcAft>
              <a:buFontTx/>
              <a:buBlip>
                <a:blip r:embed="rId2"/>
              </a:buBlip>
              <a:tabLst>
                <a:tab pos="685800" algn="l"/>
              </a:tabLst>
              <a:defRPr sz="2100"/>
            </a:lvl3pPr>
            <a:lvl4pPr marL="1200150" indent="-171450">
              <a:spcAft>
                <a:spcPts val="900"/>
              </a:spcAft>
              <a:buFontTx/>
              <a:buBlip>
                <a:blip r:embed="rId2"/>
              </a:buBlip>
              <a:tabLst>
                <a:tab pos="685800" algn="l"/>
              </a:tabLst>
              <a:defRPr sz="1800"/>
            </a:lvl4pPr>
            <a:lvl5pPr marL="1543050" indent="-171450">
              <a:spcAft>
                <a:spcPts val="900"/>
              </a:spcAft>
              <a:buFontTx/>
              <a:buBlip>
                <a:blip r:embed="rId2"/>
              </a:buBlip>
              <a:tabLst>
                <a:tab pos="685800" algn="l"/>
              </a:tabLst>
              <a:defRPr sz="18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xmlns="" val="2081891927"/>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w Number (Dark)">
    <p:bg>
      <p:bgPr>
        <a:solidFill>
          <a:schemeClr val="accent1"/>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B7A19E69-CF76-4473-8B79-978FAF18F5CB}"/>
              </a:ext>
            </a:extLst>
          </p:cNvPr>
          <p:cNvGrpSpPr/>
          <p:nvPr userDrawn="1"/>
        </p:nvGrpSpPr>
        <p:grpSpPr>
          <a:xfrm>
            <a:off x="38258" y="1"/>
            <a:ext cx="1960050" cy="1482171"/>
            <a:chOff x="38258" y="1"/>
            <a:chExt cx="1960050" cy="1482171"/>
          </a:xfrm>
        </p:grpSpPr>
        <p:sp>
          <p:nvSpPr>
            <p:cNvPr id="14" name="Figure">
              <a:extLst>
                <a:ext uri="{FF2B5EF4-FFF2-40B4-BE49-F238E27FC236}">
                  <a16:creationId xmlns:a16="http://schemas.microsoft.com/office/drawing/2014/main" xmlns="" id="{332BEAC1-1291-4C65-9331-6C30D45A2209}"/>
                </a:ext>
              </a:extLst>
            </p:cNvPr>
            <p:cNvSpPr/>
            <p:nvPr userDrawn="1"/>
          </p:nvSpPr>
          <p:spPr>
            <a:xfrm>
              <a:off x="508548" y="42068"/>
              <a:ext cx="1160506" cy="1440104"/>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0F02ACD5-CC39-4E2D-BF29-DBC03C7CB061}"/>
                </a:ext>
              </a:extLst>
            </p:cNvPr>
            <p:cNvSpPr/>
            <p:nvPr userDrawn="1"/>
          </p:nvSpPr>
          <p:spPr>
            <a:xfrm>
              <a:off x="281512" y="274510"/>
              <a:ext cx="1716796" cy="1167194"/>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0" name="Figure">
              <a:extLst>
                <a:ext uri="{FF2B5EF4-FFF2-40B4-BE49-F238E27FC236}">
                  <a16:creationId xmlns:a16="http://schemas.microsoft.com/office/drawing/2014/main" xmlns="" id="{DD143982-05B2-46AF-8566-31619551C533}"/>
                </a:ext>
              </a:extLst>
            </p:cNvPr>
            <p:cNvSpPr/>
            <p:nvPr userDrawn="1"/>
          </p:nvSpPr>
          <p:spPr>
            <a:xfrm>
              <a:off x="146371" y="188020"/>
              <a:ext cx="1691421" cy="1163005"/>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7" name="Freeform: Shape 26">
              <a:extLst>
                <a:ext uri="{FF2B5EF4-FFF2-40B4-BE49-F238E27FC236}">
                  <a16:creationId xmlns:a16="http://schemas.microsoft.com/office/drawing/2014/main" xmlns="" id="{0BCADB7D-5944-4720-9CDE-C0D004CA299D}"/>
                </a:ext>
              </a:extLst>
            </p:cNvPr>
            <p:cNvSpPr/>
            <p:nvPr userDrawn="1"/>
          </p:nvSpPr>
          <p:spPr>
            <a:xfrm>
              <a:off x="1200471" y="1"/>
              <a:ext cx="316203" cy="166565"/>
            </a:xfrm>
            <a:custGeom>
              <a:avLst/>
              <a:gdLst>
                <a:gd name="connsiteX0" fmla="*/ 37390 w 316203"/>
                <a:gd name="connsiteY0" fmla="*/ 0 h 166565"/>
                <a:gd name="connsiteX1" fmla="*/ 312226 w 316203"/>
                <a:gd name="connsiteY1" fmla="*/ 0 h 166565"/>
                <a:gd name="connsiteX2" fmla="*/ 316203 w 316203"/>
                <a:gd name="connsiteY2" fmla="*/ 45183 h 166565"/>
                <a:gd name="connsiteX3" fmla="*/ 288596 w 316203"/>
                <a:gd name="connsiteY3" fmla="*/ 100259 h 166565"/>
                <a:gd name="connsiteX4" fmla="*/ 21569 w 316203"/>
                <a:gd name="connsiteY4" fmla="*/ 146208 h 166565"/>
                <a:gd name="connsiteX5" fmla="*/ 3389 w 316203"/>
                <a:gd name="connsiteY5" fmla="*/ 60535 h 166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6203" h="166565">
                  <a:moveTo>
                    <a:pt x="37390" y="0"/>
                  </a:moveTo>
                  <a:lnTo>
                    <a:pt x="312226" y="0"/>
                  </a:lnTo>
                  <a:lnTo>
                    <a:pt x="316203" y="45183"/>
                  </a:lnTo>
                  <a:cubicBezTo>
                    <a:pt x="313161" y="64314"/>
                    <a:pt x="304680" y="83098"/>
                    <a:pt x="288596" y="100259"/>
                  </a:cubicBezTo>
                  <a:cubicBezTo>
                    <a:pt x="224280" y="168378"/>
                    <a:pt x="62643" y="184592"/>
                    <a:pt x="21569" y="146208"/>
                  </a:cubicBezTo>
                  <a:cubicBezTo>
                    <a:pt x="1024" y="127024"/>
                    <a:pt x="-4382" y="95672"/>
                    <a:pt x="3389" y="60535"/>
                  </a:cubicBezTo>
                  <a:close/>
                </a:path>
              </a:pathLst>
            </a:custGeom>
            <a:solidFill>
              <a:schemeClr val="accent5">
                <a:alpha val="80000"/>
              </a:scheme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4E33CFDC-D398-45CD-B14F-E39F7129E481}"/>
                </a:ext>
              </a:extLst>
            </p:cNvPr>
            <p:cNvSpPr/>
            <p:nvPr userDrawn="1"/>
          </p:nvSpPr>
          <p:spPr>
            <a:xfrm>
              <a:off x="38258" y="869128"/>
              <a:ext cx="211622" cy="215610"/>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5" name="Figure">
              <a:extLst>
                <a:ext uri="{FF2B5EF4-FFF2-40B4-BE49-F238E27FC236}">
                  <a16:creationId xmlns:a16="http://schemas.microsoft.com/office/drawing/2014/main" xmlns="" id="{FBB15AA5-665C-49CE-AEA7-7E55D06A1BEF}"/>
                </a:ext>
              </a:extLst>
            </p:cNvPr>
            <p:cNvSpPr/>
            <p:nvPr userDrawn="1"/>
          </p:nvSpPr>
          <p:spPr>
            <a:xfrm>
              <a:off x="1692380" y="101530"/>
              <a:ext cx="146090" cy="139140"/>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2" name="Title 1">
            <a:extLst>
              <a:ext uri="{FF2B5EF4-FFF2-40B4-BE49-F238E27FC236}">
                <a16:creationId xmlns:a16="http://schemas.microsoft.com/office/drawing/2014/main" xmlns="" id="{6092BE77-6C43-40AD-ABCF-E64E36A513F3}"/>
              </a:ext>
            </a:extLst>
          </p:cNvPr>
          <p:cNvSpPr>
            <a:spLocks noGrp="1"/>
          </p:cNvSpPr>
          <p:nvPr userDrawn="1">
            <p:ph type="title"/>
          </p:nvPr>
        </p:nvSpPr>
        <p:spPr>
          <a:xfrm>
            <a:off x="2193953" y="136526"/>
            <a:ext cx="6321397" cy="1132235"/>
          </a:xfrm>
        </p:spPr>
        <p:txBody>
          <a:bodyPr>
            <a:normAutofit/>
          </a:bodyPr>
          <a:lstStyle>
            <a:lvl1pPr>
              <a:defRPr sz="3600">
                <a:solidFill>
                  <a:schemeClr val="accent5">
                    <a:lumMod val="20000"/>
                    <a:lumOff val="80000"/>
                  </a:schemeClr>
                </a:solidFill>
              </a:defRPr>
            </a:lvl1pPr>
          </a:lstStyle>
          <a:p>
            <a:r>
              <a:rPr lang="en-US"/>
              <a:t>Click to edit Master title style</a:t>
            </a:r>
          </a:p>
        </p:txBody>
      </p:sp>
      <p:sp>
        <p:nvSpPr>
          <p:cNvPr id="3" name="Content Placeholder 2">
            <a:extLst>
              <a:ext uri="{FF2B5EF4-FFF2-40B4-BE49-F238E27FC236}">
                <a16:creationId xmlns:a16="http://schemas.microsoft.com/office/drawing/2014/main" xmlns="" id="{BE762276-1662-4EB6-B7CB-4BCCA4334D09}"/>
              </a:ext>
            </a:extLst>
          </p:cNvPr>
          <p:cNvSpPr>
            <a:spLocks noGrp="1"/>
          </p:cNvSpPr>
          <p:nvPr userDrawn="1">
            <p:ph idx="1"/>
          </p:nvPr>
        </p:nvSpPr>
        <p:spPr>
          <a:xfrm>
            <a:off x="628650" y="2060849"/>
            <a:ext cx="7886700" cy="4116115"/>
          </a:xfrm>
        </p:spPr>
        <p:txBody>
          <a:bodyPr>
            <a:normAutofit/>
          </a:bodyPr>
          <a:lstStyle>
            <a:lvl1pPr marL="427435" indent="-427435">
              <a:spcAft>
                <a:spcPts val="900"/>
              </a:spcAft>
              <a:buFontTx/>
              <a:buBlip>
                <a:blip r:embed="rId2"/>
              </a:buBlip>
              <a:tabLst>
                <a:tab pos="685800" algn="l"/>
              </a:tabLst>
              <a:defRPr sz="2700">
                <a:solidFill>
                  <a:schemeClr val="accent5">
                    <a:lumMod val="20000"/>
                    <a:lumOff val="80000"/>
                  </a:schemeClr>
                </a:solidFill>
              </a:defRPr>
            </a:lvl1pPr>
            <a:lvl2pPr marL="514350" indent="-171450">
              <a:spcAft>
                <a:spcPts val="900"/>
              </a:spcAft>
              <a:buFontTx/>
              <a:buBlip>
                <a:blip r:embed="rId2"/>
              </a:buBlip>
              <a:tabLst>
                <a:tab pos="685800" algn="l"/>
              </a:tabLst>
              <a:defRPr sz="2400">
                <a:solidFill>
                  <a:schemeClr val="accent5">
                    <a:lumMod val="20000"/>
                    <a:lumOff val="80000"/>
                  </a:schemeClr>
                </a:solidFill>
              </a:defRPr>
            </a:lvl2pPr>
            <a:lvl3pPr marL="857250" indent="-171450">
              <a:spcAft>
                <a:spcPts val="900"/>
              </a:spcAft>
              <a:buFontTx/>
              <a:buBlip>
                <a:blip r:embed="rId2"/>
              </a:buBlip>
              <a:tabLst>
                <a:tab pos="685800" algn="l"/>
              </a:tabLst>
              <a:defRPr sz="2100">
                <a:solidFill>
                  <a:schemeClr val="accent5">
                    <a:lumMod val="20000"/>
                    <a:lumOff val="80000"/>
                  </a:schemeClr>
                </a:solidFill>
              </a:defRPr>
            </a:lvl3pPr>
            <a:lvl4pPr marL="1200150" indent="-171450">
              <a:spcAft>
                <a:spcPts val="900"/>
              </a:spcAft>
              <a:buFontTx/>
              <a:buBlip>
                <a:blip r:embed="rId2"/>
              </a:buBlip>
              <a:tabLst>
                <a:tab pos="685800" algn="l"/>
              </a:tabLst>
              <a:defRPr sz="1800">
                <a:solidFill>
                  <a:schemeClr val="accent5">
                    <a:lumMod val="20000"/>
                    <a:lumOff val="80000"/>
                  </a:schemeClr>
                </a:solidFill>
              </a:defRPr>
            </a:lvl4pPr>
            <a:lvl5pPr marL="1543050" indent="-171450">
              <a:spcAft>
                <a:spcPts val="900"/>
              </a:spcAft>
              <a:buFontTx/>
              <a:buBlip>
                <a:blip r:embed="rId2"/>
              </a:buBlip>
              <a:tabLst>
                <a:tab pos="685800" algn="l"/>
              </a:tabLst>
              <a:defRPr sz="1800">
                <a:solidFill>
                  <a:schemeClr val="accent5">
                    <a:lumMod val="20000"/>
                    <a:lumOff val="80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99216D0A-CC06-4975-A732-F53359E90DB7}"/>
              </a:ext>
            </a:extLst>
          </p:cNvPr>
          <p:cNvSpPr>
            <a:spLocks noGrp="1"/>
          </p:cNvSpPr>
          <p:nvPr userDrawn="1">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81154B79-E7FE-48ED-B0DA-7D78B70358EB}"/>
              </a:ext>
            </a:extLst>
          </p:cNvPr>
          <p:cNvSpPr>
            <a:spLocks noGrp="1"/>
          </p:cNvSpPr>
          <p:nvPr userDrawn="1">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7E6E6126-25F8-4B03-BBC1-DF5D33FFE17F}"/>
              </a:ext>
            </a:extLst>
          </p:cNvPr>
          <p:cNvSpPr>
            <a:spLocks noGrp="1"/>
          </p:cNvSpPr>
          <p:nvPr userDrawn="1">
            <p:ph type="sldNum" sz="quarter" idx="12"/>
          </p:nvPr>
        </p:nvSpPr>
        <p:spPr/>
        <p:txBody>
          <a:bodyPr/>
          <a:lstStyle/>
          <a:p>
            <a:fld id="{D325CB3F-26C9-44D7-A7CB-40F86C5CE4B1}" type="slidenum">
              <a:rPr lang="en-US" smtClean="0"/>
              <a:pPr/>
              <a:t>‹#›</a:t>
            </a:fld>
            <a:endParaRPr lang="en-US"/>
          </a:p>
        </p:txBody>
      </p:sp>
      <p:sp>
        <p:nvSpPr>
          <p:cNvPr id="22" name="Text Placeholder 21">
            <a:extLst>
              <a:ext uri="{FF2B5EF4-FFF2-40B4-BE49-F238E27FC236}">
                <a16:creationId xmlns:a16="http://schemas.microsoft.com/office/drawing/2014/main" xmlns="" id="{0A941A22-1624-42ED-B289-69DC7E776C8D}"/>
              </a:ext>
            </a:extLst>
          </p:cNvPr>
          <p:cNvSpPr>
            <a:spLocks noGrp="1"/>
          </p:cNvSpPr>
          <p:nvPr userDrawn="1">
            <p:ph type="body" sz="quarter" idx="13" hasCustomPrompt="1"/>
          </p:nvPr>
        </p:nvSpPr>
        <p:spPr>
          <a:xfrm>
            <a:off x="658915" y="141289"/>
            <a:ext cx="872285" cy="1127472"/>
          </a:xfrm>
        </p:spPr>
        <p:txBody>
          <a:bodyPr vert="horz" lIns="91440" tIns="45720" rIns="91440" bIns="45720" rtlCol="0" anchor="ctr">
            <a:normAutofit/>
          </a:bodyPr>
          <a:lstStyle>
            <a:lvl1pPr marL="0" indent="0" algn="ctr">
              <a:buNone/>
              <a:defRPr lang="en-US" sz="4050" b="1">
                <a:ea typeface="+mj-ea"/>
                <a:cs typeface="+mj-cs"/>
              </a:defRPr>
            </a:lvl1pPr>
          </a:lstStyle>
          <a:p>
            <a:pPr marL="171450" lvl="0" indent="-171450">
              <a:spcBef>
                <a:spcPct val="0"/>
              </a:spcBef>
            </a:pPr>
            <a:r>
              <a:rPr lang="en-US"/>
              <a:t>#</a:t>
            </a:r>
          </a:p>
        </p:txBody>
      </p:sp>
    </p:spTree>
    <p:extLst>
      <p:ext uri="{BB962C8B-B14F-4D97-AF65-F5344CB8AC3E}">
        <p14:creationId xmlns:p14="http://schemas.microsoft.com/office/powerpoint/2010/main" xmlns="" val="1589246234"/>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41" name="Freeform: Shape 40">
            <a:extLst>
              <a:ext uri="{FF2B5EF4-FFF2-40B4-BE49-F238E27FC236}">
                <a16:creationId xmlns:a16="http://schemas.microsoft.com/office/drawing/2014/main" xmlns="" id="{02F7B406-3085-492E-B09E-2978F9D1569F}"/>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8" name="Freeform: Shape 37">
            <a:extLst>
              <a:ext uri="{FF2B5EF4-FFF2-40B4-BE49-F238E27FC236}">
                <a16:creationId xmlns:a16="http://schemas.microsoft.com/office/drawing/2014/main" xmlns="" id="{D9C9573A-2203-40B1-9B26-BB3DF93CCF9C}"/>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9" name="Figure">
            <a:extLst>
              <a:ext uri="{FF2B5EF4-FFF2-40B4-BE49-F238E27FC236}">
                <a16:creationId xmlns:a16="http://schemas.microsoft.com/office/drawing/2014/main" xmlns="" id="{CFF2A35A-C301-467D-BDFE-B2B781444F11}"/>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30" name="Figure">
            <a:extLst>
              <a:ext uri="{FF2B5EF4-FFF2-40B4-BE49-F238E27FC236}">
                <a16:creationId xmlns:a16="http://schemas.microsoft.com/office/drawing/2014/main" xmlns="" id="{CE296C91-6CFC-43FC-9242-C714F05172D4}"/>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44" name="Freeform: Shape 43">
            <a:extLst>
              <a:ext uri="{FF2B5EF4-FFF2-40B4-BE49-F238E27FC236}">
                <a16:creationId xmlns:a16="http://schemas.microsoft.com/office/drawing/2014/main" xmlns="" id="{237FE0CE-1951-45D3-8D1A-7ADD0DD8D969}"/>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xmlns="" val="848378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w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19" name="Picture Placeholder 18">
            <a:extLst>
              <a:ext uri="{FF2B5EF4-FFF2-40B4-BE49-F238E27FC236}">
                <a16:creationId xmlns:a16="http://schemas.microsoft.com/office/drawing/2014/main" xmlns="" id="{BB7ECC3C-4C4D-431C-B039-1115FA527B90}"/>
              </a:ext>
            </a:extLst>
          </p:cNvPr>
          <p:cNvSpPr>
            <a:spLocks noGrp="1"/>
          </p:cNvSpPr>
          <p:nvPr>
            <p:ph type="pic" sz="quarter" idx="13"/>
          </p:nvPr>
        </p:nvSpPr>
        <p:spPr>
          <a:xfrm>
            <a:off x="3689362"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p:spPr>
        <p:txBody>
          <a:bodyPr wrap="square">
            <a:noAutofit/>
          </a:bodyPr>
          <a:lstStyle/>
          <a:p>
            <a:endParaRPr lang="en-US"/>
          </a:p>
        </p:txBody>
      </p:sp>
      <p:sp>
        <p:nvSpPr>
          <p:cNvPr id="20" name="Freeform: Shape 19">
            <a:extLst>
              <a:ext uri="{FF2B5EF4-FFF2-40B4-BE49-F238E27FC236}">
                <a16:creationId xmlns:a16="http://schemas.microsoft.com/office/drawing/2014/main" xmlns="" id="{EB065735-C96D-4963-83B2-125B51192331}"/>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1" name="Freeform: Shape 20">
            <a:extLst>
              <a:ext uri="{FF2B5EF4-FFF2-40B4-BE49-F238E27FC236}">
                <a16:creationId xmlns:a16="http://schemas.microsoft.com/office/drawing/2014/main" xmlns="" id="{A7ABAADA-114F-4A68-A0AC-FB26F8F83BF0}"/>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2" name="Figure">
            <a:extLst>
              <a:ext uri="{FF2B5EF4-FFF2-40B4-BE49-F238E27FC236}">
                <a16:creationId xmlns:a16="http://schemas.microsoft.com/office/drawing/2014/main" xmlns="" id="{431C13A3-9EAB-44A8-9D9B-3546DD45B39A}"/>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1"/>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24" name="Figure">
            <a:extLst>
              <a:ext uri="{FF2B5EF4-FFF2-40B4-BE49-F238E27FC236}">
                <a16:creationId xmlns:a16="http://schemas.microsoft.com/office/drawing/2014/main" xmlns="" id="{C6AC9BA2-80CB-418C-876B-00D88B6C0BE3}"/>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xmlns="" val="28880746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Da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2">
                    <a:lumMod val="40000"/>
                    <a:lumOff val="6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13" name="Freeform: Shape 12">
            <a:extLst>
              <a:ext uri="{FF2B5EF4-FFF2-40B4-BE49-F238E27FC236}">
                <a16:creationId xmlns:a16="http://schemas.microsoft.com/office/drawing/2014/main" xmlns="" id="{983F65A9-BCCA-464E-95BD-8C4622BA715C}"/>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4" name="Freeform: Shape 13">
            <a:extLst>
              <a:ext uri="{FF2B5EF4-FFF2-40B4-BE49-F238E27FC236}">
                <a16:creationId xmlns:a16="http://schemas.microsoft.com/office/drawing/2014/main" xmlns="" id="{5A57BBF9-2C7C-4A8D-AD62-52054A2971D4}"/>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igure">
            <a:extLst>
              <a:ext uri="{FF2B5EF4-FFF2-40B4-BE49-F238E27FC236}">
                <a16:creationId xmlns:a16="http://schemas.microsoft.com/office/drawing/2014/main" xmlns="" id="{0531DACB-A641-42A5-8250-930302AE7409}"/>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70000"/>
            </a:schemeClr>
          </a:solidFill>
          <a:ln w="12700">
            <a:miter lim="400000"/>
          </a:ln>
        </p:spPr>
        <p:txBody>
          <a:bodyPr lIns="38100" tIns="38100" rIns="38100" bIns="38100" anchor="ctr"/>
          <a:lstStyle/>
          <a:p>
            <a:pPr marR="0" lvl="0" indent="0" algn="ctr" fontAlgn="auto" hangingPunct="0">
              <a:lnSpc>
                <a:spcPct val="100000"/>
              </a:lnSpc>
              <a:spcBef>
                <a:spcPts val="0"/>
              </a:spcBef>
              <a:spcAft>
                <a:spcPts val="0"/>
              </a:spcAft>
              <a:buClrTx/>
              <a:buSzTx/>
              <a:buFontTx/>
              <a:buNone/>
              <a:tabLst/>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191E889A-802C-4070-8C69-C9A69F00B6D1}"/>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reeform: Shape 16">
            <a:extLst>
              <a:ext uri="{FF2B5EF4-FFF2-40B4-BE49-F238E27FC236}">
                <a16:creationId xmlns:a16="http://schemas.microsoft.com/office/drawing/2014/main" xmlns="" id="{0DD84A62-C5EA-4E0D-BF70-CCE02089DF14}"/>
              </a:ext>
            </a:extLst>
          </p:cNvPr>
          <p:cNvSpPr/>
          <p:nvPr userDrawn="1"/>
        </p:nvSpPr>
        <p:spPr>
          <a:xfrm>
            <a:off x="3689363"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a:solidFill>
            <a:schemeClr val="accent3">
              <a:alpha val="80000"/>
            </a:schemeClr>
          </a:solidFill>
          <a:ln w="12700">
            <a:miter lim="400000"/>
          </a:ln>
        </p:spPr>
        <p:txBody>
          <a:bodyPr wrap="square" lIns="38100" tIns="38100" rIns="38100" bIns="38100" anchor="ctr">
            <a:noAutofit/>
          </a:bodyPr>
          <a:lstStyle/>
          <a:p>
            <a:pPr marR="0" lvl="0" indent="0" algn="ctr" fontAlgn="auto" hangingPunct="0">
              <a:lnSpc>
                <a:spcPct val="100000"/>
              </a:lnSpc>
              <a:spcBef>
                <a:spcPts val="0"/>
              </a:spcBef>
              <a:spcAft>
                <a:spcPts val="0"/>
              </a:spcAft>
              <a:buClrTx/>
              <a:buSzTx/>
              <a:buFontTx/>
              <a:buNone/>
              <a:tabLst/>
            </a:pPr>
            <a:endParaRPr kumimoji="0" lang="en-US" sz="3000" b="0" i="0" u="none" strike="noStrike" kern="0" cap="none" spc="0" normalizeH="0" baseline="0">
              <a:ln>
                <a:noFill/>
              </a:ln>
              <a:solidFill>
                <a:srgbClr val="FFFFFF"/>
              </a:solidFill>
              <a:effectLst>
                <a:outerShdw blurRad="38100" dist="12700" dir="5400000" rotWithShape="0">
                  <a:srgbClr val="000000">
                    <a:alpha val="50000"/>
                  </a:srgbClr>
                </a:outerShdw>
              </a:effectLst>
              <a:uLnTx/>
              <a:uFillTx/>
              <a:latin typeface="Gill Sans"/>
            </a:endParaRPr>
          </a:p>
        </p:txBody>
      </p:sp>
    </p:spTree>
    <p:extLst>
      <p:ext uri="{BB962C8B-B14F-4D97-AF65-F5344CB8AC3E}">
        <p14:creationId xmlns:p14="http://schemas.microsoft.com/office/powerpoint/2010/main" xmlns="" val="21720451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w Photo (Dark)">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B0A99D1-0EB2-4F85-B3D4-6C023514AE78}"/>
              </a:ext>
            </a:extLst>
          </p:cNvPr>
          <p:cNvSpPr>
            <a:spLocks noGrp="1"/>
          </p:cNvSpPr>
          <p:nvPr>
            <p:ph type="title"/>
          </p:nvPr>
        </p:nvSpPr>
        <p:spPr>
          <a:xfrm>
            <a:off x="623888" y="1709739"/>
            <a:ext cx="7886700" cy="2852737"/>
          </a:xfrm>
        </p:spPr>
        <p:txBody>
          <a:bodyPr anchor="b">
            <a:normAutofit/>
          </a:bodyPr>
          <a:lstStyle>
            <a:lvl1pPr>
              <a:defRPr sz="4800">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xmlns="" id="{CB55DBC6-1891-4D4E-9B5A-BDCEB78A6708}"/>
              </a:ext>
            </a:extLst>
          </p:cNvPr>
          <p:cNvSpPr>
            <a:spLocks noGrp="1"/>
          </p:cNvSpPr>
          <p:nvPr>
            <p:ph type="body" idx="1"/>
          </p:nvPr>
        </p:nvSpPr>
        <p:spPr>
          <a:xfrm>
            <a:off x="623888" y="4589464"/>
            <a:ext cx="7886700" cy="1500187"/>
          </a:xfrm>
        </p:spPr>
        <p:txBody>
          <a:bodyPr>
            <a:normAutofit/>
          </a:bodyPr>
          <a:lstStyle>
            <a:lvl1pPr marL="0" indent="0">
              <a:buNone/>
              <a:defRPr sz="2000">
                <a:solidFill>
                  <a:schemeClr val="tx2">
                    <a:lumMod val="40000"/>
                    <a:lumOff val="60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B5AFBD2E-EA4D-44AC-A4BD-0C5AA171131C}"/>
              </a:ext>
            </a:extLst>
          </p:cNvPr>
          <p:cNvSpPr>
            <a:spLocks noGrp="1"/>
          </p:cNvSpPr>
          <p:nvPr>
            <p:ph type="dt" sz="half" idx="10"/>
          </p:nvPr>
        </p:nvSpPr>
        <p:spPr/>
        <p:txBody>
          <a:bodyPr/>
          <a:lstStyle/>
          <a:p>
            <a:r>
              <a:rPr lang="ru-RU" smtClean="0"/>
              <a:t>November, 2021</a:t>
            </a:r>
            <a:endParaRPr lang="en-US"/>
          </a:p>
        </p:txBody>
      </p:sp>
      <p:sp>
        <p:nvSpPr>
          <p:cNvPr id="5" name="Footer Placeholder 4">
            <a:extLst>
              <a:ext uri="{FF2B5EF4-FFF2-40B4-BE49-F238E27FC236}">
                <a16:creationId xmlns:a16="http://schemas.microsoft.com/office/drawing/2014/main" xmlns="" id="{0D823A92-51DF-4C54-8C80-1CB70C893E2A}"/>
              </a:ext>
            </a:extLst>
          </p:cNvPr>
          <p:cNvSpPr>
            <a:spLocks noGrp="1"/>
          </p:cNvSpPr>
          <p:nvPr>
            <p:ph type="ftr" sz="quarter" idx="11"/>
          </p:nvPr>
        </p:nvSpPr>
        <p:spPr/>
        <p:txBody>
          <a:bodyPr/>
          <a:lstStyle/>
          <a:p>
            <a:r>
              <a:rPr lang="en-US" smtClean="0"/>
              <a:t>Perm, School 50</a:t>
            </a:r>
            <a:endParaRPr lang="en-US"/>
          </a:p>
        </p:txBody>
      </p:sp>
      <p:sp>
        <p:nvSpPr>
          <p:cNvPr id="6" name="Slide Number Placeholder 5">
            <a:extLst>
              <a:ext uri="{FF2B5EF4-FFF2-40B4-BE49-F238E27FC236}">
                <a16:creationId xmlns:a16="http://schemas.microsoft.com/office/drawing/2014/main" xmlns="" id="{51992B16-E765-430F-BC89-DE8C329489FD}"/>
              </a:ext>
            </a:extLst>
          </p:cNvPr>
          <p:cNvSpPr>
            <a:spLocks noGrp="1"/>
          </p:cNvSpPr>
          <p:nvPr>
            <p:ph type="sldNum" sz="quarter" idx="12"/>
          </p:nvPr>
        </p:nvSpPr>
        <p:spPr/>
        <p:txBody>
          <a:bodyPr/>
          <a:lstStyle/>
          <a:p>
            <a:fld id="{D325CB3F-26C9-44D7-A7CB-40F86C5CE4B1}" type="slidenum">
              <a:rPr lang="en-US" smtClean="0"/>
              <a:pPr/>
              <a:t>‹#›</a:t>
            </a:fld>
            <a:endParaRPr lang="en-US"/>
          </a:p>
        </p:txBody>
      </p:sp>
      <p:sp>
        <p:nvSpPr>
          <p:cNvPr id="13" name="Picture Placeholder 18">
            <a:extLst>
              <a:ext uri="{FF2B5EF4-FFF2-40B4-BE49-F238E27FC236}">
                <a16:creationId xmlns:a16="http://schemas.microsoft.com/office/drawing/2014/main" xmlns="" id="{2EEF0003-ADB8-41EE-9FD2-C32549BBF3CE}"/>
              </a:ext>
            </a:extLst>
          </p:cNvPr>
          <p:cNvSpPr>
            <a:spLocks noGrp="1"/>
          </p:cNvSpPr>
          <p:nvPr>
            <p:ph type="pic" sz="quarter" idx="13"/>
          </p:nvPr>
        </p:nvSpPr>
        <p:spPr>
          <a:xfrm>
            <a:off x="3689362" y="0"/>
            <a:ext cx="5454639" cy="3551472"/>
          </a:xfrm>
          <a:custGeom>
            <a:avLst/>
            <a:gdLst>
              <a:gd name="connsiteX0" fmla="*/ 83549 w 5454639"/>
              <a:gd name="connsiteY0" fmla="*/ 0 h 3551472"/>
              <a:gd name="connsiteX1" fmla="*/ 5454639 w 5454639"/>
              <a:gd name="connsiteY1" fmla="*/ 0 h 3551472"/>
              <a:gd name="connsiteX2" fmla="*/ 5454639 w 5454639"/>
              <a:gd name="connsiteY2" fmla="*/ 3218939 h 3551472"/>
              <a:gd name="connsiteX3" fmla="*/ 5364200 w 5454639"/>
              <a:gd name="connsiteY3" fmla="*/ 3268786 h 3551472"/>
              <a:gd name="connsiteX4" fmla="*/ 4240086 w 5454639"/>
              <a:gd name="connsiteY4" fmla="*/ 3551472 h 3551472"/>
              <a:gd name="connsiteX5" fmla="*/ 0 w 5454639"/>
              <a:gd name="connsiteY5" fmla="*/ 375625 h 3551472"/>
              <a:gd name="connsiteX6" fmla="*/ 79376 w 5454639"/>
              <a:gd name="connsiteY6" fmla="*/ 6954 h 3551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54639" h="3551472">
                <a:moveTo>
                  <a:pt x="83549" y="0"/>
                </a:moveTo>
                <a:lnTo>
                  <a:pt x="5454639" y="0"/>
                </a:lnTo>
                <a:lnTo>
                  <a:pt x="5454639" y="3218939"/>
                </a:lnTo>
                <a:lnTo>
                  <a:pt x="5364200" y="3268786"/>
                </a:lnTo>
                <a:cubicBezTo>
                  <a:pt x="5000487" y="3447888"/>
                  <a:pt x="4616759" y="3551472"/>
                  <a:pt x="4240086" y="3551472"/>
                </a:cubicBezTo>
                <a:cubicBezTo>
                  <a:pt x="2733394" y="3551472"/>
                  <a:pt x="0" y="1894128"/>
                  <a:pt x="0" y="375625"/>
                </a:cubicBezTo>
                <a:cubicBezTo>
                  <a:pt x="0" y="233265"/>
                  <a:pt x="27831" y="111432"/>
                  <a:pt x="79376" y="6954"/>
                </a:cubicBezTo>
                <a:close/>
              </a:path>
            </a:pathLst>
          </a:custGeom>
        </p:spPr>
        <p:txBody>
          <a:bodyPr wrap="square">
            <a:noAutofit/>
          </a:bodyPr>
          <a:lstStyle/>
          <a:p>
            <a:endParaRPr lang="en-US"/>
          </a:p>
        </p:txBody>
      </p:sp>
      <p:sp>
        <p:nvSpPr>
          <p:cNvPr id="14" name="Freeform: Shape 13">
            <a:extLst>
              <a:ext uri="{FF2B5EF4-FFF2-40B4-BE49-F238E27FC236}">
                <a16:creationId xmlns:a16="http://schemas.microsoft.com/office/drawing/2014/main" xmlns="" id="{14C76CA9-0B80-4E38-85B8-80304E61940B}"/>
              </a:ext>
            </a:extLst>
          </p:cNvPr>
          <p:cNvSpPr/>
          <p:nvPr userDrawn="1"/>
        </p:nvSpPr>
        <p:spPr>
          <a:xfrm>
            <a:off x="5266562" y="0"/>
            <a:ext cx="3877438" cy="4122729"/>
          </a:xfrm>
          <a:custGeom>
            <a:avLst/>
            <a:gdLst>
              <a:gd name="connsiteX0" fmla="*/ 21526 w 3877438"/>
              <a:gd name="connsiteY0" fmla="*/ 0 h 4122729"/>
              <a:gd name="connsiteX1" fmla="*/ 3877438 w 3877438"/>
              <a:gd name="connsiteY1" fmla="*/ 0 h 4122729"/>
              <a:gd name="connsiteX2" fmla="*/ 3877438 w 3877438"/>
              <a:gd name="connsiteY2" fmla="*/ 4044676 h 4122729"/>
              <a:gd name="connsiteX3" fmla="*/ 3833579 w 3877438"/>
              <a:gd name="connsiteY3" fmla="*/ 4062946 h 4122729"/>
              <a:gd name="connsiteX4" fmla="*/ 3588321 w 3877438"/>
              <a:gd name="connsiteY4" fmla="*/ 4116891 h 4122729"/>
              <a:gd name="connsiteX5" fmla="*/ 12337 w 3877438"/>
              <a:gd name="connsiteY5" fmla="*/ 545294 h 4122729"/>
              <a:gd name="connsiteX6" fmla="*/ 13471 w 3877438"/>
              <a:gd name="connsiteY6" fmla="*/ 50534 h 4122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77438" h="4122729">
                <a:moveTo>
                  <a:pt x="21526" y="0"/>
                </a:moveTo>
                <a:lnTo>
                  <a:pt x="3877438" y="0"/>
                </a:lnTo>
                <a:lnTo>
                  <a:pt x="3877438" y="4044676"/>
                </a:lnTo>
                <a:lnTo>
                  <a:pt x="3833579" y="4062946"/>
                </a:lnTo>
                <a:cubicBezTo>
                  <a:pt x="3756373" y="4089915"/>
                  <a:pt x="3674692" y="4108199"/>
                  <a:pt x="3588321" y="4116891"/>
                </a:cubicBezTo>
                <a:cubicBezTo>
                  <a:pt x="2206386" y="4255667"/>
                  <a:pt x="146428" y="1887402"/>
                  <a:pt x="12337" y="545294"/>
                </a:cubicBezTo>
                <a:cubicBezTo>
                  <a:pt x="-4730" y="377569"/>
                  <a:pt x="-3844" y="212049"/>
                  <a:pt x="13471" y="50534"/>
                </a:cubicBezTo>
                <a:close/>
              </a:path>
            </a:pathLst>
          </a:custGeom>
          <a:solidFill>
            <a:schemeClr val="accent6"/>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5" name="Freeform: Shape 14">
            <a:extLst>
              <a:ext uri="{FF2B5EF4-FFF2-40B4-BE49-F238E27FC236}">
                <a16:creationId xmlns:a16="http://schemas.microsoft.com/office/drawing/2014/main" xmlns="" id="{961EC8EA-2609-4AD7-93A2-F37ED6958658}"/>
              </a:ext>
            </a:extLst>
          </p:cNvPr>
          <p:cNvSpPr/>
          <p:nvPr userDrawn="1"/>
        </p:nvSpPr>
        <p:spPr>
          <a:xfrm>
            <a:off x="4277854" y="1"/>
            <a:ext cx="4866146" cy="3946405"/>
          </a:xfrm>
          <a:custGeom>
            <a:avLst/>
            <a:gdLst>
              <a:gd name="connsiteX0" fmla="*/ 1753250 w 4866146"/>
              <a:gd name="connsiteY0" fmla="*/ 0 h 3946405"/>
              <a:gd name="connsiteX1" fmla="*/ 4866146 w 4866146"/>
              <a:gd name="connsiteY1" fmla="*/ 0 h 3946405"/>
              <a:gd name="connsiteX2" fmla="*/ 4866146 w 4866146"/>
              <a:gd name="connsiteY2" fmla="*/ 3597362 h 3946405"/>
              <a:gd name="connsiteX3" fmla="*/ 4779219 w 4866146"/>
              <a:gd name="connsiteY3" fmla="*/ 3629181 h 3946405"/>
              <a:gd name="connsiteX4" fmla="*/ 3855483 w 4866146"/>
              <a:gd name="connsiteY4" fmla="*/ 3861277 h 3946405"/>
              <a:gd name="connsiteX5" fmla="*/ 93577 w 4866146"/>
              <a:gd name="connsiteY5" fmla="*/ 2947847 h 3946405"/>
              <a:gd name="connsiteX6" fmla="*/ 1703277 w 4866146"/>
              <a:gd name="connsiteY6" fmla="*/ 35271 h 3946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66146" h="3946405">
                <a:moveTo>
                  <a:pt x="1753250" y="0"/>
                </a:moveTo>
                <a:lnTo>
                  <a:pt x="4866146" y="0"/>
                </a:lnTo>
                <a:lnTo>
                  <a:pt x="4866146" y="3597362"/>
                </a:lnTo>
                <a:lnTo>
                  <a:pt x="4779219" y="3629181"/>
                </a:lnTo>
                <a:cubicBezTo>
                  <a:pt x="4456112" y="3737625"/>
                  <a:pt x="4140245" y="3814929"/>
                  <a:pt x="3855483" y="3861277"/>
                </a:cubicBezTo>
                <a:cubicBezTo>
                  <a:pt x="2337133" y="4108465"/>
                  <a:pt x="498547" y="3821302"/>
                  <a:pt x="93577" y="2947847"/>
                </a:cubicBezTo>
                <a:cubicBezTo>
                  <a:pt x="-291641" y="2119075"/>
                  <a:pt x="564881" y="890954"/>
                  <a:pt x="1703277" y="35271"/>
                </a:cubicBezTo>
                <a:close/>
              </a:path>
            </a:pathLst>
          </a:custGeom>
          <a:solidFill>
            <a:srgbClr val="8DB1C4">
              <a:alpha val="80000"/>
            </a:srgbClr>
          </a:solidFill>
          <a:ln w="12700">
            <a:miter lim="400000"/>
          </a:ln>
        </p:spPr>
        <p:txBody>
          <a:bodyPr wrap="square" lIns="38100" tIns="38100" rIns="38100" bIns="38100" anchor="ctr">
            <a:noAutofit/>
          </a:bodyP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6" name="Figure">
            <a:extLst>
              <a:ext uri="{FF2B5EF4-FFF2-40B4-BE49-F238E27FC236}">
                <a16:creationId xmlns:a16="http://schemas.microsoft.com/office/drawing/2014/main" xmlns="" id="{D8A40038-07DF-46E5-8843-82638D982D30}"/>
              </a:ext>
            </a:extLst>
          </p:cNvPr>
          <p:cNvSpPr/>
          <p:nvPr userDrawn="1"/>
        </p:nvSpPr>
        <p:spPr>
          <a:xfrm>
            <a:off x="3218517" y="1452752"/>
            <a:ext cx="921640" cy="939009"/>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bg2">
              <a:alpha val="70000"/>
            </a:schemeClr>
          </a:solidFill>
          <a:ln w="12700">
            <a:miter lim="400000"/>
          </a:ln>
        </p:spPr>
        <p:txBody>
          <a:bodyPr lIns="28575" tIns="28575" rIns="28575" bIns="28575" anchor="ctr"/>
          <a:lstStyle/>
          <a:p>
            <a:pPr marR="0" lvl="0" indent="0" algn="ctr" defTabSz="342900" fontAlgn="auto" hangingPunct="0">
              <a:lnSpc>
                <a:spcPct val="100000"/>
              </a:lnSpc>
              <a:spcBef>
                <a:spcPts val="0"/>
              </a:spcBef>
              <a:spcAft>
                <a:spcPts val="0"/>
              </a:spcAft>
              <a:buClrTx/>
              <a:buSzTx/>
              <a:buFontTx/>
              <a:buNone/>
              <a:tabLst/>
            </a:pPr>
            <a:endParaRPr kumimoji="0" sz="225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
        <p:nvSpPr>
          <p:cNvPr id="17" name="Figure">
            <a:extLst>
              <a:ext uri="{FF2B5EF4-FFF2-40B4-BE49-F238E27FC236}">
                <a16:creationId xmlns:a16="http://schemas.microsoft.com/office/drawing/2014/main" xmlns="" id="{8951F270-CBA0-4799-A7ED-C28C77E1FE6F}"/>
              </a:ext>
            </a:extLst>
          </p:cNvPr>
          <p:cNvSpPr/>
          <p:nvPr userDrawn="1"/>
        </p:nvSpPr>
        <p:spPr>
          <a:xfrm>
            <a:off x="7793762" y="4967843"/>
            <a:ext cx="636241" cy="605974"/>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alpha val="80000"/>
            </a:schemeClr>
          </a:solidFill>
          <a:ln w="12700">
            <a:miter lim="400000"/>
          </a:ln>
        </p:spPr>
        <p:txBody>
          <a:bodyPr lIns="38100" tIns="38100" rIns="38100" bIns="38100" anchor="ctr"/>
          <a:lstStyle/>
          <a:p>
            <a:pPr marL="0" marR="0" lvl="0" indent="0" algn="ctr" defTabSz="457200" eaLnBrk="1" fontAlgn="auto" latinLnBrk="0" hangingPunct="0">
              <a:lnSpc>
                <a:spcPct val="100000"/>
              </a:lnSpc>
              <a:spcBef>
                <a:spcPts val="0"/>
              </a:spcBef>
              <a:spcAft>
                <a:spcPts val="0"/>
              </a:spcAft>
              <a:buClrTx/>
              <a:buSzTx/>
              <a:buFontTx/>
              <a:buNone/>
              <a:tabLst/>
              <a:defRPr sz="3000">
                <a:solidFill>
                  <a:srgbClr val="FFFFFF"/>
                </a:solidFill>
                <a:effectLst>
                  <a:outerShdw blurRad="38100" dist="12700" dir="5400000" rotWithShape="0">
                    <a:srgbClr val="000000">
                      <a:alpha val="50000"/>
                    </a:srgbClr>
                  </a:outerShdw>
                </a:effectLst>
              </a:defRPr>
            </a:pPr>
            <a:endParaRPr kumimoji="0" sz="3000" b="0" i="0" u="none" strike="noStrike" kern="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spTree>
    <p:extLst>
      <p:ext uri="{BB962C8B-B14F-4D97-AF65-F5344CB8AC3E}">
        <p14:creationId xmlns:p14="http://schemas.microsoft.com/office/powerpoint/2010/main" xmlns="" val="392652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0D54997-06A4-499B-8E6A-8EF1A89EB2F0}"/>
              </a:ext>
            </a:extLst>
          </p:cNvPr>
          <p:cNvSpPr>
            <a:spLocks noGrp="1"/>
          </p:cNvSpPr>
          <p:nvPr>
            <p:ph type="title"/>
          </p:nvPr>
        </p:nvSpPr>
        <p:spPr>
          <a:xfrm>
            <a:off x="628650" y="334864"/>
            <a:ext cx="7886700" cy="11322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BF3C88D-292F-4F8A-8FA3-E750F0E63269}"/>
              </a:ext>
            </a:extLst>
          </p:cNvPr>
          <p:cNvSpPr>
            <a:spLocks noGrp="1"/>
          </p:cNvSpPr>
          <p:nvPr>
            <p:ph type="body" idx="1"/>
          </p:nvPr>
        </p:nvSpPr>
        <p:spPr>
          <a:xfrm>
            <a:off x="628650" y="1556792"/>
            <a:ext cx="7886700" cy="462017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8C7DAC-648B-41B2-BAA1-D87B8840563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050">
                <a:solidFill>
                  <a:schemeClr val="tx2">
                    <a:lumMod val="60000"/>
                    <a:lumOff val="40000"/>
                  </a:schemeClr>
                </a:solidFill>
              </a:defRPr>
            </a:lvl1pPr>
          </a:lstStyle>
          <a:p>
            <a:r>
              <a:rPr lang="ru-RU" smtClean="0"/>
              <a:t>November, 2021</a:t>
            </a:r>
            <a:endParaRPr lang="en-US"/>
          </a:p>
        </p:txBody>
      </p:sp>
      <p:sp>
        <p:nvSpPr>
          <p:cNvPr id="5" name="Footer Placeholder 4">
            <a:extLst>
              <a:ext uri="{FF2B5EF4-FFF2-40B4-BE49-F238E27FC236}">
                <a16:creationId xmlns:a16="http://schemas.microsoft.com/office/drawing/2014/main" xmlns="" id="{52073268-5839-4ECF-A52B-BE90FB6F5844}"/>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050">
                <a:solidFill>
                  <a:schemeClr val="tx2">
                    <a:lumMod val="60000"/>
                    <a:lumOff val="40000"/>
                  </a:schemeClr>
                </a:solidFill>
              </a:defRPr>
            </a:lvl1pPr>
          </a:lstStyle>
          <a:p>
            <a:r>
              <a:rPr lang="en-US" smtClean="0"/>
              <a:t>Perm, School 50</a:t>
            </a:r>
            <a:endParaRPr lang="en-US"/>
          </a:p>
        </p:txBody>
      </p:sp>
      <p:sp>
        <p:nvSpPr>
          <p:cNvPr id="6" name="Slide Number Placeholder 5">
            <a:extLst>
              <a:ext uri="{FF2B5EF4-FFF2-40B4-BE49-F238E27FC236}">
                <a16:creationId xmlns:a16="http://schemas.microsoft.com/office/drawing/2014/main" xmlns="" id="{7F5A0931-55D2-4DD7-B350-755D5AC96D55}"/>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50">
                <a:solidFill>
                  <a:schemeClr val="tx2">
                    <a:lumMod val="60000"/>
                    <a:lumOff val="40000"/>
                  </a:schemeClr>
                </a:solidFill>
              </a:defRPr>
            </a:lvl1pPr>
          </a:lstStyle>
          <a:p>
            <a:fld id="{D325CB3F-26C9-44D7-A7CB-40F86C5CE4B1}" type="slidenum">
              <a:rPr lang="en-US" smtClean="0"/>
              <a:pPr/>
              <a:t>‹#›</a:t>
            </a:fld>
            <a:endParaRPr lang="en-US"/>
          </a:p>
        </p:txBody>
      </p:sp>
    </p:spTree>
    <p:extLst>
      <p:ext uri="{BB962C8B-B14F-4D97-AF65-F5344CB8AC3E}">
        <p14:creationId xmlns:p14="http://schemas.microsoft.com/office/powerpoint/2010/main" xmlns="" val="4070110949"/>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3" r:id="rId10"/>
    <p:sldLayoutId id="2147483874" r:id="rId11"/>
    <p:sldLayoutId id="2147483875" r:id="rId12"/>
    <p:sldLayoutId id="2147483876" r:id="rId13"/>
    <p:sldLayoutId id="2147483877" r:id="rId14"/>
    <p:sldLayoutId id="2147483878" r:id="rId15"/>
    <p:sldLayoutId id="2147483879" r:id="rId16"/>
    <p:sldLayoutId id="2147483880" r:id="rId17"/>
    <p:sldLayoutId id="2147483881" r:id="rId18"/>
    <p:sldLayoutId id="2147483882" r:id="rId19"/>
    <p:sldLayoutId id="2147483883" r:id="rId20"/>
    <p:sldLayoutId id="2147483884" r:id="rId21"/>
    <p:sldLayoutId id="2147483885" r:id="rId22"/>
  </p:sldLayoutIdLst>
  <p:hf hdr="0"/>
  <p:txStyles>
    <p:titleStyle>
      <a:lvl1pPr algn="l" defTabSz="685800" rtl="0" eaLnBrk="1" latinLnBrk="0" hangingPunct="1">
        <a:lnSpc>
          <a:spcPct val="90000"/>
        </a:lnSpc>
        <a:spcBef>
          <a:spcPct val="0"/>
        </a:spcBef>
        <a:buNone/>
        <a:defRPr sz="3600" b="1" kern="1200">
          <a:solidFill>
            <a:schemeClr val="accent1"/>
          </a:solidFill>
          <a:latin typeface="+mn-lt"/>
          <a:ea typeface="+mj-ea"/>
          <a:cs typeface="+mj-cs"/>
        </a:defRPr>
      </a:lvl1pPr>
    </p:titleStyle>
    <p:bodyStyle>
      <a:lvl1pPr marL="171450" indent="-171450" algn="l" defTabSz="685800" rtl="0" eaLnBrk="1" latinLnBrk="0" hangingPunct="1">
        <a:lnSpc>
          <a:spcPct val="90000"/>
        </a:lnSpc>
        <a:spcBef>
          <a:spcPts val="750"/>
        </a:spcBef>
        <a:spcAft>
          <a:spcPts val="900"/>
        </a:spcAft>
        <a:buFont typeface="Arial" panose="020B0604020202020204" pitchFamily="34" charset="0"/>
        <a:buChar char="•"/>
        <a:defRPr sz="2100" kern="1200">
          <a:solidFill>
            <a:schemeClr val="accent1"/>
          </a:solidFill>
          <a:latin typeface="+mn-lt"/>
          <a:ea typeface="+mn-ea"/>
          <a:cs typeface="+mn-cs"/>
        </a:defRPr>
      </a:lvl1pPr>
      <a:lvl2pPr marL="514350" indent="-171450" algn="l" defTabSz="685800" rtl="0" eaLnBrk="1" latinLnBrk="0" hangingPunct="1">
        <a:lnSpc>
          <a:spcPct val="90000"/>
        </a:lnSpc>
        <a:spcBef>
          <a:spcPts val="375"/>
        </a:spcBef>
        <a:spcAft>
          <a:spcPts val="900"/>
        </a:spcAft>
        <a:buFont typeface="Arial" panose="020B0604020202020204" pitchFamily="34" charset="0"/>
        <a:buChar char="•"/>
        <a:defRPr sz="1800" kern="1200">
          <a:solidFill>
            <a:schemeClr val="accent1"/>
          </a:solidFill>
          <a:latin typeface="+mn-lt"/>
          <a:ea typeface="+mn-ea"/>
          <a:cs typeface="+mn-cs"/>
        </a:defRPr>
      </a:lvl2pPr>
      <a:lvl3pPr marL="857250" indent="-171450" algn="l" defTabSz="685800" rtl="0" eaLnBrk="1" latinLnBrk="0" hangingPunct="1">
        <a:lnSpc>
          <a:spcPct val="90000"/>
        </a:lnSpc>
        <a:spcBef>
          <a:spcPts val="375"/>
        </a:spcBef>
        <a:spcAft>
          <a:spcPts val="900"/>
        </a:spcAft>
        <a:buFont typeface="Arial" panose="020B0604020202020204" pitchFamily="34" charset="0"/>
        <a:buChar char="•"/>
        <a:defRPr sz="1500" kern="1200">
          <a:solidFill>
            <a:schemeClr val="accent1"/>
          </a:solidFill>
          <a:latin typeface="+mn-lt"/>
          <a:ea typeface="+mn-ea"/>
          <a:cs typeface="+mn-cs"/>
        </a:defRPr>
      </a:lvl3pPr>
      <a:lvl4pPr marL="1200150" indent="-171450" algn="l" defTabSz="685800" rtl="0" eaLnBrk="1" latinLnBrk="0" hangingPunct="1">
        <a:lnSpc>
          <a:spcPct val="90000"/>
        </a:lnSpc>
        <a:spcBef>
          <a:spcPts val="375"/>
        </a:spcBef>
        <a:spcAft>
          <a:spcPts val="900"/>
        </a:spcAft>
        <a:buFont typeface="Arial" panose="020B0604020202020204" pitchFamily="34" charset="0"/>
        <a:buChar char="•"/>
        <a:defRPr sz="1350" kern="1200">
          <a:solidFill>
            <a:schemeClr val="accent1"/>
          </a:solidFill>
          <a:latin typeface="+mn-lt"/>
          <a:ea typeface="+mn-ea"/>
          <a:cs typeface="+mn-cs"/>
        </a:defRPr>
      </a:lvl4pPr>
      <a:lvl5pPr marL="1543050" indent="-171450" algn="l" defTabSz="685800" rtl="0" eaLnBrk="1" latinLnBrk="0" hangingPunct="1">
        <a:lnSpc>
          <a:spcPct val="90000"/>
        </a:lnSpc>
        <a:spcBef>
          <a:spcPts val="375"/>
        </a:spcBef>
        <a:spcAft>
          <a:spcPts val="900"/>
        </a:spcAft>
        <a:buFont typeface="Arial" panose="020B0604020202020204" pitchFamily="34" charset="0"/>
        <a:buChar char="•"/>
        <a:defRPr sz="1350" kern="1200">
          <a:solidFill>
            <a:schemeClr val="accent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146304"/>
            <a:ext cx="8229600" cy="617612"/>
          </a:xfrm>
          <a:prstGeom prst="rect">
            <a:avLst/>
          </a:prstGeom>
        </p:spPr>
        <p:txBody>
          <a:bodyPr vert="horz" lIns="91440" tIns="45720" rIns="91440" bIns="45720" rtlCol="0" anchor="ctr">
            <a:no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8473620" y="5799923"/>
            <a:ext cx="1839158" cy="276999"/>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prstClr val="black"/>
                </a:solidFill>
              </a:rPr>
              <a:t>© Copyright Showeet.com</a:t>
            </a:r>
          </a:p>
        </p:txBody>
      </p:sp>
    </p:spTree>
    <p:extLst>
      <p:ext uri="{BB962C8B-B14F-4D97-AF65-F5344CB8AC3E}">
        <p14:creationId xmlns:p14="http://schemas.microsoft.com/office/powerpoint/2010/main" xmlns="" val="1354259394"/>
      </p:ext>
    </p:extLst>
  </p:cSld>
  <p:clrMap bg1="lt1" tx1="dk1" bg2="lt2" tx2="dk2" accent1="accent1" accent2="accent2" accent3="accent3" accent4="accent4" accent5="accent5" accent6="accent6" hlink="hlink" folHlink="folHlink"/>
  <p:sldLayoutIdLst>
    <p:sldLayoutId id="2147483799" r:id="rId1"/>
  </p:sldLayoutIdLst>
  <p:hf hdr="0"/>
  <p:txStyles>
    <p:titleStyle>
      <a:lvl1pPr algn="r" defTabSz="914400" rtl="0" eaLnBrk="1" latinLnBrk="0" hangingPunct="1">
        <a:spcBef>
          <a:spcPct val="0"/>
        </a:spcBef>
        <a:buNone/>
        <a:defRPr lang="en-US" sz="32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1E2631"/>
        </a:solidFill>
        <a:effectLst/>
      </p:bgPr>
    </p:bg>
    <p:spTree>
      <p:nvGrpSpPr>
        <p:cNvPr id="1" name=""/>
        <p:cNvGrpSpPr/>
        <p:nvPr/>
      </p:nvGrpSpPr>
      <p:grpSpPr>
        <a:xfrm>
          <a:off x="0" y="0"/>
          <a:ext cx="0" cy="0"/>
          <a:chOff x="0" y="0"/>
          <a:chExt cx="0" cy="0"/>
        </a:xfrm>
      </p:grpSpPr>
      <p:sp>
        <p:nvSpPr>
          <p:cNvPr id="5" name="Rectangle 4"/>
          <p:cNvSpPr/>
          <p:nvPr userDrawn="1"/>
        </p:nvSpPr>
        <p:spPr>
          <a:xfrm>
            <a:off x="1639461" y="2574491"/>
            <a:ext cx="5865080" cy="2585323"/>
          </a:xfrm>
          <a:prstGeom prst="rect">
            <a:avLst/>
          </a:prstGeom>
        </p:spPr>
        <p:txBody>
          <a:bodyPr wrap="square" anchor="ctr">
            <a:spAutoFit/>
          </a:bodyPr>
          <a:lstStyle/>
          <a:p>
            <a:pPr algn="ctr" defTabSz="685766"/>
            <a:r>
              <a:rPr lang="en-US" sz="4050" dirty="0">
                <a:solidFill>
                  <a:schemeClr val="bg1"/>
                </a:solidFill>
                <a:latin typeface="Calibri Light" panose="020F0302020204030204" pitchFamily="34" charset="0"/>
              </a:rPr>
              <a:t>Free </a:t>
            </a:r>
            <a:r>
              <a:rPr lang="en-US" sz="4050">
                <a:solidFill>
                  <a:schemeClr val="bg1"/>
                </a:solidFill>
                <a:latin typeface="Calibri Light" panose="020F0302020204030204" pitchFamily="34" charset="0"/>
              </a:rPr>
              <a:t>creative templates</a:t>
            </a:r>
            <a:r>
              <a:rPr lang="en-US" sz="4050" dirty="0">
                <a:solidFill>
                  <a:schemeClr val="bg1"/>
                </a:solidFill>
                <a:latin typeface="Calibri Light" panose="020F0302020204030204" pitchFamily="34" charset="0"/>
              </a:rPr>
              <a:t>, charts, diagrams and maps for your outstanding presentations</a:t>
            </a:r>
          </a:p>
        </p:txBody>
      </p:sp>
      <p:pic>
        <p:nvPicPr>
          <p:cNvPr id="4" name="Picture 3"/>
          <p:cNvPicPr>
            <a:picLocks noChangeAspect="1"/>
          </p:cNvPicPr>
          <p:nvPr userDrawn="1"/>
        </p:nvPicPr>
        <p:blipFill>
          <a:blip r:embed="rId3" cstate="print"/>
          <a:stretch>
            <a:fillRect/>
          </a:stretch>
        </p:blipFill>
        <p:spPr>
          <a:xfrm>
            <a:off x="3114930" y="341033"/>
            <a:ext cx="2914141" cy="804743"/>
          </a:xfrm>
          <a:prstGeom prst="rect">
            <a:avLst/>
          </a:prstGeom>
        </p:spPr>
      </p:pic>
    </p:spTree>
    <p:extLst>
      <p:ext uri="{BB962C8B-B14F-4D97-AF65-F5344CB8AC3E}">
        <p14:creationId xmlns:p14="http://schemas.microsoft.com/office/powerpoint/2010/main" xmlns="" val="446021086"/>
      </p:ext>
    </p:extLst>
  </p:cSld>
  <p:clrMap bg1="lt1" tx1="dk1" bg2="lt2" tx2="dk2" accent1="accent1" accent2="accent2" accent3="accent3" accent4="accent4" accent5="accent5" accent6="accent6" hlink="hlink" folHlink="folHlink"/>
  <p:sldLayoutIdLst>
    <p:sldLayoutId id="2147483802" r:id="rId1"/>
  </p:sldLayoutIdLst>
  <p:hf hdr="0"/>
  <p:txStyles>
    <p:titleStyle>
      <a:lvl1pPr algn="l" defTabSz="68576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2" indent="-171442" algn="l" defTabSz="68576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5" indent="-171442" algn="l" defTabSz="68576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07" indent="-171442" algn="l" defTabSz="68576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90"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74"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56"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05" indent="-171442" algn="l" defTabSz="685766"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14104"/>
            <a:ext cx="8229600" cy="553998"/>
          </a:xfrm>
          <a:prstGeom prst="rect">
            <a:avLst/>
          </a:prstGeom>
        </p:spPr>
        <p:txBody>
          <a:bodyPr vert="horz" lIns="91440" tIns="45720" rIns="91440" bIns="45720" rtlCol="0" anchor="ctr">
            <a:spAutoFit/>
          </a:bodyPr>
          <a:lstStyle/>
          <a:p>
            <a:pPr lvl="0"/>
            <a:r>
              <a:rPr lang="en-US"/>
              <a:t>Click to edit Master title style</a:t>
            </a:r>
            <a:endParaRPr lang="en-US" dirty="0"/>
          </a:p>
        </p:txBody>
      </p:sp>
      <p:sp>
        <p:nvSpPr>
          <p:cNvPr id="3" name="Espace réservé du texte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Rectangle 14"/>
          <p:cNvSpPr/>
          <p:nvPr/>
        </p:nvSpPr>
        <p:spPr>
          <a:xfrm rot="5400000">
            <a:off x="8678099" y="5823007"/>
            <a:ext cx="1430200" cy="230832"/>
          </a:xfrm>
          <a:prstGeom prst="rect">
            <a:avLst/>
          </a:prstGeom>
        </p:spPr>
        <p:txBody>
          <a:bodyPr wrap="none">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prstClr val="black"/>
                </a:solidFill>
              </a:rPr>
              <a:t>© Copyright Showeet.com</a:t>
            </a:r>
          </a:p>
        </p:txBody>
      </p:sp>
    </p:spTree>
    <p:extLst>
      <p:ext uri="{BB962C8B-B14F-4D97-AF65-F5344CB8AC3E}">
        <p14:creationId xmlns:p14="http://schemas.microsoft.com/office/powerpoint/2010/main" xmlns="" val="148094413"/>
      </p:ext>
    </p:extLst>
  </p:cSld>
  <p:clrMap bg1="lt1" tx1="dk1" bg2="lt2" tx2="dk2" accent1="accent1" accent2="accent2" accent3="accent3" accent4="accent4" accent5="accent5" accent6="accent6" hlink="hlink" folHlink="folHlink"/>
  <p:hf hdr="0"/>
  <p:txStyles>
    <p:titleStyle>
      <a:lvl1pPr algn="r" defTabSz="685766" rtl="0" eaLnBrk="1" latinLnBrk="0" hangingPunct="1">
        <a:spcBef>
          <a:spcPct val="0"/>
        </a:spcBef>
        <a:buNone/>
        <a:defRPr lang="en-US" sz="30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257162" indent="-257162" algn="l" defTabSz="685766" rtl="0" eaLnBrk="1" latinLnBrk="0" hangingPunct="1">
        <a:spcBef>
          <a:spcPct val="20000"/>
        </a:spcBef>
        <a:buFont typeface="Arial" pitchFamily="34" charset="0"/>
        <a:buChar char="•"/>
        <a:defRPr sz="24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557185" indent="-214303" algn="l" defTabSz="685766" rtl="0" eaLnBrk="1" latinLnBrk="0" hangingPunct="1">
        <a:spcBef>
          <a:spcPct val="20000"/>
        </a:spcBef>
        <a:buFont typeface="Arial" pitchFamily="34" charset="0"/>
        <a:buChar char="–"/>
        <a:defRPr sz="21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2pPr>
      <a:lvl3pPr marL="857207" indent="-171442" algn="l" defTabSz="685766" rtl="0" eaLnBrk="1" latinLnBrk="0" hangingPunct="1">
        <a:spcBef>
          <a:spcPct val="20000"/>
        </a:spcBef>
        <a:buFont typeface="Arial" pitchFamily="34" charset="0"/>
        <a:buChar char="•"/>
        <a:defRPr sz="18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3pPr>
      <a:lvl4pPr marL="1200090" indent="-171442" algn="l" defTabSz="685766" rtl="0" eaLnBrk="1" latinLnBrk="0" hangingPunct="1">
        <a:spcBef>
          <a:spcPct val="20000"/>
        </a:spcBef>
        <a:buFont typeface="Arial" pitchFamily="34" charset="0"/>
        <a:buChar char="–"/>
        <a:defRPr sz="15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4pPr>
      <a:lvl5pPr marL="1542974" indent="-171442" algn="l" defTabSz="685766" rtl="0" eaLnBrk="1" latinLnBrk="0" hangingPunct="1">
        <a:spcBef>
          <a:spcPct val="20000"/>
        </a:spcBef>
        <a:buFont typeface="Arial" pitchFamily="34" charset="0"/>
        <a:buChar char="»"/>
        <a:defRPr sz="1500" kern="1200">
          <a:solidFill>
            <a:schemeClr val="tx1">
              <a:lumMod val="75000"/>
            </a:schemeClr>
          </a:solidFill>
          <a:latin typeface="Open Sans" panose="020B0606030504020204" pitchFamily="34" charset="0"/>
          <a:ea typeface="Open Sans" panose="020B0606030504020204" pitchFamily="34" charset="0"/>
          <a:cs typeface="Open Sans" panose="020B0606030504020204" pitchFamily="34" charset="0"/>
        </a:defRPr>
      </a:lvl5pPr>
      <a:lvl6pPr marL="1885856"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39"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22"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05" indent="-171442" algn="l" defTabSz="68576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766" rtl="0" eaLnBrk="1" latinLnBrk="0" hangingPunct="1">
        <a:defRPr sz="1350" kern="1200">
          <a:solidFill>
            <a:schemeClr val="tx1"/>
          </a:solidFill>
          <a:latin typeface="+mn-lt"/>
          <a:ea typeface="+mn-ea"/>
          <a:cs typeface="+mn-cs"/>
        </a:defRPr>
      </a:lvl1pPr>
      <a:lvl2pPr marL="342884" algn="l" defTabSz="685766" rtl="0" eaLnBrk="1" latinLnBrk="0" hangingPunct="1">
        <a:defRPr sz="1350" kern="1200">
          <a:solidFill>
            <a:schemeClr val="tx1"/>
          </a:solidFill>
          <a:latin typeface="+mn-lt"/>
          <a:ea typeface="+mn-ea"/>
          <a:cs typeface="+mn-cs"/>
        </a:defRPr>
      </a:lvl2pPr>
      <a:lvl3pPr marL="685766" algn="l" defTabSz="685766" rtl="0" eaLnBrk="1" latinLnBrk="0" hangingPunct="1">
        <a:defRPr sz="1350" kern="1200">
          <a:solidFill>
            <a:schemeClr val="tx1"/>
          </a:solidFill>
          <a:latin typeface="+mn-lt"/>
          <a:ea typeface="+mn-ea"/>
          <a:cs typeface="+mn-cs"/>
        </a:defRPr>
      </a:lvl3pPr>
      <a:lvl4pPr marL="1028649" algn="l" defTabSz="685766" rtl="0" eaLnBrk="1" latinLnBrk="0" hangingPunct="1">
        <a:defRPr sz="1350" kern="1200">
          <a:solidFill>
            <a:schemeClr val="tx1"/>
          </a:solidFill>
          <a:latin typeface="+mn-lt"/>
          <a:ea typeface="+mn-ea"/>
          <a:cs typeface="+mn-cs"/>
        </a:defRPr>
      </a:lvl4pPr>
      <a:lvl5pPr marL="1371532" algn="l" defTabSz="685766" rtl="0" eaLnBrk="1" latinLnBrk="0" hangingPunct="1">
        <a:defRPr sz="1350" kern="1200">
          <a:solidFill>
            <a:schemeClr val="tx1"/>
          </a:solidFill>
          <a:latin typeface="+mn-lt"/>
          <a:ea typeface="+mn-ea"/>
          <a:cs typeface="+mn-cs"/>
        </a:defRPr>
      </a:lvl5pPr>
      <a:lvl6pPr marL="1714415" algn="l" defTabSz="685766" rtl="0" eaLnBrk="1" latinLnBrk="0" hangingPunct="1">
        <a:defRPr sz="1350" kern="1200">
          <a:solidFill>
            <a:schemeClr val="tx1"/>
          </a:solidFill>
          <a:latin typeface="+mn-lt"/>
          <a:ea typeface="+mn-ea"/>
          <a:cs typeface="+mn-cs"/>
        </a:defRPr>
      </a:lvl6pPr>
      <a:lvl7pPr marL="2057297" algn="l" defTabSz="685766" rtl="0" eaLnBrk="1" latinLnBrk="0" hangingPunct="1">
        <a:defRPr sz="1350" kern="1200">
          <a:solidFill>
            <a:schemeClr val="tx1"/>
          </a:solidFill>
          <a:latin typeface="+mn-lt"/>
          <a:ea typeface="+mn-ea"/>
          <a:cs typeface="+mn-cs"/>
        </a:defRPr>
      </a:lvl7pPr>
      <a:lvl8pPr marL="2400180" algn="l" defTabSz="685766" rtl="0" eaLnBrk="1" latinLnBrk="0" hangingPunct="1">
        <a:defRPr sz="1350" kern="1200">
          <a:solidFill>
            <a:schemeClr val="tx1"/>
          </a:solidFill>
          <a:latin typeface="+mn-lt"/>
          <a:ea typeface="+mn-ea"/>
          <a:cs typeface="+mn-cs"/>
        </a:defRPr>
      </a:lvl8pPr>
      <a:lvl9pPr marL="2743064" algn="l" defTabSz="68576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hemeOverride" Target="../theme/themeOverride1.xml"/><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50714F9A-57FC-47D3-A196-531173ED61B7}"/>
              </a:ext>
            </a:extLst>
          </p:cNvPr>
          <p:cNvSpPr>
            <a:spLocks noGrp="1"/>
          </p:cNvSpPr>
          <p:nvPr>
            <p:ph type="title"/>
          </p:nvPr>
        </p:nvSpPr>
        <p:spPr/>
        <p:txBody>
          <a:bodyPr/>
          <a:lstStyle/>
          <a:p>
            <a:r>
              <a:rPr lang="en-US" dirty="0" smtClean="0"/>
              <a:t>Diagrams, tables, bar charts …</a:t>
            </a:r>
            <a:endParaRPr lang="en-US" dirty="0"/>
          </a:p>
        </p:txBody>
      </p:sp>
      <p:sp>
        <p:nvSpPr>
          <p:cNvPr id="4" name="Text Placeholder 3">
            <a:extLst>
              <a:ext uri="{FF2B5EF4-FFF2-40B4-BE49-F238E27FC236}">
                <a16:creationId xmlns:a16="http://schemas.microsoft.com/office/drawing/2014/main" xmlns="" id="{F237E9A6-4B72-4A45-A29F-D1E0E340AAC4}"/>
              </a:ext>
            </a:extLst>
          </p:cNvPr>
          <p:cNvSpPr>
            <a:spLocks noGrp="1"/>
          </p:cNvSpPr>
          <p:nvPr>
            <p:ph type="body" idx="1"/>
          </p:nvPr>
        </p:nvSpPr>
        <p:spPr/>
        <p:txBody>
          <a:bodyPr/>
          <a:lstStyle/>
          <a:p>
            <a:pPr algn="r"/>
            <a:r>
              <a:rPr lang="en-US" dirty="0" err="1" smtClean="0"/>
              <a:t>N.N.Korelina</a:t>
            </a:r>
            <a:endParaRPr lang="en-US" dirty="0" smtClean="0"/>
          </a:p>
        </p:txBody>
      </p:sp>
      <p:sp>
        <p:nvSpPr>
          <p:cNvPr id="16" name="Date Placeholder 15">
            <a:extLst>
              <a:ext uri="{FF2B5EF4-FFF2-40B4-BE49-F238E27FC236}">
                <a16:creationId xmlns:a16="http://schemas.microsoft.com/office/drawing/2014/main" xmlns="" id="{4C66CD44-9C52-4CFB-8975-3B034BC5D7AC}"/>
              </a:ext>
            </a:extLst>
          </p:cNvPr>
          <p:cNvSpPr>
            <a:spLocks noGrp="1"/>
          </p:cNvSpPr>
          <p:nvPr>
            <p:ph type="dt" sz="half" idx="10"/>
          </p:nvPr>
        </p:nvSpPr>
        <p:spPr/>
        <p:txBody>
          <a:bodyPr/>
          <a:lstStyle/>
          <a:p>
            <a:pPr defTabSz="685766"/>
            <a:r>
              <a:rPr lang="ru-RU" smtClean="0">
                <a:solidFill>
                  <a:srgbClr val="3D4149">
                    <a:lumMod val="60000"/>
                    <a:lumOff val="40000"/>
                  </a:srgbClr>
                </a:solidFill>
                <a:latin typeface="Calibri" panose="020F0502020204030204"/>
              </a:rPr>
              <a:t>November, 2021</a:t>
            </a:r>
            <a:endParaRPr lang="en-US" dirty="0">
              <a:solidFill>
                <a:srgbClr val="3D4149">
                  <a:lumMod val="60000"/>
                  <a:lumOff val="40000"/>
                </a:srgbClr>
              </a:solidFill>
              <a:latin typeface="Calibri" panose="020F0502020204030204"/>
            </a:endParaRPr>
          </a:p>
        </p:txBody>
      </p:sp>
      <p:sp>
        <p:nvSpPr>
          <p:cNvPr id="17" name="Footer Placeholder 16">
            <a:extLst>
              <a:ext uri="{FF2B5EF4-FFF2-40B4-BE49-F238E27FC236}">
                <a16:creationId xmlns:a16="http://schemas.microsoft.com/office/drawing/2014/main" xmlns="" id="{67294BB8-BC44-4C40-92EC-EEECFE98308E}"/>
              </a:ext>
            </a:extLst>
          </p:cNvPr>
          <p:cNvSpPr>
            <a:spLocks noGrp="1"/>
          </p:cNvSpPr>
          <p:nvPr>
            <p:ph type="ftr" sz="quarter" idx="11"/>
          </p:nvPr>
        </p:nvSpPr>
        <p:spPr/>
        <p:txBody>
          <a:bodyPr/>
          <a:lstStyle/>
          <a:p>
            <a:pPr defTabSz="685766"/>
            <a:r>
              <a:rPr lang="en-US" dirty="0" smtClean="0">
                <a:solidFill>
                  <a:srgbClr val="3D4149">
                    <a:lumMod val="60000"/>
                    <a:lumOff val="40000"/>
                  </a:srgbClr>
                </a:solidFill>
                <a:latin typeface="Calibri" panose="020F0502020204030204"/>
              </a:rPr>
              <a:t>Perm, School 50</a:t>
            </a:r>
            <a:endParaRPr lang="en-US" dirty="0">
              <a:solidFill>
                <a:srgbClr val="3D4149">
                  <a:lumMod val="60000"/>
                  <a:lumOff val="40000"/>
                </a:srgbClr>
              </a:solidFill>
              <a:latin typeface="Calibri" panose="020F0502020204030204"/>
            </a:endParaRPr>
          </a:p>
        </p:txBody>
      </p:sp>
      <p:sp>
        <p:nvSpPr>
          <p:cNvPr id="18" name="Slide Number Placeholder 17">
            <a:extLst>
              <a:ext uri="{FF2B5EF4-FFF2-40B4-BE49-F238E27FC236}">
                <a16:creationId xmlns:a16="http://schemas.microsoft.com/office/drawing/2014/main" xmlns="" id="{3CE9D0F3-9133-42C7-9A2F-EE6DD2CB4D45}"/>
              </a:ext>
            </a:extLst>
          </p:cNvPr>
          <p:cNvSpPr>
            <a:spLocks noGrp="1"/>
          </p:cNvSpPr>
          <p:nvPr>
            <p:ph type="sldNum" sz="quarter" idx="12"/>
          </p:nvPr>
        </p:nvSpPr>
        <p:spPr/>
        <p:txBody>
          <a:bodyPr/>
          <a:lstStyle/>
          <a:p>
            <a:pPr defTabSz="685766"/>
            <a:fld id="{D325CB3F-26C9-44D7-A7CB-40F86C5CE4B1}" type="slidenum">
              <a:rPr lang="en-US">
                <a:solidFill>
                  <a:srgbClr val="3D4149">
                    <a:lumMod val="60000"/>
                    <a:lumOff val="40000"/>
                  </a:srgbClr>
                </a:solidFill>
                <a:latin typeface="Calibri" panose="020F0502020204030204"/>
              </a:rPr>
              <a:pPr defTabSz="685766"/>
              <a:t>1</a:t>
            </a:fld>
            <a:endParaRPr lang="en-US">
              <a:solidFill>
                <a:srgbClr val="3D4149">
                  <a:lumMod val="60000"/>
                  <a:lumOff val="40000"/>
                </a:srgbClr>
              </a:solidFill>
              <a:latin typeface="Calibri" panose="020F0502020204030204"/>
            </a:endParaRPr>
          </a:p>
        </p:txBody>
      </p:sp>
      <p:pic>
        <p:nvPicPr>
          <p:cNvPr id="6" name="Рисунок 5"/>
          <p:cNvPicPr>
            <a:picLocks noGrp="1" noChangeAspect="1"/>
          </p:cNvPicPr>
          <p:nvPr>
            <p:ph type="pic" sz="quarter" idx="13"/>
          </p:nvPr>
        </p:nvPicPr>
        <p:blipFill>
          <a:blip r:embed="rId4" cstate="print">
            <a:extLst>
              <a:ext uri="{28A0092B-C50C-407E-A947-70E740481C1C}">
                <a14:useLocalDpi xmlns:a14="http://schemas.microsoft.com/office/drawing/2010/main" xmlns="" val="0"/>
              </a:ext>
            </a:extLst>
          </a:blip>
          <a:srcRect t="6597" b="6597"/>
          <a:stretch>
            <a:fillRect/>
          </a:stretch>
        </p:blipFill>
        <p:spPr/>
      </p:pic>
      <p:grpSp>
        <p:nvGrpSpPr>
          <p:cNvPr id="29" name="Group 28">
            <a:extLst>
              <a:ext uri="{FF2B5EF4-FFF2-40B4-BE49-F238E27FC236}">
                <a16:creationId xmlns:a16="http://schemas.microsoft.com/office/drawing/2014/main" xmlns="" id="{C2F326B7-A33E-400E-9F0E-1EFDBA38AABA}"/>
              </a:ext>
            </a:extLst>
          </p:cNvPr>
          <p:cNvGrpSpPr/>
          <p:nvPr/>
        </p:nvGrpSpPr>
        <p:grpSpPr>
          <a:xfrm>
            <a:off x="288711" y="311094"/>
            <a:ext cx="941283" cy="800358"/>
            <a:chOff x="10751357" y="459498"/>
            <a:chExt cx="1255044" cy="1067144"/>
          </a:xfrm>
        </p:grpSpPr>
        <p:sp>
          <p:nvSpPr>
            <p:cNvPr id="30" name="TextBox 29">
              <a:extLst>
                <a:ext uri="{FF2B5EF4-FFF2-40B4-BE49-F238E27FC236}">
                  <a16:creationId xmlns:a16="http://schemas.microsoft.com/office/drawing/2014/main" xmlns="" id="{AF96EAE3-A58C-475A-9006-147D23982296}"/>
                </a:ext>
              </a:extLst>
            </p:cNvPr>
            <p:cNvSpPr txBox="1"/>
            <p:nvPr/>
          </p:nvSpPr>
          <p:spPr>
            <a:xfrm>
              <a:off x="10751357" y="1188087"/>
              <a:ext cx="1255044" cy="338555"/>
            </a:xfrm>
            <a:prstGeom prst="rect">
              <a:avLst/>
            </a:prstGeom>
            <a:noFill/>
          </p:spPr>
          <p:txBody>
            <a:bodyPr wrap="none" rtlCol="0">
              <a:spAutoFit/>
            </a:bodyPr>
            <a:lstStyle/>
            <a:p>
              <a:pPr defTabSz="685800"/>
              <a:r>
                <a:rPr lang="en-US" sz="1050" b="1">
                  <a:solidFill>
                    <a:schemeClr val="accent4"/>
                  </a:solidFill>
                  <a:latin typeface="Open Sans Light" panose="020B0306030504020204" pitchFamily="34" charset="0"/>
                  <a:ea typeface="Open Sans Light" panose="020B0306030504020204" pitchFamily="34" charset="0"/>
                  <a:cs typeface="Open Sans Light" panose="020B0306030504020204" pitchFamily="34" charset="0"/>
                </a:rPr>
                <a:t>YOUR</a:t>
              </a:r>
              <a:r>
                <a:rPr lang="en-US" sz="1050" b="1">
                  <a:solidFill>
                    <a:schemeClr val="bg2">
                      <a:lumMod val="50000"/>
                    </a:schemeClr>
                  </a:solidFill>
                  <a:latin typeface="Open Sans Light" panose="020B0306030504020204" pitchFamily="34" charset="0"/>
                  <a:ea typeface="Open Sans Light" panose="020B0306030504020204" pitchFamily="34" charset="0"/>
                  <a:cs typeface="Open Sans Light" panose="020B0306030504020204" pitchFamily="34" charset="0"/>
                </a:rPr>
                <a:t> </a:t>
              </a:r>
              <a:r>
                <a:rPr lang="en-US" sz="1050" b="1">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rPr>
                <a:t>LOGO</a:t>
              </a:r>
              <a:endParaRPr lang="en-US" sz="1050" b="1" dirty="0">
                <a:solidFill>
                  <a:schemeClr val="bg2">
                    <a:lumMod val="7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grpSp>
          <p:nvGrpSpPr>
            <p:cNvPr id="31" name="Group 30">
              <a:extLst>
                <a:ext uri="{FF2B5EF4-FFF2-40B4-BE49-F238E27FC236}">
                  <a16:creationId xmlns:a16="http://schemas.microsoft.com/office/drawing/2014/main" xmlns="" id="{FA86DCAE-198B-427C-AC2A-FC60D38CB68C}"/>
                </a:ext>
              </a:extLst>
            </p:cNvPr>
            <p:cNvGrpSpPr/>
            <p:nvPr/>
          </p:nvGrpSpPr>
          <p:grpSpPr>
            <a:xfrm>
              <a:off x="11027410" y="459498"/>
              <a:ext cx="640080" cy="690983"/>
              <a:chOff x="3134012" y="124947"/>
              <a:chExt cx="640080" cy="690983"/>
            </a:xfrm>
          </p:grpSpPr>
          <p:sp>
            <p:nvSpPr>
              <p:cNvPr id="32" name="Freeform: Shape 31">
                <a:extLst>
                  <a:ext uri="{FF2B5EF4-FFF2-40B4-BE49-F238E27FC236}">
                    <a16:creationId xmlns:a16="http://schemas.microsoft.com/office/drawing/2014/main" xmlns="" id="{D7F5C9F7-BDAF-4DB7-9C07-434837F5B946}"/>
                  </a:ext>
                </a:extLst>
              </p:cNvPr>
              <p:cNvSpPr/>
              <p:nvPr/>
            </p:nvSpPr>
            <p:spPr>
              <a:xfrm>
                <a:off x="3171524" y="124947"/>
                <a:ext cx="565056" cy="330564"/>
              </a:xfrm>
              <a:custGeom>
                <a:avLst/>
                <a:gdLst>
                  <a:gd name="connsiteX0" fmla="*/ 1414207 w 2910856"/>
                  <a:gd name="connsiteY0" fmla="*/ 0 h 1702882"/>
                  <a:gd name="connsiteX1" fmla="*/ 2910856 w 2910856"/>
                  <a:gd name="connsiteY1" fmla="*/ 883002 h 1702882"/>
                  <a:gd name="connsiteX2" fmla="*/ 2753900 w 2910856"/>
                  <a:gd name="connsiteY2" fmla="*/ 973921 h 1702882"/>
                  <a:gd name="connsiteX3" fmla="*/ 2754201 w 2910856"/>
                  <a:gd name="connsiteY3" fmla="*/ 974098 h 1702882"/>
                  <a:gd name="connsiteX4" fmla="*/ 2626020 w 2910856"/>
                  <a:gd name="connsiteY4" fmla="*/ 1048462 h 1702882"/>
                  <a:gd name="connsiteX5" fmla="*/ 1452957 w 2910856"/>
                  <a:gd name="connsiteY5" fmla="*/ 356371 h 1702882"/>
                  <a:gd name="connsiteX6" fmla="*/ 1407834 w 2910856"/>
                  <a:gd name="connsiteY6" fmla="*/ 332274 h 1702882"/>
                  <a:gd name="connsiteX7" fmla="*/ 1118892 w 2910856"/>
                  <a:gd name="connsiteY7" fmla="*/ 499648 h 1702882"/>
                  <a:gd name="connsiteX8" fmla="*/ 2333008 w 2910856"/>
                  <a:gd name="connsiteY8" fmla="*/ 1217730 h 1702882"/>
                  <a:gd name="connsiteX9" fmla="*/ 1495477 w 2910856"/>
                  <a:gd name="connsiteY9" fmla="*/ 1702882 h 1702882"/>
                  <a:gd name="connsiteX10" fmla="*/ 0 w 2910856"/>
                  <a:gd name="connsiteY10" fmla="*/ 820439 h 1702882"/>
                  <a:gd name="connsiteX11" fmla="*/ 5327 w 2910856"/>
                  <a:gd name="connsiteY11" fmla="*/ 817349 h 1702882"/>
                  <a:gd name="connsiteX12" fmla="*/ 52153 w 2910856"/>
                  <a:gd name="connsiteY12" fmla="*/ 790183 h 1702882"/>
                  <a:gd name="connsiteX13" fmla="*/ 284252 w 2910856"/>
                  <a:gd name="connsiteY13" fmla="*/ 655532 h 1702882"/>
                  <a:gd name="connsiteX14" fmla="*/ 1478492 w 2910856"/>
                  <a:gd name="connsiteY14" fmla="*/ 1360223 h 1702882"/>
                  <a:gd name="connsiteX15" fmla="*/ 1478497 w 2910856"/>
                  <a:gd name="connsiteY15" fmla="*/ 1360225 h 1702882"/>
                  <a:gd name="connsiteX16" fmla="*/ 1478511 w 2910856"/>
                  <a:gd name="connsiteY16" fmla="*/ 1360234 h 1702882"/>
                  <a:gd name="connsiteX17" fmla="*/ 1496558 w 2910856"/>
                  <a:gd name="connsiteY17" fmla="*/ 1369859 h 1702882"/>
                  <a:gd name="connsiteX18" fmla="*/ 1735064 w 2910856"/>
                  <a:gd name="connsiteY18" fmla="*/ 1231701 h 1702882"/>
                  <a:gd name="connsiteX19" fmla="*/ 523363 w 2910856"/>
                  <a:gd name="connsiteY19" fmla="*/ 516814 h 1702882"/>
                  <a:gd name="connsiteX20" fmla="*/ 820220 w 2910856"/>
                  <a:gd name="connsiteY20" fmla="*/ 344595 h 1702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910856" h="1702882">
                    <a:moveTo>
                      <a:pt x="1414207" y="0"/>
                    </a:moveTo>
                    <a:lnTo>
                      <a:pt x="2910856" y="883002"/>
                    </a:lnTo>
                    <a:lnTo>
                      <a:pt x="2753900" y="973921"/>
                    </a:lnTo>
                    <a:lnTo>
                      <a:pt x="2754201" y="974098"/>
                    </a:lnTo>
                    <a:lnTo>
                      <a:pt x="2626020" y="1048462"/>
                    </a:lnTo>
                    <a:lnTo>
                      <a:pt x="1452957" y="356371"/>
                    </a:lnTo>
                    <a:lnTo>
                      <a:pt x="1407834" y="332274"/>
                    </a:lnTo>
                    <a:lnTo>
                      <a:pt x="1118892" y="499648"/>
                    </a:lnTo>
                    <a:lnTo>
                      <a:pt x="2333008" y="1217730"/>
                    </a:lnTo>
                    <a:lnTo>
                      <a:pt x="1495477" y="1702882"/>
                    </a:lnTo>
                    <a:lnTo>
                      <a:pt x="0" y="820439"/>
                    </a:lnTo>
                    <a:cubicBezTo>
                      <a:pt x="1776" y="819409"/>
                      <a:pt x="3551" y="818379"/>
                      <a:pt x="5327" y="817349"/>
                    </a:cubicBezTo>
                    <a:cubicBezTo>
                      <a:pt x="20935" y="808294"/>
                      <a:pt x="36544" y="799238"/>
                      <a:pt x="52153" y="790183"/>
                    </a:cubicBezTo>
                    <a:cubicBezTo>
                      <a:pt x="129519" y="745299"/>
                      <a:pt x="206886" y="700416"/>
                      <a:pt x="284252" y="655532"/>
                    </a:cubicBezTo>
                    <a:lnTo>
                      <a:pt x="1478492" y="1360223"/>
                    </a:lnTo>
                    <a:cubicBezTo>
                      <a:pt x="1478494" y="1360224"/>
                      <a:pt x="1478495" y="1360224"/>
                      <a:pt x="1478497" y="1360225"/>
                    </a:cubicBezTo>
                    <a:cubicBezTo>
                      <a:pt x="1478502" y="1360228"/>
                      <a:pt x="1478506" y="1360231"/>
                      <a:pt x="1478511" y="1360234"/>
                    </a:cubicBezTo>
                    <a:lnTo>
                      <a:pt x="1496558" y="1369859"/>
                    </a:lnTo>
                    <a:lnTo>
                      <a:pt x="1735064" y="1231701"/>
                    </a:lnTo>
                    <a:lnTo>
                      <a:pt x="523363" y="516814"/>
                    </a:lnTo>
                    <a:lnTo>
                      <a:pt x="820220" y="34459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3" name="Freeform: Shape 32">
                <a:extLst>
                  <a:ext uri="{FF2B5EF4-FFF2-40B4-BE49-F238E27FC236}">
                    <a16:creationId xmlns:a16="http://schemas.microsoft.com/office/drawing/2014/main" xmlns="" id="{825D4FE0-9F3E-4D1C-97CF-EE6C6F2FC2AE}"/>
                  </a:ext>
                </a:extLst>
              </p:cNvPr>
              <p:cNvSpPr>
                <a:spLocks/>
              </p:cNvSpPr>
              <p:nvPr/>
            </p:nvSpPr>
            <p:spPr bwMode="auto">
              <a:xfrm flipH="1">
                <a:off x="3134012" y="322083"/>
                <a:ext cx="297491" cy="493847"/>
              </a:xfrm>
              <a:custGeom>
                <a:avLst/>
                <a:gdLst>
                  <a:gd name="connsiteX0" fmla="*/ 2804810 w 2804810"/>
                  <a:gd name="connsiteY0" fmla="*/ 0 h 4128021"/>
                  <a:gd name="connsiteX1" fmla="*/ 2271752 w 2804810"/>
                  <a:gd name="connsiteY1" fmla="*/ 277158 h 4128021"/>
                  <a:gd name="connsiteX2" fmla="*/ 2272787 w 2804810"/>
                  <a:gd name="connsiteY2" fmla="*/ 1354974 h 4128021"/>
                  <a:gd name="connsiteX3" fmla="*/ 532024 w 2804810"/>
                  <a:gd name="connsiteY3" fmla="*/ 2261188 h 4128021"/>
                  <a:gd name="connsiteX4" fmla="*/ 534248 w 2804810"/>
                  <a:gd name="connsiteY4" fmla="*/ 1180556 h 4128021"/>
                  <a:gd name="connsiteX5" fmla="*/ 0 w 2804810"/>
                  <a:gd name="connsiteY5" fmla="*/ 1458332 h 4128021"/>
                  <a:gd name="connsiteX6" fmla="*/ 0 w 2804810"/>
                  <a:gd name="connsiteY6" fmla="*/ 4128021 h 4128021"/>
                  <a:gd name="connsiteX7" fmla="*/ 532024 w 2804810"/>
                  <a:gd name="connsiteY7" fmla="*/ 3859484 h 4128021"/>
                  <a:gd name="connsiteX8" fmla="*/ 532024 w 2804810"/>
                  <a:gd name="connsiteY8" fmla="*/ 2808317 h 4128021"/>
                  <a:gd name="connsiteX9" fmla="*/ 2272787 w 2804810"/>
                  <a:gd name="connsiteY9" fmla="*/ 1902103 h 4128021"/>
                  <a:gd name="connsiteX10" fmla="*/ 2272787 w 2804810"/>
                  <a:gd name="connsiteY10" fmla="*/ 2979389 h 4128021"/>
                  <a:gd name="connsiteX11" fmla="*/ 2804810 w 2804810"/>
                  <a:gd name="connsiteY11" fmla="*/ 2710852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804810" h="4128021">
                    <a:moveTo>
                      <a:pt x="2804810" y="0"/>
                    </a:moveTo>
                    <a:lnTo>
                      <a:pt x="2271752" y="277158"/>
                    </a:lnTo>
                    <a:lnTo>
                      <a:pt x="2272787" y="1354974"/>
                    </a:lnTo>
                    <a:lnTo>
                      <a:pt x="532024" y="2261188"/>
                    </a:lnTo>
                    <a:cubicBezTo>
                      <a:pt x="532765" y="1900977"/>
                      <a:pt x="533507" y="1540767"/>
                      <a:pt x="534248" y="1180556"/>
                    </a:cubicBezTo>
                    <a:lnTo>
                      <a:pt x="0" y="1458332"/>
                    </a:lnTo>
                    <a:lnTo>
                      <a:pt x="0" y="4128021"/>
                    </a:lnTo>
                    <a:lnTo>
                      <a:pt x="532024" y="3859484"/>
                    </a:lnTo>
                    <a:lnTo>
                      <a:pt x="532024" y="2808317"/>
                    </a:lnTo>
                    <a:lnTo>
                      <a:pt x="2272787" y="1902103"/>
                    </a:lnTo>
                    <a:lnTo>
                      <a:pt x="2272787" y="2979389"/>
                    </a:lnTo>
                    <a:lnTo>
                      <a:pt x="2804810" y="271085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4" name="Freeform: Shape 33">
                <a:extLst>
                  <a:ext uri="{FF2B5EF4-FFF2-40B4-BE49-F238E27FC236}">
                    <a16:creationId xmlns:a16="http://schemas.microsoft.com/office/drawing/2014/main" xmlns="" id="{287492CC-E3BE-4A50-A8E1-D815116936B9}"/>
                  </a:ext>
                </a:extLst>
              </p:cNvPr>
              <p:cNvSpPr>
                <a:spLocks/>
              </p:cNvSpPr>
              <p:nvPr/>
            </p:nvSpPr>
            <p:spPr bwMode="auto">
              <a:xfrm flipH="1">
                <a:off x="3482544" y="318489"/>
                <a:ext cx="291548" cy="493776"/>
              </a:xfrm>
              <a:custGeom>
                <a:avLst/>
                <a:gdLst>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529798 w 2804810"/>
                  <a:gd name="connsiteY4" fmla="*/ 819332 h 4128021"/>
                  <a:gd name="connsiteX5" fmla="*/ 2272787 w 2804810"/>
                  <a:gd name="connsiteY5" fmla="*/ 1726869 h 4128021"/>
                  <a:gd name="connsiteX6" fmla="*/ 2272099 w 2804810"/>
                  <a:gd name="connsiteY6" fmla="*/ 2806539 h 4128021"/>
                  <a:gd name="connsiteX7" fmla="*/ 2272444 w 2804810"/>
                  <a:gd name="connsiteY7" fmla="*/ 3334294 h 4128021"/>
                  <a:gd name="connsiteX8" fmla="*/ 529798 w 2804810"/>
                  <a:gd name="connsiteY8" fmla="*/ 2456484 h 4128021"/>
                  <a:gd name="connsiteX9" fmla="*/ 0 w 2804810"/>
                  <a:gd name="connsiteY9" fmla="*/ 0 h 4128021"/>
                  <a:gd name="connsiteX10" fmla="*/ 0 w 2804810"/>
                  <a:gd name="connsiteY10" fmla="*/ 2710852 h 4128021"/>
                  <a:gd name="connsiteX11" fmla="*/ 529798 w 2804810"/>
                  <a:gd name="connsiteY11" fmla="*/ 2979389 h 4128021"/>
                  <a:gd name="connsiteX12" fmla="*/ 529798 w 2804810"/>
                  <a:gd name="connsiteY12" fmla="*/ 2977784 h 4128021"/>
                  <a:gd name="connsiteX13" fmla="*/ 2272785 w 2804810"/>
                  <a:gd name="connsiteY13" fmla="*/ 3855766 h 4128021"/>
                  <a:gd name="connsiteX14" fmla="*/ 2272787 w 2804810"/>
                  <a:gd name="connsiteY14" fmla="*/ 3859484 h 4128021"/>
                  <a:gd name="connsiteX15" fmla="*/ 2804810 w 2804810"/>
                  <a:gd name="connsiteY15" fmla="*/ 4128021 h 4128021"/>
                  <a:gd name="connsiteX16" fmla="*/ 2804810 w 2804810"/>
                  <a:gd name="connsiteY16" fmla="*/ 1458332 h 4128021"/>
                  <a:gd name="connsiteX0" fmla="*/ 885964 w 2804810"/>
                  <a:gd name="connsiteY0" fmla="*/ 1540658 h 4282402"/>
                  <a:gd name="connsiteX1" fmla="*/ 885964 w 2804810"/>
                  <a:gd name="connsiteY1" fmla="*/ 2083612 h 4282402"/>
                  <a:gd name="connsiteX2" fmla="*/ 1902385 w 2804810"/>
                  <a:gd name="connsiteY2" fmla="*/ 2613718 h 4282402"/>
                  <a:gd name="connsiteX3" fmla="*/ 1902385 w 2804810"/>
                  <a:gd name="connsiteY3" fmla="*/ 2070763 h 4282402"/>
                  <a:gd name="connsiteX4" fmla="*/ 885964 w 2804810"/>
                  <a:gd name="connsiteY4" fmla="*/ 1540658 h 4282402"/>
                  <a:gd name="connsiteX5" fmla="*/ 529798 w 2804810"/>
                  <a:gd name="connsiteY5" fmla="*/ 819332 h 4282402"/>
                  <a:gd name="connsiteX6" fmla="*/ 2272787 w 2804810"/>
                  <a:gd name="connsiteY6" fmla="*/ 1726869 h 4282402"/>
                  <a:gd name="connsiteX7" fmla="*/ 2272099 w 2804810"/>
                  <a:gd name="connsiteY7" fmla="*/ 2806539 h 4282402"/>
                  <a:gd name="connsiteX8" fmla="*/ 2272444 w 2804810"/>
                  <a:gd name="connsiteY8" fmla="*/ 3334294 h 4282402"/>
                  <a:gd name="connsiteX9" fmla="*/ 529798 w 2804810"/>
                  <a:gd name="connsiteY9" fmla="*/ 2456484 h 4282402"/>
                  <a:gd name="connsiteX10" fmla="*/ 529798 w 2804810"/>
                  <a:gd name="connsiteY10" fmla="*/ 819332 h 4282402"/>
                  <a:gd name="connsiteX11" fmla="*/ 0 w 2804810"/>
                  <a:gd name="connsiteY11" fmla="*/ 0 h 4282402"/>
                  <a:gd name="connsiteX12" fmla="*/ 0 w 2804810"/>
                  <a:gd name="connsiteY12" fmla="*/ 2710852 h 4282402"/>
                  <a:gd name="connsiteX13" fmla="*/ 529798 w 2804810"/>
                  <a:gd name="connsiteY13" fmla="*/ 2979389 h 4282402"/>
                  <a:gd name="connsiteX14" fmla="*/ 529798 w 2804810"/>
                  <a:gd name="connsiteY14" fmla="*/ 2977784 h 4282402"/>
                  <a:gd name="connsiteX15" fmla="*/ 2272785 w 2804810"/>
                  <a:gd name="connsiteY15" fmla="*/ 3855766 h 4282402"/>
                  <a:gd name="connsiteX16" fmla="*/ 2804810 w 2804810"/>
                  <a:gd name="connsiteY16" fmla="*/ 4128021 h 4282402"/>
                  <a:gd name="connsiteX17" fmla="*/ 2804810 w 2804810"/>
                  <a:gd name="connsiteY17" fmla="*/ 1458332 h 4282402"/>
                  <a:gd name="connsiteX18" fmla="*/ 0 w 2804810"/>
                  <a:gd name="connsiteY18" fmla="*/ 0 h 4282402"/>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529798 w 2804810"/>
                  <a:gd name="connsiteY14" fmla="*/ 2977784 h 4128021"/>
                  <a:gd name="connsiteX15" fmla="*/ 2804810 w 2804810"/>
                  <a:gd name="connsiteY15" fmla="*/ 4128021 h 4128021"/>
                  <a:gd name="connsiteX16" fmla="*/ 2804810 w 2804810"/>
                  <a:gd name="connsiteY16" fmla="*/ 1458332 h 4128021"/>
                  <a:gd name="connsiteX17" fmla="*/ 0 w 2804810"/>
                  <a:gd name="connsiteY17"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529798 w 2804810"/>
                  <a:gd name="connsiteY13" fmla="*/ 2979389 h 4128021"/>
                  <a:gd name="connsiteX14" fmla="*/ 2804810 w 2804810"/>
                  <a:gd name="connsiteY14" fmla="*/ 4128021 h 4128021"/>
                  <a:gd name="connsiteX15" fmla="*/ 2804810 w 2804810"/>
                  <a:gd name="connsiteY15" fmla="*/ 1458332 h 4128021"/>
                  <a:gd name="connsiteX16" fmla="*/ 0 w 2804810"/>
                  <a:gd name="connsiteY16" fmla="*/ 0 h 4128021"/>
                  <a:gd name="connsiteX0" fmla="*/ 885964 w 2804810"/>
                  <a:gd name="connsiteY0" fmla="*/ 1540658 h 4128021"/>
                  <a:gd name="connsiteX1" fmla="*/ 885964 w 2804810"/>
                  <a:gd name="connsiteY1" fmla="*/ 2083612 h 4128021"/>
                  <a:gd name="connsiteX2" fmla="*/ 1902385 w 2804810"/>
                  <a:gd name="connsiteY2" fmla="*/ 2613718 h 4128021"/>
                  <a:gd name="connsiteX3" fmla="*/ 1902385 w 2804810"/>
                  <a:gd name="connsiteY3" fmla="*/ 2070763 h 4128021"/>
                  <a:gd name="connsiteX4" fmla="*/ 885964 w 2804810"/>
                  <a:gd name="connsiteY4" fmla="*/ 1540658 h 4128021"/>
                  <a:gd name="connsiteX5" fmla="*/ 529798 w 2804810"/>
                  <a:gd name="connsiteY5" fmla="*/ 819332 h 4128021"/>
                  <a:gd name="connsiteX6" fmla="*/ 2272787 w 2804810"/>
                  <a:gd name="connsiteY6" fmla="*/ 1726869 h 4128021"/>
                  <a:gd name="connsiteX7" fmla="*/ 2272099 w 2804810"/>
                  <a:gd name="connsiteY7" fmla="*/ 2806539 h 4128021"/>
                  <a:gd name="connsiteX8" fmla="*/ 2272444 w 2804810"/>
                  <a:gd name="connsiteY8" fmla="*/ 3334294 h 4128021"/>
                  <a:gd name="connsiteX9" fmla="*/ 529798 w 2804810"/>
                  <a:gd name="connsiteY9" fmla="*/ 2456484 h 4128021"/>
                  <a:gd name="connsiteX10" fmla="*/ 529798 w 2804810"/>
                  <a:gd name="connsiteY10" fmla="*/ 819332 h 4128021"/>
                  <a:gd name="connsiteX11" fmla="*/ 0 w 2804810"/>
                  <a:gd name="connsiteY11" fmla="*/ 0 h 4128021"/>
                  <a:gd name="connsiteX12" fmla="*/ 0 w 2804810"/>
                  <a:gd name="connsiteY12" fmla="*/ 2710852 h 4128021"/>
                  <a:gd name="connsiteX13" fmla="*/ 2804810 w 2804810"/>
                  <a:gd name="connsiteY13" fmla="*/ 4128021 h 4128021"/>
                  <a:gd name="connsiteX14" fmla="*/ 2804810 w 2804810"/>
                  <a:gd name="connsiteY14" fmla="*/ 1458332 h 4128021"/>
                  <a:gd name="connsiteX15" fmla="*/ 0 w 2804810"/>
                  <a:gd name="connsiteY15" fmla="*/ 0 h 412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04810" h="4128021">
                    <a:moveTo>
                      <a:pt x="885964" y="1540658"/>
                    </a:moveTo>
                    <a:lnTo>
                      <a:pt x="885964" y="2083612"/>
                    </a:lnTo>
                    <a:lnTo>
                      <a:pt x="1902385" y="2613718"/>
                    </a:lnTo>
                    <a:lnTo>
                      <a:pt x="1902385" y="2070763"/>
                    </a:lnTo>
                    <a:lnTo>
                      <a:pt x="885964" y="1540658"/>
                    </a:lnTo>
                    <a:close/>
                    <a:moveTo>
                      <a:pt x="529798" y="819332"/>
                    </a:moveTo>
                    <a:lnTo>
                      <a:pt x="2272787" y="1726869"/>
                    </a:lnTo>
                    <a:cubicBezTo>
                      <a:pt x="2272558" y="2086759"/>
                      <a:pt x="2272328" y="2446649"/>
                      <a:pt x="2272099" y="2806539"/>
                    </a:cubicBezTo>
                    <a:lnTo>
                      <a:pt x="2272444" y="3334294"/>
                    </a:lnTo>
                    <a:lnTo>
                      <a:pt x="529798" y="2456484"/>
                    </a:lnTo>
                    <a:lnTo>
                      <a:pt x="529798" y="819332"/>
                    </a:lnTo>
                    <a:close/>
                    <a:moveTo>
                      <a:pt x="0" y="0"/>
                    </a:moveTo>
                    <a:lnTo>
                      <a:pt x="0" y="2710852"/>
                    </a:lnTo>
                    <a:lnTo>
                      <a:pt x="2804810" y="4128021"/>
                    </a:lnTo>
                    <a:lnTo>
                      <a:pt x="2804810" y="1458332"/>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grpSp>
      </p:grpSp>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228022" y="227684"/>
            <a:ext cx="1317396" cy="1259704"/>
          </a:xfrm>
          <a:prstGeom prst="rect">
            <a:avLst/>
          </a:prstGeom>
        </p:spPr>
      </p:pic>
    </p:spTree>
    <p:extLst>
      <p:ext uri="{BB962C8B-B14F-4D97-AF65-F5344CB8AC3E}">
        <p14:creationId xmlns:p14="http://schemas.microsoft.com/office/powerpoint/2010/main" xmlns="" val="202730595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7"/>
            <a:ext cx="5370237" cy="702460"/>
          </a:xfrm>
        </p:spPr>
        <p:txBody>
          <a:bodyPr>
            <a:noAutofit/>
          </a:bodyPr>
          <a:lstStyle/>
          <a:p>
            <a:r>
              <a:rPr lang="ru-RU" sz="2800" b="0" dirty="0" smtClean="0"/>
              <a:t>Демонстрационный вариант</a:t>
            </a:r>
            <a:endParaRPr lang="ru-RU" sz="2800" b="0" dirty="0"/>
          </a:p>
        </p:txBody>
      </p:sp>
      <p:sp>
        <p:nvSpPr>
          <p:cNvPr id="3" name="Объект 2"/>
          <p:cNvSpPr>
            <a:spLocks noGrp="1"/>
          </p:cNvSpPr>
          <p:nvPr>
            <p:ph idx="1"/>
          </p:nvPr>
        </p:nvSpPr>
        <p:spPr/>
        <p:txBody>
          <a:bodyPr>
            <a:normAutofit/>
          </a:bodyPr>
          <a:lstStyle/>
          <a:p>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10</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40.1</a:t>
            </a:r>
            <a:endParaRPr lang="ru-RU" sz="3200" dirty="0"/>
          </a:p>
        </p:txBody>
      </p:sp>
      <p:pic>
        <p:nvPicPr>
          <p:cNvPr id="8" name="Рисунок 7"/>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38227" y="838987"/>
            <a:ext cx="6080288" cy="5797483"/>
          </a:xfrm>
          <a:prstGeom prst="rect">
            <a:avLst/>
          </a:prstGeom>
        </p:spPr>
      </p:pic>
    </p:spTree>
    <p:extLst>
      <p:ext uri="{BB962C8B-B14F-4D97-AF65-F5344CB8AC3E}">
        <p14:creationId xmlns:p14="http://schemas.microsoft.com/office/powerpoint/2010/main" xmlns="" val="21076335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7"/>
            <a:ext cx="5370237" cy="702460"/>
          </a:xfrm>
        </p:spPr>
        <p:txBody>
          <a:bodyPr>
            <a:noAutofit/>
          </a:bodyPr>
          <a:lstStyle/>
          <a:p>
            <a:endParaRPr lang="ru-RU" sz="2800" b="0" dirty="0"/>
          </a:p>
        </p:txBody>
      </p:sp>
      <p:sp>
        <p:nvSpPr>
          <p:cNvPr id="3" name="Объект 2"/>
          <p:cNvSpPr>
            <a:spLocks noGrp="1"/>
          </p:cNvSpPr>
          <p:nvPr>
            <p:ph idx="1"/>
          </p:nvPr>
        </p:nvSpPr>
        <p:spPr/>
        <p:txBody>
          <a:bodyPr>
            <a:normAutofit/>
          </a:bodyPr>
          <a:lstStyle/>
          <a:p>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11</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pic>
        <p:nvPicPr>
          <p:cNvPr id="10" name="Рисунок 9"/>
          <p:cNvPicPr>
            <a:picLocks noChangeAspect="1"/>
          </p:cNvPicPr>
          <p:nvPr/>
        </p:nvPicPr>
        <p:blipFill>
          <a:blip r:embed="rId3" cstate="print"/>
          <a:stretch>
            <a:fillRect/>
          </a:stretch>
        </p:blipFill>
        <p:spPr>
          <a:xfrm>
            <a:off x="2361426" y="0"/>
            <a:ext cx="4421147" cy="6858000"/>
          </a:xfrm>
          <a:prstGeom prst="rect">
            <a:avLst/>
          </a:prstGeom>
        </p:spPr>
      </p:pic>
    </p:spTree>
    <p:extLst>
      <p:ext uri="{BB962C8B-B14F-4D97-AF65-F5344CB8AC3E}">
        <p14:creationId xmlns:p14="http://schemas.microsoft.com/office/powerpoint/2010/main" xmlns="" val="29803550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7"/>
            <a:ext cx="5370237" cy="702460"/>
          </a:xfrm>
        </p:spPr>
        <p:txBody>
          <a:bodyPr>
            <a:noAutofit/>
          </a:bodyPr>
          <a:lstStyle/>
          <a:p>
            <a:endParaRPr lang="ru-RU" sz="2800" b="0" dirty="0"/>
          </a:p>
        </p:txBody>
      </p:sp>
      <p:sp>
        <p:nvSpPr>
          <p:cNvPr id="3" name="Объект 2"/>
          <p:cNvSpPr>
            <a:spLocks noGrp="1"/>
          </p:cNvSpPr>
          <p:nvPr>
            <p:ph idx="1"/>
          </p:nvPr>
        </p:nvSpPr>
        <p:spPr/>
        <p:txBody>
          <a:bodyPr>
            <a:normAutofit/>
          </a:bodyPr>
          <a:lstStyle/>
          <a:p>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12</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pic>
        <p:nvPicPr>
          <p:cNvPr id="8" name="Рисунок 7"/>
          <p:cNvPicPr>
            <a:picLocks noChangeAspect="1"/>
          </p:cNvPicPr>
          <p:nvPr/>
        </p:nvPicPr>
        <p:blipFill>
          <a:blip r:embed="rId3" cstate="print"/>
          <a:stretch>
            <a:fillRect/>
          </a:stretch>
        </p:blipFill>
        <p:spPr>
          <a:xfrm>
            <a:off x="2315270" y="0"/>
            <a:ext cx="4513460" cy="6858000"/>
          </a:xfrm>
          <a:prstGeom prst="rect">
            <a:avLst/>
          </a:prstGeom>
        </p:spPr>
      </p:pic>
    </p:spTree>
    <p:extLst>
      <p:ext uri="{BB962C8B-B14F-4D97-AF65-F5344CB8AC3E}">
        <p14:creationId xmlns:p14="http://schemas.microsoft.com/office/powerpoint/2010/main" xmlns="" val="33817475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r>
              <a:rPr lang="en-US" smtClean="0"/>
              <a:t>Perm, School 50</a:t>
            </a:r>
            <a:endParaRPr lang="en-US"/>
          </a:p>
        </p:txBody>
      </p:sp>
      <p:sp>
        <p:nvSpPr>
          <p:cNvPr id="3" name="Текст 2"/>
          <p:cNvSpPr>
            <a:spLocks noGrp="1"/>
          </p:cNvSpPr>
          <p:nvPr>
            <p:ph type="body" sz="quarter" idx="13"/>
          </p:nvPr>
        </p:nvSpPr>
        <p:spPr>
          <a:xfrm>
            <a:off x="737573" y="1715678"/>
            <a:ext cx="7671135" cy="4421171"/>
          </a:xfrm>
        </p:spPr>
        <p:txBody>
          <a:bodyPr>
            <a:normAutofit fontScale="70000" lnSpcReduction="20000"/>
          </a:bodyPr>
          <a:lstStyle/>
          <a:p>
            <a:r>
              <a:rPr lang="ru-RU" dirty="0" smtClean="0"/>
              <a:t>Необходимо выполнить проект о … на </a:t>
            </a:r>
            <a:r>
              <a:rPr lang="ru-RU" dirty="0"/>
              <a:t>основе </a:t>
            </a:r>
            <a:r>
              <a:rPr lang="ru-RU" dirty="0" smtClean="0"/>
              <a:t>данных. Это </a:t>
            </a:r>
            <a:r>
              <a:rPr lang="ru-RU" dirty="0"/>
              <a:t>могут </a:t>
            </a:r>
            <a:r>
              <a:rPr lang="ru-RU" dirty="0" smtClean="0"/>
              <a:t>быть данные </a:t>
            </a:r>
            <a:r>
              <a:rPr lang="ru-RU" dirty="0"/>
              <a:t>из любого </a:t>
            </a:r>
            <a:r>
              <a:rPr lang="ru-RU" dirty="0" smtClean="0"/>
              <a:t>источника, любого </a:t>
            </a:r>
            <a:r>
              <a:rPr lang="ru-RU" dirty="0"/>
              <a:t>города или </a:t>
            </a:r>
            <a:r>
              <a:rPr lang="ru-RU" dirty="0" smtClean="0"/>
              <a:t>страны. </a:t>
            </a:r>
            <a:r>
              <a:rPr lang="ru-RU" dirty="0" err="1" smtClean="0"/>
              <a:t>Zetland</a:t>
            </a:r>
            <a:r>
              <a:rPr lang="ru-RU" dirty="0"/>
              <a:t> </a:t>
            </a:r>
            <a:r>
              <a:rPr lang="ru-RU" dirty="0" smtClean="0"/>
              <a:t>– Z страна/город </a:t>
            </a:r>
            <a:r>
              <a:rPr lang="ru-RU" dirty="0"/>
              <a:t>(которая, как сообщают Интернет и разнообразные энциклопедии является пригородом Сиднея</a:t>
            </a:r>
            <a:r>
              <a:rPr lang="ru-RU" dirty="0" smtClean="0"/>
              <a:t>) – т.е. вымышленная. </a:t>
            </a:r>
            <a:r>
              <a:rPr lang="ru-RU" dirty="0"/>
              <a:t>В одном из видео заместитель </a:t>
            </a:r>
            <a:r>
              <a:rPr lang="ru-RU" dirty="0" smtClean="0"/>
              <a:t>Вербицкой М.В. упоминает: </a:t>
            </a:r>
            <a:r>
              <a:rPr lang="ru-RU" dirty="0"/>
              <a:t>"Мнение не должно быть связано со </a:t>
            </a:r>
            <a:r>
              <a:rPr lang="ru-RU" dirty="0" smtClean="0"/>
              <a:t>статистикой, а </a:t>
            </a:r>
            <a:r>
              <a:rPr lang="ru-RU" dirty="0"/>
              <a:t>с темой проекта в целом!" Е</a:t>
            </a:r>
            <a:r>
              <a:rPr lang="ru-RU" dirty="0" smtClean="0"/>
              <a:t>сть статистика и </a:t>
            </a:r>
            <a:r>
              <a:rPr lang="ru-RU" dirty="0"/>
              <a:t>есть тема </a:t>
            </a:r>
            <a:r>
              <a:rPr lang="ru-RU" dirty="0" smtClean="0"/>
              <a:t>проекта. Актуальным является </a:t>
            </a:r>
            <a:r>
              <a:rPr lang="ru-RU" dirty="0"/>
              <a:t>её </a:t>
            </a:r>
            <a:r>
              <a:rPr lang="ru-RU" dirty="0" smtClean="0"/>
              <a:t>изучение! </a:t>
            </a:r>
            <a:r>
              <a:rPr lang="ru-RU" dirty="0"/>
              <a:t>Название </a:t>
            </a:r>
            <a:r>
              <a:rPr lang="ru-RU" dirty="0" smtClean="0"/>
              <a:t>страны/города </a:t>
            </a:r>
            <a:r>
              <a:rPr lang="ru-RU" dirty="0"/>
              <a:t>роли не </a:t>
            </a:r>
            <a:r>
              <a:rPr lang="ru-RU" dirty="0" smtClean="0"/>
              <a:t>играет. Это </a:t>
            </a:r>
            <a:r>
              <a:rPr lang="ru-RU" dirty="0"/>
              <a:t>условная </a:t>
            </a:r>
            <a:r>
              <a:rPr lang="ru-RU" dirty="0" smtClean="0"/>
              <a:t>единица. </a:t>
            </a:r>
            <a:endParaRPr lang="ru-RU" dirty="0"/>
          </a:p>
        </p:txBody>
      </p:sp>
      <p:sp>
        <p:nvSpPr>
          <p:cNvPr id="4" name="Текст 3"/>
          <p:cNvSpPr>
            <a:spLocks noGrp="1"/>
          </p:cNvSpPr>
          <p:nvPr>
            <p:ph type="body" idx="1"/>
          </p:nvPr>
        </p:nvSpPr>
        <p:spPr>
          <a:xfrm>
            <a:off x="471341" y="526480"/>
            <a:ext cx="8757500" cy="647826"/>
          </a:xfrm>
        </p:spPr>
        <p:txBody>
          <a:bodyPr>
            <a:noAutofit/>
          </a:bodyPr>
          <a:lstStyle/>
          <a:p>
            <a:r>
              <a:rPr lang="ru-RU" sz="3200" b="1" i="1" dirty="0" smtClean="0">
                <a:effectLst>
                  <a:outerShdw blurRad="38100" dist="38100" dir="2700000" algn="tl">
                    <a:srgbClr val="000000">
                      <a:alpha val="43137"/>
                    </a:srgbClr>
                  </a:outerShdw>
                </a:effectLst>
              </a:rPr>
              <a:t>Появление </a:t>
            </a:r>
            <a:r>
              <a:rPr lang="ru-RU" sz="3200" b="1" i="1" dirty="0">
                <a:effectLst>
                  <a:outerShdw blurRad="38100" dist="38100" dir="2700000" algn="tl">
                    <a:srgbClr val="000000">
                      <a:alpha val="43137"/>
                    </a:srgbClr>
                  </a:outerShdw>
                </a:effectLst>
              </a:rPr>
              <a:t>в ЕГЭ волшебной </a:t>
            </a:r>
            <a:r>
              <a:rPr lang="ru-RU" sz="3200" b="1" i="1" dirty="0" smtClean="0">
                <a:effectLst>
                  <a:outerShdw blurRad="38100" dist="38100" dir="2700000" algn="tl">
                    <a:srgbClr val="000000">
                      <a:alpha val="43137"/>
                    </a:srgbClr>
                  </a:outerShdw>
                </a:effectLst>
              </a:rPr>
              <a:t>страны </a:t>
            </a:r>
            <a:r>
              <a:rPr lang="ru-RU" sz="3200" b="1" i="1" dirty="0" err="1" smtClean="0">
                <a:effectLst>
                  <a:outerShdw blurRad="38100" dist="38100" dir="2700000" algn="tl">
                    <a:srgbClr val="000000">
                      <a:alpha val="43137"/>
                    </a:srgbClr>
                  </a:outerShdw>
                </a:effectLst>
              </a:rPr>
              <a:t>Zetlan</a:t>
            </a:r>
            <a:r>
              <a:rPr lang="en-US" sz="3200" b="1" i="1" dirty="0" smtClean="0">
                <a:effectLst>
                  <a:outerShdw blurRad="38100" dist="38100" dir="2700000" algn="tl">
                    <a:srgbClr val="000000">
                      <a:alpha val="43137"/>
                    </a:srgbClr>
                  </a:outerShdw>
                </a:effectLst>
              </a:rPr>
              <a:t>d</a:t>
            </a:r>
            <a:endParaRPr lang="ru-RU" sz="3200" b="1" i="1" dirty="0">
              <a:effectLst>
                <a:outerShdw blurRad="38100" dist="38100" dir="2700000" algn="tl">
                  <a:srgbClr val="000000">
                    <a:alpha val="43137"/>
                  </a:srgbClr>
                </a:outerShdw>
              </a:effectLst>
            </a:endParaRPr>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13</a:t>
            </a:fld>
            <a:endParaRPr lang="en-US"/>
          </a:p>
        </p:txBody>
      </p:sp>
    </p:spTree>
    <p:extLst>
      <p:ext uri="{BB962C8B-B14F-4D97-AF65-F5344CB8AC3E}">
        <p14:creationId xmlns:p14="http://schemas.microsoft.com/office/powerpoint/2010/main" xmlns="" val="518737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7"/>
            <a:ext cx="5370237" cy="702460"/>
          </a:xfrm>
        </p:spPr>
        <p:txBody>
          <a:bodyPr>
            <a:noAutofit/>
          </a:bodyPr>
          <a:lstStyle/>
          <a:p>
            <a:pPr algn="ctr"/>
            <a:r>
              <a:rPr lang="ru-RU" sz="2800" b="0" dirty="0" smtClean="0"/>
              <a:t>Демонстрационный вариант</a:t>
            </a:r>
            <a:endParaRPr lang="ru-RU" sz="2800" b="0" dirty="0"/>
          </a:p>
        </p:txBody>
      </p:sp>
      <p:sp>
        <p:nvSpPr>
          <p:cNvPr id="3" name="Объект 2"/>
          <p:cNvSpPr>
            <a:spLocks noGrp="1"/>
          </p:cNvSpPr>
          <p:nvPr>
            <p:ph idx="1"/>
          </p:nvPr>
        </p:nvSpPr>
        <p:spPr/>
        <p:txBody>
          <a:bodyPr>
            <a:normAutofit/>
          </a:bodyPr>
          <a:lstStyle/>
          <a:p>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14</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40.1</a:t>
            </a:r>
            <a:endParaRPr lang="ru-RU" sz="3200" dirty="0"/>
          </a:p>
        </p:txBody>
      </p:sp>
      <p:pic>
        <p:nvPicPr>
          <p:cNvPr id="8" name="Рисунок 7"/>
          <p:cNvPicPr>
            <a:picLocks noChangeAspect="1"/>
          </p:cNvPicPr>
          <p:nvPr/>
        </p:nvPicPr>
        <p:blipFill>
          <a:blip r:embed="rId3" cstate="print"/>
          <a:stretch>
            <a:fillRect/>
          </a:stretch>
        </p:blipFill>
        <p:spPr>
          <a:xfrm>
            <a:off x="1907109" y="923827"/>
            <a:ext cx="6275502" cy="5807076"/>
          </a:xfrm>
          <a:prstGeom prst="rect">
            <a:avLst/>
          </a:prstGeom>
        </p:spPr>
      </p:pic>
    </p:spTree>
    <p:extLst>
      <p:ext uri="{BB962C8B-B14F-4D97-AF65-F5344CB8AC3E}">
        <p14:creationId xmlns:p14="http://schemas.microsoft.com/office/powerpoint/2010/main" xmlns="" val="22606208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 </a:t>
            </a:r>
            <a:r>
              <a:rPr lang="en-US" sz="2800" i="1" dirty="0" smtClean="0"/>
              <a:t>make an opening statement on the subject of the project</a:t>
            </a:r>
            <a:endParaRPr lang="ru-RU" sz="2800" i="1" dirty="0"/>
          </a:p>
        </p:txBody>
      </p:sp>
      <p:sp>
        <p:nvSpPr>
          <p:cNvPr id="3" name="Объект 2"/>
          <p:cNvSpPr>
            <a:spLocks noGrp="1"/>
          </p:cNvSpPr>
          <p:nvPr>
            <p:ph sz="half" idx="1"/>
          </p:nvPr>
        </p:nvSpPr>
        <p:spPr/>
        <p:txBody>
          <a:bodyPr>
            <a:normAutofit/>
          </a:bodyPr>
          <a:lstStyle/>
          <a:p>
            <a:pPr>
              <a:buFont typeface="Wingdings" panose="05000000000000000000" pitchFamily="2" charset="2"/>
              <a:buChar char="Ø"/>
            </a:pPr>
            <a:r>
              <a:rPr lang="ru-RU" sz="2800" dirty="0" smtClean="0"/>
              <a:t>дать понять о чем ваш письменный ответ </a:t>
            </a:r>
            <a:r>
              <a:rPr lang="ru-RU" sz="2800" dirty="0" smtClean="0">
                <a:solidFill>
                  <a:srgbClr val="FF0000"/>
                </a:solidFill>
              </a:rPr>
              <a:t>+</a:t>
            </a:r>
          </a:p>
          <a:p>
            <a:pPr>
              <a:buFont typeface="Wingdings" panose="05000000000000000000" pitchFamily="2" charset="2"/>
              <a:buChar char="Ø"/>
            </a:pPr>
            <a:r>
              <a:rPr lang="ru-RU" sz="2800" dirty="0" smtClean="0"/>
              <a:t>упомянуть проект и указать тему проекта </a:t>
            </a:r>
            <a:r>
              <a:rPr lang="ru-RU" sz="2800" dirty="0" smtClean="0">
                <a:solidFill>
                  <a:srgbClr val="FF0000"/>
                </a:solidFill>
              </a:rPr>
              <a:t>+</a:t>
            </a:r>
          </a:p>
          <a:p>
            <a:pPr>
              <a:buFont typeface="Wingdings" panose="05000000000000000000" pitchFamily="2" charset="2"/>
              <a:buChar char="Ø"/>
            </a:pPr>
            <a:r>
              <a:rPr lang="ru-RU" sz="2800" dirty="0" smtClean="0"/>
              <a:t>подчеркнуть ее важность/ актуальность </a:t>
            </a:r>
            <a:r>
              <a:rPr lang="ru-RU" sz="2800" dirty="0" smtClean="0">
                <a:solidFill>
                  <a:srgbClr val="FF0000"/>
                </a:solidFill>
              </a:rPr>
              <a:t>+/-</a:t>
            </a:r>
          </a:p>
        </p:txBody>
      </p:sp>
      <p:sp>
        <p:nvSpPr>
          <p:cNvPr id="4" name="Объект 3"/>
          <p:cNvSpPr>
            <a:spLocks noGrp="1"/>
          </p:cNvSpPr>
          <p:nvPr>
            <p:ph sz="half" idx="2"/>
          </p:nvPr>
        </p:nvSpPr>
        <p:spPr/>
        <p:txBody>
          <a:bodyPr/>
          <a:lstStyle/>
          <a:p>
            <a:pPr>
              <a:buFont typeface="Wingdings" panose="05000000000000000000" pitchFamily="2" charset="2"/>
              <a:buChar char="Ø"/>
            </a:pPr>
            <a:r>
              <a:rPr lang="ru-RU" sz="2800" dirty="0" smtClean="0"/>
              <a:t>упомянуть данные из таблицы/ диаграммы </a:t>
            </a:r>
            <a:r>
              <a:rPr lang="ru-RU" sz="2800" dirty="0" smtClean="0">
                <a:solidFill>
                  <a:srgbClr val="FF0000"/>
                </a:solidFill>
              </a:rPr>
              <a:t>+</a:t>
            </a:r>
          </a:p>
          <a:p>
            <a:pPr>
              <a:buFont typeface="Wingdings" panose="05000000000000000000" pitchFamily="2" charset="2"/>
              <a:buChar char="Ø"/>
            </a:pPr>
            <a:r>
              <a:rPr lang="ru-RU" sz="2800" dirty="0" smtClean="0"/>
              <a:t>обозначить цель проекта </a:t>
            </a:r>
            <a:r>
              <a:rPr lang="ru-RU" sz="2800" dirty="0" smtClean="0">
                <a:solidFill>
                  <a:srgbClr val="FF0000"/>
                </a:solidFill>
              </a:rPr>
              <a:t>+/-</a:t>
            </a:r>
          </a:p>
          <a:p>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15</a:t>
            </a:fld>
            <a:endParaRPr lang="en-US"/>
          </a:p>
        </p:txBody>
      </p:sp>
    </p:spTree>
    <p:extLst>
      <p:ext uri="{BB962C8B-B14F-4D97-AF65-F5344CB8AC3E}">
        <p14:creationId xmlns:p14="http://schemas.microsoft.com/office/powerpoint/2010/main" xmlns="" val="1159384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021" y="240665"/>
            <a:ext cx="6321397" cy="1132235"/>
          </a:xfrm>
        </p:spPr>
        <p:txBody>
          <a:bodyPr>
            <a:normAutofit/>
          </a:bodyPr>
          <a:lstStyle/>
          <a:p>
            <a:pPr algn="ctr"/>
            <a:r>
              <a:rPr lang="en-US" sz="2800" dirty="0"/>
              <a:t>- </a:t>
            </a:r>
            <a:r>
              <a:rPr lang="en-US" sz="2800" i="1" dirty="0"/>
              <a:t>make an opening statement on the subject of the project</a:t>
            </a:r>
            <a:endParaRPr lang="ru-RU" sz="2800" dirty="0"/>
          </a:p>
        </p:txBody>
      </p:sp>
      <p:sp>
        <p:nvSpPr>
          <p:cNvPr id="3" name="Объект 2"/>
          <p:cNvSpPr>
            <a:spLocks noGrp="1"/>
          </p:cNvSpPr>
          <p:nvPr>
            <p:ph idx="1"/>
          </p:nvPr>
        </p:nvSpPr>
        <p:spPr/>
        <p:txBody>
          <a:bodyPr/>
          <a:lstStyle/>
          <a:p>
            <a:pPr marL="0" lvl="0" indent="0" algn="just" defTabSz="914400">
              <a:lnSpc>
                <a:spcPct val="150000"/>
              </a:lnSpc>
              <a:spcBef>
                <a:spcPts val="0"/>
              </a:spcBef>
              <a:spcAft>
                <a:spcPts val="0"/>
              </a:spcAft>
              <a:buNone/>
              <a:tabLst/>
              <a:defRPr/>
            </a:pPr>
            <a:r>
              <a:rPr lang="en-US" sz="2800" i="1" dirty="0">
                <a:solidFill>
                  <a:prstClr val="black"/>
                </a:solidFill>
                <a:latin typeface="Calibri" panose="020F0502020204030204" pitchFamily="34" charset="0"/>
                <a:cs typeface="Calibri" panose="020F0502020204030204" pitchFamily="34" charset="0"/>
              </a:rPr>
              <a:t>Recent studies show that  </a:t>
            </a:r>
            <a:r>
              <a:rPr lang="en-US" sz="1800" dirty="0">
                <a:solidFill>
                  <a:srgbClr val="0070C0"/>
                </a:solidFill>
                <a:latin typeface="Calibri" panose="020F0502020204030204" pitchFamily="34" charset="0"/>
                <a:cs typeface="Calibri" panose="020F0502020204030204" pitchFamily="34" charset="0"/>
              </a:rPr>
              <a:t>(</a:t>
            </a:r>
            <a:r>
              <a:rPr lang="ru-RU" sz="1800" dirty="0">
                <a:solidFill>
                  <a:srgbClr val="0070C0"/>
                </a:solidFill>
                <a:latin typeface="Calibri" panose="020F0502020204030204" pitchFamily="34" charset="0"/>
                <a:cs typeface="Calibri" panose="020F0502020204030204" pitchFamily="34" charset="0"/>
              </a:rPr>
              <a:t>актуальность, тренды)</a:t>
            </a:r>
            <a:r>
              <a:rPr lang="en-US" sz="2800" i="1" dirty="0">
                <a:solidFill>
                  <a:srgbClr val="0070C0"/>
                </a:solidFill>
                <a:latin typeface="Calibri" panose="020F0502020204030204" pitchFamily="34" charset="0"/>
                <a:cs typeface="Calibri" panose="020F0502020204030204" pitchFamily="34" charset="0"/>
              </a:rPr>
              <a:t>. </a:t>
            </a:r>
            <a:r>
              <a:rPr lang="en-US" sz="2800" i="1" dirty="0">
                <a:solidFill>
                  <a:prstClr val="black"/>
                </a:solidFill>
                <a:latin typeface="Calibri" panose="020F0502020204030204" pitchFamily="34" charset="0"/>
                <a:cs typeface="Calibri" panose="020F0502020204030204" pitchFamily="34" charset="0"/>
              </a:rPr>
              <a:t>While doing my own project on </a:t>
            </a:r>
            <a:r>
              <a:rPr lang="ru-RU" sz="1800" dirty="0">
                <a:solidFill>
                  <a:srgbClr val="0070C0"/>
                </a:solidFill>
                <a:latin typeface="Calibri" panose="020F0502020204030204" pitchFamily="34" charset="0"/>
                <a:cs typeface="Calibri" panose="020F0502020204030204" pitchFamily="34" charset="0"/>
              </a:rPr>
              <a:t>(тема проекта)</a:t>
            </a:r>
            <a:r>
              <a:rPr lang="en-US" sz="2800" i="1" dirty="0">
                <a:solidFill>
                  <a:prstClr val="black"/>
                </a:solidFill>
                <a:latin typeface="Calibri" panose="020F0502020204030204" pitchFamily="34" charset="0"/>
                <a:cs typeface="Calibri" panose="020F0502020204030204" pitchFamily="34" charset="0"/>
              </a:rPr>
              <a:t>, I found some (relevant) data (that illustrate what / how </a:t>
            </a:r>
            <a:r>
              <a:rPr lang="ru-RU" sz="1800" dirty="0">
                <a:solidFill>
                  <a:srgbClr val="0070C0"/>
                </a:solidFill>
                <a:latin typeface="Calibri" panose="020F0502020204030204" pitchFamily="34" charset="0"/>
                <a:cs typeface="Calibri" panose="020F0502020204030204" pitchFamily="34" charset="0"/>
              </a:rPr>
              <a:t>(тема проекта)</a:t>
            </a:r>
            <a:r>
              <a:rPr lang="en-US" sz="2800" dirty="0">
                <a:solidFill>
                  <a:prstClr val="black"/>
                </a:solidFill>
                <a:latin typeface="Calibri" panose="020F0502020204030204" pitchFamily="34" charset="0"/>
                <a:cs typeface="Calibri" panose="020F0502020204030204" pitchFamily="34" charset="0"/>
              </a:rPr>
              <a:t>)</a:t>
            </a:r>
            <a:r>
              <a:rPr lang="en-US" sz="2800" i="1" dirty="0">
                <a:solidFill>
                  <a:prstClr val="black"/>
                </a:solidFill>
                <a:latin typeface="Calibri" panose="020F0502020204030204" pitchFamily="34" charset="0"/>
                <a:cs typeface="Calibri" panose="020F0502020204030204" pitchFamily="34" charset="0"/>
              </a:rPr>
              <a:t>, and in this essay I am going to analyze this data and express my opinion on</a:t>
            </a:r>
            <a:r>
              <a:rPr lang="ru-RU" sz="2800" i="1" dirty="0">
                <a:solidFill>
                  <a:prstClr val="black"/>
                </a:solidFill>
                <a:latin typeface="Calibri" panose="020F0502020204030204" pitchFamily="34" charset="0"/>
                <a:cs typeface="Calibri" panose="020F0502020204030204" pitchFamily="34" charset="0"/>
              </a:rPr>
              <a:t> </a:t>
            </a:r>
            <a:r>
              <a:rPr lang="en-US" sz="2800" i="1" dirty="0">
                <a:solidFill>
                  <a:prstClr val="black"/>
                </a:solidFill>
                <a:latin typeface="Calibri" panose="020F0502020204030204" pitchFamily="34" charset="0"/>
                <a:cs typeface="Calibri" panose="020F0502020204030204" pitchFamily="34" charset="0"/>
              </a:rPr>
              <a:t>… / present my conclusions.</a:t>
            </a: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16</a:t>
            </a:fld>
            <a:endParaRPr lang="en-US"/>
          </a:p>
        </p:txBody>
      </p:sp>
      <p:sp>
        <p:nvSpPr>
          <p:cNvPr id="7" name="Текст 6"/>
          <p:cNvSpPr>
            <a:spLocks noGrp="1"/>
          </p:cNvSpPr>
          <p:nvPr>
            <p:ph type="body" sz="quarter" idx="13"/>
          </p:nvPr>
        </p:nvSpPr>
        <p:spPr>
          <a:xfrm>
            <a:off x="160256" y="388774"/>
            <a:ext cx="1800519" cy="996966"/>
          </a:xfrm>
        </p:spPr>
        <p:txBody>
          <a:bodyPr>
            <a:normAutofit/>
          </a:bodyPr>
          <a:lstStyle/>
          <a:p>
            <a:r>
              <a:rPr lang="ru-RU" sz="2800" dirty="0"/>
              <a:t>Задание 40.1</a:t>
            </a:r>
          </a:p>
          <a:p>
            <a:endParaRPr lang="ru-RU" sz="2800" dirty="0"/>
          </a:p>
        </p:txBody>
      </p:sp>
    </p:spTree>
    <p:extLst>
      <p:ext uri="{BB962C8B-B14F-4D97-AF65-F5344CB8AC3E}">
        <p14:creationId xmlns:p14="http://schemas.microsoft.com/office/powerpoint/2010/main" xmlns="" val="12781399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34864"/>
            <a:ext cx="7886700" cy="843487"/>
          </a:xfrm>
        </p:spPr>
        <p:txBody>
          <a:bodyPr/>
          <a:lstStyle/>
          <a:p>
            <a:pPr algn="ctr"/>
            <a:r>
              <a:rPr lang="en-US" dirty="0" smtClean="0">
                <a:solidFill>
                  <a:srgbClr val="0070C0"/>
                </a:solidFill>
              </a:rPr>
              <a:t>data</a:t>
            </a:r>
            <a:endParaRPr lang="ru-RU" dirty="0">
              <a:solidFill>
                <a:srgbClr val="0070C0"/>
              </a:solidFill>
            </a:endParaRPr>
          </a:p>
        </p:txBody>
      </p:sp>
      <p:sp>
        <p:nvSpPr>
          <p:cNvPr id="3" name="Объект 2"/>
          <p:cNvSpPr>
            <a:spLocks noGrp="1"/>
          </p:cNvSpPr>
          <p:nvPr>
            <p:ph sz="half" idx="1"/>
          </p:nvPr>
        </p:nvSpPr>
        <p:spPr>
          <a:xfrm>
            <a:off x="628650" y="1508289"/>
            <a:ext cx="3886200" cy="4668674"/>
          </a:xfrm>
        </p:spPr>
        <p:txBody>
          <a:bodyPr/>
          <a:lstStyle/>
          <a:p>
            <a:r>
              <a:rPr lang="en-US" dirty="0" smtClean="0"/>
              <a:t>Longman Exams Dictionary:</a:t>
            </a:r>
          </a:p>
          <a:p>
            <a:endParaRPr lang="en-US" dirty="0" smtClean="0"/>
          </a:p>
          <a:p>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17</a:t>
            </a:fld>
            <a:endParaRPr lang="en-US"/>
          </a:p>
        </p:txBody>
      </p:sp>
      <p:pic>
        <p:nvPicPr>
          <p:cNvPr id="9" name="Рисунок 8"/>
          <p:cNvPicPr>
            <a:picLocks noChangeAspect="1"/>
          </p:cNvPicPr>
          <p:nvPr/>
        </p:nvPicPr>
        <p:blipFill>
          <a:blip r:embed="rId2" cstate="print"/>
          <a:stretch>
            <a:fillRect/>
          </a:stretch>
        </p:blipFill>
        <p:spPr>
          <a:xfrm>
            <a:off x="348792" y="2466312"/>
            <a:ext cx="3930978" cy="2752627"/>
          </a:xfrm>
          <a:prstGeom prst="rect">
            <a:avLst/>
          </a:prstGeom>
        </p:spPr>
      </p:pic>
      <p:sp>
        <p:nvSpPr>
          <p:cNvPr id="10" name="Объект 9"/>
          <p:cNvSpPr>
            <a:spLocks noGrp="1"/>
          </p:cNvSpPr>
          <p:nvPr>
            <p:ph sz="half" idx="2"/>
          </p:nvPr>
        </p:nvSpPr>
        <p:spPr/>
        <p:txBody>
          <a:bodyPr/>
          <a:lstStyle/>
          <a:p>
            <a:r>
              <a:rPr lang="en-US" dirty="0" smtClean="0"/>
              <a:t>Cambridge Learner’s Dictionary</a:t>
            </a:r>
          </a:p>
          <a:p>
            <a:pPr marL="0" indent="0">
              <a:buNone/>
            </a:pPr>
            <a:r>
              <a:rPr lang="en-US" dirty="0" smtClean="0"/>
              <a:t> </a:t>
            </a:r>
          </a:p>
          <a:p>
            <a:pPr marL="0" indent="0">
              <a:buNone/>
            </a:pPr>
            <a:endParaRPr lang="ru-RU" dirty="0"/>
          </a:p>
        </p:txBody>
      </p:sp>
      <p:pic>
        <p:nvPicPr>
          <p:cNvPr id="11" name="Рисунок 10"/>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629150" y="3022761"/>
            <a:ext cx="4166058" cy="2774724"/>
          </a:xfrm>
          <a:prstGeom prst="rect">
            <a:avLst/>
          </a:prstGeom>
        </p:spPr>
      </p:pic>
    </p:spTree>
    <p:extLst>
      <p:ext uri="{BB962C8B-B14F-4D97-AF65-F5344CB8AC3E}">
        <p14:creationId xmlns:p14="http://schemas.microsoft.com/office/powerpoint/2010/main" xmlns="" val="19709187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334864"/>
            <a:ext cx="7886700" cy="843487"/>
          </a:xfrm>
        </p:spPr>
        <p:txBody>
          <a:bodyPr/>
          <a:lstStyle/>
          <a:p>
            <a:pPr algn="ctr"/>
            <a:r>
              <a:rPr lang="en-US" dirty="0" smtClean="0">
                <a:solidFill>
                  <a:srgbClr val="0070C0"/>
                </a:solidFill>
              </a:rPr>
              <a:t>data</a:t>
            </a:r>
            <a:endParaRPr lang="ru-RU" dirty="0">
              <a:solidFill>
                <a:srgbClr val="0070C0"/>
              </a:solidFill>
            </a:endParaRPr>
          </a:p>
        </p:txBody>
      </p:sp>
      <p:sp>
        <p:nvSpPr>
          <p:cNvPr id="3" name="Объект 2"/>
          <p:cNvSpPr>
            <a:spLocks noGrp="1"/>
          </p:cNvSpPr>
          <p:nvPr>
            <p:ph sz="half" idx="1"/>
          </p:nvPr>
        </p:nvSpPr>
        <p:spPr>
          <a:xfrm>
            <a:off x="358219" y="1508289"/>
            <a:ext cx="4156631" cy="4668674"/>
          </a:xfrm>
        </p:spPr>
        <p:txBody>
          <a:bodyPr/>
          <a:lstStyle/>
          <a:p>
            <a:r>
              <a:rPr lang="en-US" dirty="0" smtClean="0"/>
              <a:t>Comprehensive English-Russian Dictionary:</a:t>
            </a:r>
          </a:p>
          <a:p>
            <a:endParaRPr lang="en-US" dirty="0" smtClean="0"/>
          </a:p>
          <a:p>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18</a:t>
            </a:fld>
            <a:endParaRPr lang="en-US"/>
          </a:p>
        </p:txBody>
      </p:sp>
      <p:sp>
        <p:nvSpPr>
          <p:cNvPr id="10" name="Объект 9"/>
          <p:cNvSpPr>
            <a:spLocks noGrp="1"/>
          </p:cNvSpPr>
          <p:nvPr>
            <p:ph sz="half" idx="2"/>
          </p:nvPr>
        </p:nvSpPr>
        <p:spPr/>
        <p:txBody>
          <a:bodyPr/>
          <a:lstStyle/>
          <a:p>
            <a:pPr marL="0" indent="0">
              <a:buNone/>
            </a:pPr>
            <a:endParaRPr lang="en-US" dirty="0" smtClean="0"/>
          </a:p>
          <a:p>
            <a:pPr marL="0" indent="0">
              <a:buNone/>
            </a:pPr>
            <a:r>
              <a:rPr lang="en-US" dirty="0" smtClean="0"/>
              <a:t> </a:t>
            </a:r>
          </a:p>
          <a:p>
            <a:pPr marL="0" indent="0">
              <a:buNone/>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8219" y="2498103"/>
            <a:ext cx="4270931" cy="2526383"/>
          </a:xfrm>
          <a:prstGeom prst="rect">
            <a:avLst/>
          </a:prstGeom>
        </p:spPr>
      </p:pic>
    </p:spTree>
    <p:extLst>
      <p:ext uri="{BB962C8B-B14F-4D97-AF65-F5344CB8AC3E}">
        <p14:creationId xmlns:p14="http://schemas.microsoft.com/office/powerpoint/2010/main" xmlns="" val="37118602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021" y="240665"/>
            <a:ext cx="6321397" cy="1132235"/>
          </a:xfrm>
        </p:spPr>
        <p:txBody>
          <a:bodyPr>
            <a:normAutofit/>
          </a:bodyPr>
          <a:lstStyle/>
          <a:p>
            <a:pPr algn="ctr"/>
            <a:r>
              <a:rPr lang="en-US" sz="2800" dirty="0"/>
              <a:t>- </a:t>
            </a:r>
            <a:r>
              <a:rPr lang="en-US" sz="2800" i="1" dirty="0"/>
              <a:t>make an opening statement on the subject of the project</a:t>
            </a:r>
            <a:endParaRPr lang="ru-RU" sz="2800" dirty="0"/>
          </a:p>
        </p:txBody>
      </p:sp>
      <p:sp>
        <p:nvSpPr>
          <p:cNvPr id="3" name="Объект 2"/>
          <p:cNvSpPr>
            <a:spLocks noGrp="1"/>
          </p:cNvSpPr>
          <p:nvPr>
            <p:ph idx="1"/>
          </p:nvPr>
        </p:nvSpPr>
        <p:spPr/>
        <p:txBody>
          <a:bodyPr/>
          <a:lstStyle/>
          <a:p>
            <a:pPr marL="0" indent="0" algn="just" defTabSz="914400">
              <a:lnSpc>
                <a:spcPct val="150000"/>
              </a:lnSpc>
              <a:spcBef>
                <a:spcPts val="0"/>
              </a:spcBef>
              <a:spcAft>
                <a:spcPts val="0"/>
              </a:spcAft>
              <a:buNone/>
              <a:tabLst/>
              <a:defRPr/>
            </a:pPr>
            <a:r>
              <a:rPr lang="en-US" sz="2800" i="1" dirty="0">
                <a:solidFill>
                  <a:prstClr val="black"/>
                </a:solidFill>
                <a:latin typeface="Calibri" panose="020F0502020204030204" pitchFamily="34" charset="0"/>
                <a:cs typeface="Calibri" panose="020F0502020204030204" pitchFamily="34" charset="0"/>
              </a:rPr>
              <a:t>… has been the subject of numerous studies over the last few decades. As part of my own project on (an important topic of) </a:t>
            </a:r>
            <a:r>
              <a:rPr lang="ru-RU" sz="1800" dirty="0">
                <a:solidFill>
                  <a:srgbClr val="0070C0"/>
                </a:solidFill>
                <a:latin typeface="Calibri" panose="020F0502020204030204" pitchFamily="34" charset="0"/>
                <a:cs typeface="Calibri" panose="020F0502020204030204" pitchFamily="34" charset="0"/>
              </a:rPr>
              <a:t>(тема проекта)</a:t>
            </a:r>
            <a:r>
              <a:rPr lang="en-US" sz="2800" i="1" dirty="0">
                <a:solidFill>
                  <a:prstClr val="black"/>
                </a:solidFill>
                <a:latin typeface="Calibri" panose="020F0502020204030204" pitchFamily="34" charset="0"/>
                <a:cs typeface="Calibri" panose="020F0502020204030204" pitchFamily="34" charset="0"/>
              </a:rPr>
              <a:t>, I have found some relevant data and come across quite </a:t>
            </a:r>
            <a:r>
              <a:rPr lang="en-US" sz="2800" i="1" dirty="0" smtClean="0">
                <a:solidFill>
                  <a:prstClr val="black"/>
                </a:solidFill>
                <a:latin typeface="Calibri" panose="020F0502020204030204" pitchFamily="34" charset="0"/>
                <a:cs typeface="Calibri" panose="020F0502020204030204" pitchFamily="34" charset="0"/>
              </a:rPr>
              <a:t>interesting/ </a:t>
            </a:r>
            <a:r>
              <a:rPr lang="en-US" sz="2800" i="1" dirty="0">
                <a:solidFill>
                  <a:prstClr val="black"/>
                </a:solidFill>
                <a:latin typeface="Calibri" panose="020F0502020204030204" pitchFamily="34" charset="0"/>
                <a:cs typeface="Calibri" panose="020F0502020204030204" pitchFamily="34" charset="0"/>
              </a:rPr>
              <a:t>surprising findings.</a:t>
            </a:r>
            <a:endParaRPr lang="en-US" sz="2800" i="1" dirty="0">
              <a:solidFill>
                <a:schemeClr val="tx1"/>
              </a:solidFill>
              <a:latin typeface="Calibri" panose="020F0502020204030204" pitchFamily="34" charset="0"/>
              <a:cs typeface="Calibri" panose="020F0502020204030204" pitchFamily="34" charset="0"/>
            </a:endParaRPr>
          </a:p>
          <a:p>
            <a:pPr marL="0" lvl="0" indent="0" algn="just" defTabSz="914400">
              <a:lnSpc>
                <a:spcPct val="150000"/>
              </a:lnSpc>
              <a:spcBef>
                <a:spcPts val="0"/>
              </a:spcBef>
              <a:spcAft>
                <a:spcPts val="0"/>
              </a:spcAft>
              <a:buNone/>
              <a:tabLst/>
              <a:defRPr/>
            </a:pPr>
            <a:endParaRPr lang="en-US" sz="2800" b="1" i="1" dirty="0">
              <a:solidFill>
                <a:prstClr val="black"/>
              </a:solidFill>
              <a:latin typeface="Calibri" panose="020F0502020204030204" pitchFamily="34" charset="0"/>
              <a:cs typeface="Calibri" panose="020F0502020204030204" pitchFamily="34"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19</a:t>
            </a:fld>
            <a:endParaRPr lang="en-US"/>
          </a:p>
        </p:txBody>
      </p:sp>
      <p:sp>
        <p:nvSpPr>
          <p:cNvPr id="7" name="Текст 6"/>
          <p:cNvSpPr>
            <a:spLocks noGrp="1"/>
          </p:cNvSpPr>
          <p:nvPr>
            <p:ph type="body" sz="quarter" idx="13"/>
          </p:nvPr>
        </p:nvSpPr>
        <p:spPr>
          <a:xfrm>
            <a:off x="160256" y="388774"/>
            <a:ext cx="1800519" cy="996966"/>
          </a:xfrm>
        </p:spPr>
        <p:txBody>
          <a:bodyPr>
            <a:normAutofit/>
          </a:bodyPr>
          <a:lstStyle/>
          <a:p>
            <a:r>
              <a:rPr lang="ru-RU" sz="2800" dirty="0"/>
              <a:t>Задание 40.1</a:t>
            </a:r>
          </a:p>
          <a:p>
            <a:endParaRPr lang="ru-RU" sz="2800" dirty="0"/>
          </a:p>
        </p:txBody>
      </p:sp>
    </p:spTree>
    <p:extLst>
      <p:ext uri="{BB962C8B-B14F-4D97-AF65-F5344CB8AC3E}">
        <p14:creationId xmlns:p14="http://schemas.microsoft.com/office/powerpoint/2010/main" xmlns="" val="571361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2">
            <a:extLst>
              <a:ext uri="{FF2B5EF4-FFF2-40B4-BE49-F238E27FC236}">
                <a16:creationId xmlns:a16="http://schemas.microsoft.com/office/drawing/2014/main" xmlns="" id="{38793FD4-AB63-44F6-A614-0B1CC3F737B5}"/>
              </a:ext>
            </a:extLst>
          </p:cNvPr>
          <p:cNvSpPr>
            <a:spLocks noGrp="1"/>
          </p:cNvSpPr>
          <p:nvPr>
            <p:ph type="ftr" sz="quarter" idx="11"/>
          </p:nvPr>
        </p:nvSpPr>
        <p:spPr/>
        <p:txBody>
          <a:bodyPr/>
          <a:lstStyle/>
          <a:p>
            <a:pPr defTabSz="685766"/>
            <a:r>
              <a:rPr lang="en-US" smtClean="0">
                <a:solidFill>
                  <a:srgbClr val="3D4149">
                    <a:lumMod val="60000"/>
                    <a:lumOff val="40000"/>
                  </a:srgbClr>
                </a:solidFill>
                <a:latin typeface="Calibri" panose="020F0502020204030204"/>
              </a:rPr>
              <a:t>Perm, School 50</a:t>
            </a:r>
            <a:endParaRPr lang="en-US" dirty="0">
              <a:solidFill>
                <a:srgbClr val="3D4149">
                  <a:lumMod val="60000"/>
                  <a:lumOff val="40000"/>
                </a:srgbClr>
              </a:solidFill>
              <a:latin typeface="Calibri" panose="020F0502020204030204"/>
            </a:endParaRPr>
          </a:p>
        </p:txBody>
      </p:sp>
      <p:sp>
        <p:nvSpPr>
          <p:cNvPr id="8" name="Text Placeholder 7">
            <a:extLst>
              <a:ext uri="{FF2B5EF4-FFF2-40B4-BE49-F238E27FC236}">
                <a16:creationId xmlns:a16="http://schemas.microsoft.com/office/drawing/2014/main" xmlns="" id="{07704995-E660-48D5-8798-BD60B286721C}"/>
              </a:ext>
            </a:extLst>
          </p:cNvPr>
          <p:cNvSpPr>
            <a:spLocks noGrp="1"/>
          </p:cNvSpPr>
          <p:nvPr>
            <p:ph type="body" sz="quarter" idx="13"/>
          </p:nvPr>
        </p:nvSpPr>
        <p:spPr/>
        <p:txBody>
          <a:bodyPr/>
          <a:lstStyle/>
          <a:p>
            <a:r>
              <a:rPr lang="ru-RU" dirty="0" smtClean="0"/>
              <a:t>Задание </a:t>
            </a:r>
            <a:r>
              <a:rPr lang="ru-RU" b="1" cap="all" dirty="0" smtClean="0">
                <a:solidFill>
                  <a:schemeClr val="accent2"/>
                </a:solidFill>
              </a:rPr>
              <a:t>40</a:t>
            </a:r>
            <a:r>
              <a:rPr lang="en-US" dirty="0" smtClean="0"/>
              <a:t> </a:t>
            </a:r>
            <a:r>
              <a:rPr lang="ru-RU" dirty="0" smtClean="0"/>
              <a:t>проверяет умение строить развернутое высказывание-рассуждение в соответствии с коммуникативной задачей и в заданном объеме</a:t>
            </a:r>
            <a:endParaRPr lang="en-US" dirty="0"/>
          </a:p>
        </p:txBody>
      </p:sp>
      <p:sp>
        <p:nvSpPr>
          <p:cNvPr id="3" name="Text Placeholder 2"/>
          <p:cNvSpPr>
            <a:spLocks noGrp="1"/>
          </p:cNvSpPr>
          <p:nvPr>
            <p:ph type="body" idx="1"/>
          </p:nvPr>
        </p:nvSpPr>
        <p:spPr/>
        <p:txBody>
          <a:bodyPr/>
          <a:lstStyle/>
          <a:p>
            <a:endParaRPr lang="en-US" dirty="0">
              <a:solidFill>
                <a:schemeClr val="accent2"/>
              </a:solidFill>
            </a:endParaRPr>
          </a:p>
        </p:txBody>
      </p:sp>
      <p:sp>
        <p:nvSpPr>
          <p:cNvPr id="12" name="Date Placeholder 11">
            <a:extLst>
              <a:ext uri="{FF2B5EF4-FFF2-40B4-BE49-F238E27FC236}">
                <a16:creationId xmlns:a16="http://schemas.microsoft.com/office/drawing/2014/main" xmlns="" id="{ECD35940-9A65-430A-B252-2AA11B671BC5}"/>
              </a:ext>
            </a:extLst>
          </p:cNvPr>
          <p:cNvSpPr>
            <a:spLocks noGrp="1"/>
          </p:cNvSpPr>
          <p:nvPr>
            <p:ph type="dt" sz="half" idx="10"/>
          </p:nvPr>
        </p:nvSpPr>
        <p:spPr/>
        <p:txBody>
          <a:bodyPr/>
          <a:lstStyle/>
          <a:p>
            <a:pPr defTabSz="685766"/>
            <a:r>
              <a:rPr lang="ru-RU" smtClean="0">
                <a:solidFill>
                  <a:srgbClr val="E7E6E6"/>
                </a:solidFill>
                <a:latin typeface="Calibri" panose="020F0502020204030204"/>
              </a:rPr>
              <a:t>November, 2021</a:t>
            </a:r>
            <a:endParaRPr lang="en-US" dirty="0">
              <a:solidFill>
                <a:srgbClr val="E7E6E6"/>
              </a:solidFill>
              <a:latin typeface="Calibri" panose="020F0502020204030204"/>
            </a:endParaRPr>
          </a:p>
        </p:txBody>
      </p:sp>
      <p:sp>
        <p:nvSpPr>
          <p:cNvPr id="14" name="Slide Number Placeholder 13">
            <a:extLst>
              <a:ext uri="{FF2B5EF4-FFF2-40B4-BE49-F238E27FC236}">
                <a16:creationId xmlns:a16="http://schemas.microsoft.com/office/drawing/2014/main" xmlns="" id="{0E3C6B06-D896-4961-BD50-7C37309A1256}"/>
              </a:ext>
            </a:extLst>
          </p:cNvPr>
          <p:cNvSpPr>
            <a:spLocks noGrp="1"/>
          </p:cNvSpPr>
          <p:nvPr>
            <p:ph type="sldNum" sz="quarter" idx="12"/>
          </p:nvPr>
        </p:nvSpPr>
        <p:spPr/>
        <p:txBody>
          <a:bodyPr/>
          <a:lstStyle/>
          <a:p>
            <a:pPr defTabSz="685766"/>
            <a:fld id="{D325CB3F-26C9-44D7-A7CB-40F86C5CE4B1}" type="slidenum">
              <a:rPr lang="en-US">
                <a:solidFill>
                  <a:srgbClr val="E7E6E6"/>
                </a:solidFill>
                <a:latin typeface="Calibri" panose="020F0502020204030204"/>
              </a:rPr>
              <a:pPr defTabSz="685766"/>
              <a:t>2</a:t>
            </a:fld>
            <a:endParaRPr lang="en-US">
              <a:solidFill>
                <a:srgbClr val="E7E6E6"/>
              </a:solidFill>
              <a:latin typeface="Calibri" panose="020F0502020204030204"/>
            </a:endParaRPr>
          </a:p>
        </p:txBody>
      </p:sp>
    </p:spTree>
    <p:extLst>
      <p:ext uri="{BB962C8B-B14F-4D97-AF65-F5344CB8AC3E}">
        <p14:creationId xmlns:p14="http://schemas.microsoft.com/office/powerpoint/2010/main" xmlns="" val="19315673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021" y="240665"/>
            <a:ext cx="6321397" cy="1132235"/>
          </a:xfrm>
        </p:spPr>
        <p:txBody>
          <a:bodyPr>
            <a:normAutofit/>
          </a:bodyPr>
          <a:lstStyle/>
          <a:p>
            <a:pPr algn="ctr"/>
            <a:r>
              <a:rPr lang="en-US" sz="2800" dirty="0"/>
              <a:t>- </a:t>
            </a:r>
            <a:r>
              <a:rPr lang="en-US" sz="2800" i="1" dirty="0"/>
              <a:t>make an opening statement on the subject of the project</a:t>
            </a:r>
            <a:endParaRPr lang="ru-RU" sz="2800" dirty="0"/>
          </a:p>
        </p:txBody>
      </p:sp>
      <p:sp>
        <p:nvSpPr>
          <p:cNvPr id="3" name="Объект 2"/>
          <p:cNvSpPr>
            <a:spLocks noGrp="1"/>
          </p:cNvSpPr>
          <p:nvPr>
            <p:ph idx="1"/>
          </p:nvPr>
        </p:nvSpPr>
        <p:spPr/>
        <p:txBody>
          <a:bodyPr/>
          <a:lstStyle/>
          <a:p>
            <a:pPr marL="0" indent="0" algn="just" defTabSz="914400">
              <a:lnSpc>
                <a:spcPct val="150000"/>
              </a:lnSpc>
              <a:spcBef>
                <a:spcPts val="0"/>
              </a:spcBef>
              <a:spcAft>
                <a:spcPts val="0"/>
              </a:spcAft>
              <a:buNone/>
              <a:tabLst/>
              <a:defRPr/>
            </a:pPr>
            <a:r>
              <a:rPr lang="en-US" sz="2800" i="1" dirty="0">
                <a:solidFill>
                  <a:prstClr val="black"/>
                </a:solidFill>
                <a:latin typeface="Calibri" panose="020F0502020204030204" pitchFamily="34" charset="0"/>
                <a:cs typeface="Calibri" panose="020F0502020204030204" pitchFamily="34" charset="0"/>
              </a:rPr>
              <a:t>Many people believe that </a:t>
            </a:r>
            <a:r>
              <a:rPr lang="ru-RU" sz="1800" i="1" dirty="0">
                <a:solidFill>
                  <a:srgbClr val="0070C0"/>
                </a:solidFill>
                <a:latin typeface="Calibri" panose="020F0502020204030204" pitchFamily="34" charset="0"/>
                <a:cs typeface="Calibri" panose="020F0502020204030204" pitchFamily="34" charset="0"/>
              </a:rPr>
              <a:t>(общепринятое/спорное утверждение, связанное с темой проекта)</a:t>
            </a:r>
            <a:r>
              <a:rPr lang="en-US" sz="2800" i="1" dirty="0">
                <a:solidFill>
                  <a:srgbClr val="0070C0"/>
                </a:solidFill>
                <a:latin typeface="Calibri" panose="020F0502020204030204" pitchFamily="34" charset="0"/>
                <a:cs typeface="Calibri" panose="020F0502020204030204" pitchFamily="34" charset="0"/>
              </a:rPr>
              <a:t>. </a:t>
            </a:r>
            <a:r>
              <a:rPr lang="en-US" sz="2800" i="1" dirty="0">
                <a:solidFill>
                  <a:prstClr val="black"/>
                </a:solidFill>
                <a:latin typeface="Calibri" panose="020F0502020204030204" pitchFamily="34" charset="0"/>
                <a:cs typeface="Calibri" panose="020F0502020204030204" pitchFamily="34" charset="0"/>
              </a:rPr>
              <a:t>The aim of the project I am currently doing/working on is to find out more about it. As part of my project, I have found and analyzed some data on </a:t>
            </a:r>
            <a:r>
              <a:rPr lang="ru-RU" sz="2800" i="1" dirty="0">
                <a:solidFill>
                  <a:prstClr val="black"/>
                </a:solidFill>
                <a:latin typeface="Calibri" panose="020F0502020204030204" pitchFamily="34" charset="0"/>
                <a:cs typeface="Calibri" panose="020F0502020204030204" pitchFamily="34" charset="0"/>
              </a:rPr>
              <a:t>… </a:t>
            </a:r>
            <a:r>
              <a:rPr lang="en-US" sz="2800" i="1" dirty="0">
                <a:solidFill>
                  <a:prstClr val="black"/>
                </a:solidFill>
                <a:latin typeface="Calibri" panose="020F0502020204030204" pitchFamily="34" charset="0"/>
                <a:cs typeface="Calibri" panose="020F0502020204030204" pitchFamily="34" charset="0"/>
              </a:rPr>
              <a:t>. </a:t>
            </a:r>
          </a:p>
          <a:p>
            <a:pPr marL="0" lvl="0" indent="0" algn="just" defTabSz="914400">
              <a:lnSpc>
                <a:spcPct val="150000"/>
              </a:lnSpc>
              <a:spcBef>
                <a:spcPts val="0"/>
              </a:spcBef>
              <a:spcAft>
                <a:spcPts val="0"/>
              </a:spcAft>
              <a:buNone/>
              <a:tabLst/>
              <a:defRPr/>
            </a:pPr>
            <a:endParaRPr lang="en-US" sz="2800" b="1" i="1" dirty="0">
              <a:solidFill>
                <a:prstClr val="black"/>
              </a:solidFill>
              <a:latin typeface="Calibri" panose="020F0502020204030204" pitchFamily="34" charset="0"/>
              <a:cs typeface="Calibri" panose="020F0502020204030204" pitchFamily="34"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20</a:t>
            </a:fld>
            <a:endParaRPr lang="en-US"/>
          </a:p>
        </p:txBody>
      </p:sp>
      <p:sp>
        <p:nvSpPr>
          <p:cNvPr id="7" name="Текст 6"/>
          <p:cNvSpPr>
            <a:spLocks noGrp="1"/>
          </p:cNvSpPr>
          <p:nvPr>
            <p:ph type="body" sz="quarter" idx="13"/>
          </p:nvPr>
        </p:nvSpPr>
        <p:spPr>
          <a:xfrm>
            <a:off x="160256" y="388774"/>
            <a:ext cx="1800519" cy="996966"/>
          </a:xfrm>
        </p:spPr>
        <p:txBody>
          <a:bodyPr>
            <a:normAutofit/>
          </a:bodyPr>
          <a:lstStyle/>
          <a:p>
            <a:r>
              <a:rPr lang="ru-RU" sz="2800" dirty="0"/>
              <a:t>Задание 40.1</a:t>
            </a:r>
          </a:p>
          <a:p>
            <a:endParaRPr lang="ru-RU" sz="2800" dirty="0"/>
          </a:p>
        </p:txBody>
      </p:sp>
    </p:spTree>
    <p:extLst>
      <p:ext uri="{BB962C8B-B14F-4D97-AF65-F5344CB8AC3E}">
        <p14:creationId xmlns:p14="http://schemas.microsoft.com/office/powerpoint/2010/main" xmlns="" val="1168250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0D29E27F-D56B-46E4-9441-7F127D6DA63D}"/>
              </a:ext>
            </a:extLst>
          </p:cNvPr>
          <p:cNvSpPr>
            <a:spLocks noGrp="1"/>
          </p:cNvSpPr>
          <p:nvPr>
            <p:ph type="title"/>
          </p:nvPr>
        </p:nvSpPr>
        <p:spPr/>
        <p:txBody>
          <a:bodyPr>
            <a:noAutofit/>
          </a:bodyPr>
          <a:lstStyle/>
          <a:p>
            <a:pPr algn="ctr"/>
            <a:r>
              <a:rPr lang="en-US" sz="2800" dirty="0"/>
              <a:t>- </a:t>
            </a:r>
            <a:r>
              <a:rPr lang="en-US" sz="2800" i="1" dirty="0"/>
              <a:t>make an opening statement on the subject of the project</a:t>
            </a:r>
            <a:endParaRPr lang="en-US" sz="2800" dirty="0"/>
          </a:p>
        </p:txBody>
      </p:sp>
      <p:sp>
        <p:nvSpPr>
          <p:cNvPr id="6" name="Content Placeholder 5">
            <a:extLst>
              <a:ext uri="{FF2B5EF4-FFF2-40B4-BE49-F238E27FC236}">
                <a16:creationId xmlns:a16="http://schemas.microsoft.com/office/drawing/2014/main" xmlns="" id="{E7130385-8888-4A46-B686-EF482B1F8C54}"/>
              </a:ext>
            </a:extLst>
          </p:cNvPr>
          <p:cNvSpPr>
            <a:spLocks noGrp="1"/>
          </p:cNvSpPr>
          <p:nvPr>
            <p:ph sz="half" idx="1"/>
          </p:nvPr>
        </p:nvSpPr>
        <p:spPr>
          <a:xfrm>
            <a:off x="628649" y="1395166"/>
            <a:ext cx="4169593" cy="5071621"/>
          </a:xfrm>
        </p:spPr>
        <p:txBody>
          <a:bodyPr>
            <a:normAutofit fontScale="92500" lnSpcReduction="20000"/>
          </a:bodyPr>
          <a:lstStyle/>
          <a:p>
            <a:pPr marL="0" lvl="0" indent="0" algn="ctr" defTabSz="914400">
              <a:lnSpc>
                <a:spcPct val="100000"/>
              </a:lnSpc>
              <a:spcBef>
                <a:spcPts val="0"/>
              </a:spcBef>
              <a:spcAft>
                <a:spcPts val="0"/>
              </a:spcAft>
              <a:buNone/>
              <a:tabLst/>
              <a:defRPr/>
            </a:pPr>
            <a:endParaRPr lang="en-US" b="1" dirty="0">
              <a:solidFill>
                <a:prstClr val="black"/>
              </a:solidFill>
              <a:latin typeface="Calibri" panose="020F0502020204030204" pitchFamily="34" charset="0"/>
              <a:ea typeface="Arial Unicode MS" panose="020B0604020202020204" pitchFamily="34" charset="-128"/>
              <a:cs typeface="Calibri" panose="020F0502020204030204" pitchFamily="34" charset="0"/>
            </a:endParaRPr>
          </a:p>
          <a:p>
            <a:pPr marL="0" lvl="0" indent="0" algn="just" defTabSz="914400">
              <a:lnSpc>
                <a:spcPct val="150000"/>
              </a:lnSpc>
              <a:spcBef>
                <a:spcPts val="0"/>
              </a:spcBef>
              <a:spcAft>
                <a:spcPts val="0"/>
              </a:spcAft>
              <a:buNone/>
              <a:tabLst/>
              <a:defRPr/>
            </a:pPr>
            <a:r>
              <a:rPr lang="en-US" i="1" dirty="0"/>
              <a:t>Many people believe that </a:t>
            </a:r>
            <a:r>
              <a:rPr lang="en-US" b="1" i="1" dirty="0">
                <a:solidFill>
                  <a:srgbClr val="0070C0"/>
                </a:solidFill>
              </a:rPr>
              <a:t>teenagers are no longer interested in reading</a:t>
            </a:r>
            <a:r>
              <a:rPr lang="en-US" b="1" i="1" dirty="0">
                <a:solidFill>
                  <a:prstClr val="black"/>
                </a:solidFill>
                <a:latin typeface="Calibri" panose="020F0502020204030204" pitchFamily="34" charset="0"/>
                <a:cs typeface="Calibri" panose="020F0502020204030204" pitchFamily="34" charset="0"/>
              </a:rPr>
              <a:t>. </a:t>
            </a:r>
            <a:r>
              <a:rPr lang="en-US" i="1" dirty="0"/>
              <a:t>The aim of the project I am currently doing/working on is to find out more about it. As part of my project, I have found and analyzed</a:t>
            </a:r>
            <a:r>
              <a:rPr lang="en-US" b="1" i="1" dirty="0">
                <a:solidFill>
                  <a:prstClr val="black"/>
                </a:solidFill>
                <a:highlight>
                  <a:srgbClr val="FFFF00"/>
                </a:highlight>
                <a:latin typeface="Calibri" panose="020F0502020204030204" pitchFamily="34" charset="0"/>
                <a:cs typeface="Calibri" panose="020F0502020204030204" pitchFamily="34" charset="0"/>
              </a:rPr>
              <a:t> </a:t>
            </a:r>
            <a:r>
              <a:rPr lang="en-US" b="1" i="1" dirty="0"/>
              <a:t>some data</a:t>
            </a:r>
            <a:r>
              <a:rPr lang="en-US" b="1" i="1" dirty="0">
                <a:solidFill>
                  <a:prstClr val="black"/>
                </a:solidFill>
                <a:highlight>
                  <a:srgbClr val="FFFF00"/>
                </a:highlight>
                <a:latin typeface="Calibri" panose="020F0502020204030204" pitchFamily="34" charset="0"/>
                <a:cs typeface="Calibri" panose="020F0502020204030204" pitchFamily="34" charset="0"/>
              </a:rPr>
              <a:t> </a:t>
            </a:r>
            <a:r>
              <a:rPr lang="en-US" i="1" dirty="0"/>
              <a:t>on</a:t>
            </a:r>
            <a:r>
              <a:rPr lang="en-US" b="1" i="1" dirty="0">
                <a:solidFill>
                  <a:prstClr val="black"/>
                </a:solidFill>
                <a:highlight>
                  <a:srgbClr val="FFFF00"/>
                </a:highlight>
                <a:latin typeface="Calibri" panose="020F0502020204030204" pitchFamily="34" charset="0"/>
                <a:cs typeface="Calibri" panose="020F0502020204030204" pitchFamily="34" charset="0"/>
              </a:rPr>
              <a:t> </a:t>
            </a:r>
            <a:r>
              <a:rPr lang="en-US" b="1" i="1" dirty="0">
                <a:solidFill>
                  <a:srgbClr val="0070C0"/>
                </a:solidFill>
                <a:latin typeface="Calibri" panose="020F0502020204030204" pitchFamily="34" charset="0"/>
                <a:cs typeface="Calibri" panose="020F0502020204030204" pitchFamily="34" charset="0"/>
              </a:rPr>
              <a:t>what literary genres are popular with teenagers living in </a:t>
            </a:r>
            <a:r>
              <a:rPr lang="en-US" b="1" i="1" dirty="0" err="1">
                <a:solidFill>
                  <a:srgbClr val="0070C0"/>
                </a:solidFill>
                <a:latin typeface="Calibri" panose="020F0502020204030204" pitchFamily="34" charset="0"/>
                <a:cs typeface="Calibri" panose="020F0502020204030204" pitchFamily="34" charset="0"/>
              </a:rPr>
              <a:t>Zetland</a:t>
            </a:r>
            <a:r>
              <a:rPr lang="en-US" b="1" i="1" dirty="0">
                <a:solidFill>
                  <a:prstClr val="black"/>
                </a:solidFill>
                <a:latin typeface="Calibri" panose="020F0502020204030204" pitchFamily="34" charset="0"/>
                <a:cs typeface="Calibri" panose="020F0502020204030204" pitchFamily="34" charset="0"/>
              </a:rPr>
              <a:t>. </a:t>
            </a:r>
            <a:endParaRPr lang="ru-RU" b="1" dirty="0">
              <a:solidFill>
                <a:prstClr val="white"/>
              </a:solidFill>
              <a:latin typeface="Calibri" panose="020F0502020204030204" pitchFamily="34" charset="0"/>
              <a:cs typeface="Calibri" panose="020F0502020204030204" pitchFamily="34" charset="0"/>
            </a:endParaRPr>
          </a:p>
        </p:txBody>
      </p:sp>
      <p:pic>
        <p:nvPicPr>
          <p:cNvPr id="2" name="Объект 1"/>
          <p:cNvPicPr>
            <a:picLocks noGrp="1" noChangeAspect="1"/>
          </p:cNvPicPr>
          <p:nvPr>
            <p:ph sz="half" idx="2"/>
          </p:nvPr>
        </p:nvPicPr>
        <p:blipFill>
          <a:blip r:embed="rId3" cstate="print"/>
          <a:stretch>
            <a:fillRect/>
          </a:stretch>
        </p:blipFill>
        <p:spPr>
          <a:xfrm>
            <a:off x="4940299" y="1781667"/>
            <a:ext cx="3722933" cy="3545506"/>
          </a:xfrm>
          <a:prstGeom prst="rect">
            <a:avLst/>
          </a:prstGeom>
        </p:spPr>
      </p:pic>
      <p:sp>
        <p:nvSpPr>
          <p:cNvPr id="8" name="Date Placeholder 7">
            <a:extLst>
              <a:ext uri="{FF2B5EF4-FFF2-40B4-BE49-F238E27FC236}">
                <a16:creationId xmlns:a16="http://schemas.microsoft.com/office/drawing/2014/main" xmlns="" id="{2F5D1206-2658-4D46-9EA0-68C407217B54}"/>
              </a:ext>
            </a:extLst>
          </p:cNvPr>
          <p:cNvSpPr>
            <a:spLocks noGrp="1"/>
          </p:cNvSpPr>
          <p:nvPr>
            <p:ph type="dt" sz="half" idx="10"/>
          </p:nvPr>
        </p:nvSpPr>
        <p:spPr/>
        <p:txBody>
          <a:bodyPr/>
          <a:lstStyle/>
          <a:p>
            <a:pPr defTabSz="685766"/>
            <a:r>
              <a:rPr lang="ru-RU" smtClean="0">
                <a:solidFill>
                  <a:srgbClr val="3D4149">
                    <a:lumMod val="60000"/>
                    <a:lumOff val="40000"/>
                  </a:srgbClr>
                </a:solidFill>
                <a:latin typeface="Calibri" panose="020F0502020204030204"/>
              </a:rPr>
              <a:t>November, 2021</a:t>
            </a:r>
            <a:endParaRPr lang="en-US">
              <a:solidFill>
                <a:srgbClr val="3D4149">
                  <a:lumMod val="60000"/>
                  <a:lumOff val="40000"/>
                </a:srgbClr>
              </a:solidFill>
              <a:latin typeface="Calibri" panose="020F0502020204030204"/>
            </a:endParaRPr>
          </a:p>
        </p:txBody>
      </p:sp>
      <p:sp>
        <p:nvSpPr>
          <p:cNvPr id="9" name="Footer Placeholder 8">
            <a:extLst>
              <a:ext uri="{FF2B5EF4-FFF2-40B4-BE49-F238E27FC236}">
                <a16:creationId xmlns:a16="http://schemas.microsoft.com/office/drawing/2014/main" xmlns="" id="{1D80044F-0AF6-489C-BA16-D8C3AFF4E9FB}"/>
              </a:ext>
            </a:extLst>
          </p:cNvPr>
          <p:cNvSpPr>
            <a:spLocks noGrp="1"/>
          </p:cNvSpPr>
          <p:nvPr>
            <p:ph type="ftr" sz="quarter" idx="11"/>
          </p:nvPr>
        </p:nvSpPr>
        <p:spPr/>
        <p:txBody>
          <a:bodyPr/>
          <a:lstStyle/>
          <a:p>
            <a:pPr defTabSz="685766"/>
            <a:r>
              <a:rPr lang="en-US" smtClean="0">
                <a:solidFill>
                  <a:srgbClr val="3D4149">
                    <a:lumMod val="60000"/>
                    <a:lumOff val="40000"/>
                  </a:srgbClr>
                </a:solidFill>
                <a:latin typeface="Calibri" panose="020F0502020204030204"/>
              </a:rPr>
              <a:t>Perm, School 50</a:t>
            </a:r>
            <a:endParaRPr lang="en-US">
              <a:solidFill>
                <a:srgbClr val="3D4149">
                  <a:lumMod val="60000"/>
                  <a:lumOff val="40000"/>
                </a:srgbClr>
              </a:solidFill>
              <a:latin typeface="Calibri" panose="020F0502020204030204"/>
            </a:endParaRPr>
          </a:p>
        </p:txBody>
      </p:sp>
      <p:sp>
        <p:nvSpPr>
          <p:cNvPr id="10" name="Slide Number Placeholder 9">
            <a:extLst>
              <a:ext uri="{FF2B5EF4-FFF2-40B4-BE49-F238E27FC236}">
                <a16:creationId xmlns:a16="http://schemas.microsoft.com/office/drawing/2014/main" xmlns="" id="{CE068F75-2EDE-460E-8FF9-74B30161EF4E}"/>
              </a:ext>
            </a:extLst>
          </p:cNvPr>
          <p:cNvSpPr>
            <a:spLocks noGrp="1"/>
          </p:cNvSpPr>
          <p:nvPr>
            <p:ph type="sldNum" sz="quarter" idx="12"/>
          </p:nvPr>
        </p:nvSpPr>
        <p:spPr/>
        <p:txBody>
          <a:bodyPr/>
          <a:lstStyle/>
          <a:p>
            <a:pPr defTabSz="685766"/>
            <a:fld id="{D325CB3F-26C9-44D7-A7CB-40F86C5CE4B1}" type="slidenum">
              <a:rPr lang="en-US">
                <a:solidFill>
                  <a:srgbClr val="3D4149">
                    <a:lumMod val="60000"/>
                    <a:lumOff val="40000"/>
                  </a:srgbClr>
                </a:solidFill>
                <a:latin typeface="Calibri" panose="020F0502020204030204"/>
              </a:rPr>
              <a:pPr defTabSz="685766"/>
              <a:t>21</a:t>
            </a:fld>
            <a:endParaRPr lang="en-US">
              <a:solidFill>
                <a:srgbClr val="3D4149">
                  <a:lumMod val="60000"/>
                  <a:lumOff val="40000"/>
                </a:srgbClr>
              </a:solidFill>
              <a:latin typeface="Calibri" panose="020F0502020204030204"/>
            </a:endParaRPr>
          </a:p>
        </p:txBody>
      </p:sp>
    </p:spTree>
    <p:extLst>
      <p:ext uri="{BB962C8B-B14F-4D97-AF65-F5344CB8AC3E}">
        <p14:creationId xmlns:p14="http://schemas.microsoft.com/office/powerpoint/2010/main" xmlns="" val="23944473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lstStyle/>
          <a:p>
            <a:pPr algn="ctr"/>
            <a:r>
              <a:rPr lang="en-US" dirty="0"/>
              <a:t>- </a:t>
            </a:r>
            <a:r>
              <a:rPr lang="en-US" sz="2800" i="1" dirty="0"/>
              <a:t>select and report 2 – 3 facts</a:t>
            </a:r>
            <a:endParaRPr lang="ru-RU" sz="2800" dirty="0"/>
          </a:p>
        </p:txBody>
      </p:sp>
      <p:sp>
        <p:nvSpPr>
          <p:cNvPr id="3" name="Объект 2"/>
          <p:cNvSpPr>
            <a:spLocks noGrp="1"/>
          </p:cNvSpPr>
          <p:nvPr>
            <p:ph sz="half" idx="1"/>
          </p:nvPr>
        </p:nvSpPr>
        <p:spPr>
          <a:xfrm>
            <a:off x="197963" y="1391685"/>
            <a:ext cx="4316887" cy="4785278"/>
          </a:xfrm>
        </p:spPr>
        <p:txBody>
          <a:bodyPr>
            <a:normAutofit/>
          </a:bodyPr>
          <a:lstStyle/>
          <a:p>
            <a:pPr>
              <a:buFont typeface="Wingdings" panose="05000000000000000000" pitchFamily="2" charset="2"/>
              <a:buChar char="Ø"/>
            </a:pPr>
            <a:r>
              <a:rPr lang="ru-RU" sz="2800" dirty="0" smtClean="0">
                <a:solidFill>
                  <a:schemeClr val="tx1"/>
                </a:solidFill>
              </a:rPr>
              <a:t>изучить таблицу</a:t>
            </a:r>
          </a:p>
          <a:p>
            <a:pPr>
              <a:buFont typeface="Wingdings" panose="05000000000000000000" pitchFamily="2" charset="2"/>
              <a:buChar char="Ø"/>
            </a:pPr>
            <a:r>
              <a:rPr lang="ru-RU" sz="2800" dirty="0" smtClean="0">
                <a:solidFill>
                  <a:schemeClr val="tx1"/>
                </a:solidFill>
              </a:rPr>
              <a:t>сгруппировать данные – 2-3 группы: </a:t>
            </a:r>
            <a:r>
              <a:rPr lang="ru-RU" sz="2800" i="1" dirty="0" smtClean="0">
                <a:solidFill>
                  <a:schemeClr val="tx1"/>
                </a:solidFill>
              </a:rPr>
              <a:t>самые популярные, средние по популярности, наименее популярны</a:t>
            </a:r>
            <a:r>
              <a:rPr lang="ru-RU" sz="2800" i="1" dirty="0">
                <a:solidFill>
                  <a:schemeClr val="tx1"/>
                </a:solidFill>
              </a:rPr>
              <a:t>е</a:t>
            </a:r>
            <a:r>
              <a:rPr lang="ru-RU" sz="2800" i="1" dirty="0" smtClean="0">
                <a:solidFill>
                  <a:schemeClr val="tx1"/>
                </a:solidFill>
              </a:rPr>
              <a:t> (</a:t>
            </a:r>
            <a:r>
              <a:rPr lang="ru-RU" sz="2800" i="1" dirty="0" err="1" smtClean="0">
                <a:solidFill>
                  <a:schemeClr val="tx1"/>
                </a:solidFill>
              </a:rPr>
              <a:t>Демо</a:t>
            </a:r>
            <a:r>
              <a:rPr lang="ru-RU" sz="2800" i="1" dirty="0" smtClean="0">
                <a:solidFill>
                  <a:schemeClr val="tx1"/>
                </a:solidFill>
              </a:rPr>
              <a:t> 2022, 40.1)</a:t>
            </a:r>
          </a:p>
          <a:p>
            <a:pPr>
              <a:buFont typeface="Wingdings" panose="05000000000000000000" pitchFamily="2" charset="2"/>
              <a:buChar char="Ø"/>
            </a:pPr>
            <a:r>
              <a:rPr lang="ru-RU" sz="2800" i="1" dirty="0" smtClean="0">
                <a:solidFill>
                  <a:schemeClr val="tx1"/>
                </a:solidFill>
              </a:rPr>
              <a:t>назвать и описать эти 2-3 черты в общем виде</a:t>
            </a:r>
          </a:p>
          <a:p>
            <a:pPr>
              <a:buFont typeface="Wingdings" panose="05000000000000000000" pitchFamily="2" charset="2"/>
              <a:buChar char="Ø"/>
            </a:pPr>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22</a:t>
            </a:fld>
            <a:endParaRPr lang="en-US"/>
          </a:p>
        </p:txBody>
      </p:sp>
      <p:pic>
        <p:nvPicPr>
          <p:cNvPr id="18" name="Объект 17"/>
          <p:cNvPicPr>
            <a:picLocks noGrp="1" noChangeAspect="1"/>
          </p:cNvPicPr>
          <p:nvPr>
            <p:ph sz="half" idx="2"/>
          </p:nvPr>
        </p:nvPicPr>
        <p:blipFill>
          <a:blip r:embed="rId2" cstate="print"/>
          <a:stretch>
            <a:fillRect/>
          </a:stretch>
        </p:blipFill>
        <p:spPr>
          <a:xfrm>
            <a:off x="4514850" y="1571073"/>
            <a:ext cx="4392302" cy="1849254"/>
          </a:xfrm>
          <a:prstGeom prst="rect">
            <a:avLst/>
          </a:prstGeom>
        </p:spPr>
      </p:pic>
    </p:spTree>
    <p:extLst>
      <p:ext uri="{BB962C8B-B14F-4D97-AF65-F5344CB8AC3E}">
        <p14:creationId xmlns:p14="http://schemas.microsoft.com/office/powerpoint/2010/main" xmlns="" val="26382704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lstStyle/>
          <a:p>
            <a:pPr algn="ctr"/>
            <a:r>
              <a:rPr lang="en-US" dirty="0"/>
              <a:t>- </a:t>
            </a:r>
            <a:r>
              <a:rPr lang="en-US" sz="2800" i="1" dirty="0"/>
              <a:t>select and report 2 – 3 facts</a:t>
            </a:r>
            <a:endParaRPr lang="ru-RU" sz="2800" dirty="0"/>
          </a:p>
        </p:txBody>
      </p:sp>
      <p:sp>
        <p:nvSpPr>
          <p:cNvPr id="3" name="Объект 2"/>
          <p:cNvSpPr>
            <a:spLocks noGrp="1"/>
          </p:cNvSpPr>
          <p:nvPr>
            <p:ph sz="half" idx="1"/>
          </p:nvPr>
        </p:nvSpPr>
        <p:spPr>
          <a:xfrm>
            <a:off x="403123" y="1209368"/>
            <a:ext cx="4670322" cy="4967595"/>
          </a:xfrm>
        </p:spPr>
        <p:txBody>
          <a:bodyPr>
            <a:normAutofit fontScale="92500"/>
          </a:bodyPr>
          <a:lstStyle/>
          <a:p>
            <a:pPr marL="0" indent="0">
              <a:buNone/>
            </a:pPr>
            <a:r>
              <a:rPr lang="en-US" sz="2800" i="1" u="sng" dirty="0"/>
              <a:t>According to </a:t>
            </a:r>
            <a:r>
              <a:rPr lang="en-US" sz="2800" b="1" i="1" u="sng" dirty="0"/>
              <a:t>the data</a:t>
            </a:r>
            <a:r>
              <a:rPr lang="en-US" sz="2800" i="1" dirty="0"/>
              <a:t>, teenagers in </a:t>
            </a:r>
            <a:r>
              <a:rPr lang="en-US" sz="2800" i="1" dirty="0" err="1"/>
              <a:t>Zetland</a:t>
            </a:r>
            <a:r>
              <a:rPr lang="en-US" sz="2800" i="1" dirty="0"/>
              <a:t> have quite a wide range of tastes when it comes to genres of literature. 1) </a:t>
            </a:r>
            <a:r>
              <a:rPr lang="en-US" sz="2800" i="1" u="sng" dirty="0"/>
              <a:t>The vast majority of the respondents </a:t>
            </a:r>
            <a:r>
              <a:rPr lang="en-US" sz="2800" i="1" dirty="0"/>
              <a:t>enjoy reading adventure and detective stories as well as books about war and spies</a:t>
            </a:r>
            <a:r>
              <a:rPr lang="ru-RU" sz="2800" i="1" dirty="0"/>
              <a:t>. </a:t>
            </a:r>
            <a:r>
              <a:rPr lang="en-US" sz="2800" i="1" dirty="0"/>
              <a:t>2) Sports stories are </a:t>
            </a:r>
            <a:r>
              <a:rPr lang="en-US" sz="2800" i="1" u="sng" dirty="0"/>
              <a:t>also quite popular with teenage readers in </a:t>
            </a:r>
            <a:r>
              <a:rPr lang="en-US" sz="2800" i="1" u="sng" dirty="0" err="1"/>
              <a:t>Zetland</a:t>
            </a:r>
            <a:r>
              <a:rPr lang="ru-RU" sz="2800" i="1" dirty="0"/>
              <a:t>,</a:t>
            </a:r>
            <a:r>
              <a:rPr lang="en-US" sz="2800" i="1" dirty="0"/>
              <a:t> 3) whereas romantic novels appear to be </a:t>
            </a:r>
            <a:r>
              <a:rPr lang="en-US" sz="2800" i="1" u="sng" dirty="0"/>
              <a:t>the least popular book genre</a:t>
            </a:r>
            <a:r>
              <a:rPr lang="en-US" sz="2800" b="1" u="sng" dirty="0">
                <a:solidFill>
                  <a:prstClr val="black"/>
                </a:solidFill>
                <a:latin typeface="Times New Roman" panose="02020603050405020304" pitchFamily="18" charset="0"/>
                <a:cs typeface="Times New Roman" panose="02020603050405020304" pitchFamily="18" charset="0"/>
              </a:rPr>
              <a:t>.</a:t>
            </a:r>
          </a:p>
          <a:p>
            <a:pPr marL="0" indent="0">
              <a:buNone/>
            </a:pPr>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23</a:t>
            </a:fld>
            <a:endParaRPr lang="en-US"/>
          </a:p>
        </p:txBody>
      </p:sp>
      <p:pic>
        <p:nvPicPr>
          <p:cNvPr id="10" name="Объект 9"/>
          <p:cNvPicPr>
            <a:picLocks noGrp="1" noChangeAspect="1"/>
          </p:cNvPicPr>
          <p:nvPr>
            <p:ph sz="half" idx="2"/>
          </p:nvPr>
        </p:nvPicPr>
        <p:blipFill>
          <a:blip r:embed="rId2" cstate="print"/>
          <a:stretch>
            <a:fillRect/>
          </a:stretch>
        </p:blipFill>
        <p:spPr>
          <a:xfrm>
            <a:off x="4968514" y="1734532"/>
            <a:ext cx="4175485" cy="1886961"/>
          </a:xfrm>
          <a:prstGeom prst="rect">
            <a:avLst/>
          </a:prstGeom>
        </p:spPr>
      </p:pic>
    </p:spTree>
    <p:extLst>
      <p:ext uri="{BB962C8B-B14F-4D97-AF65-F5344CB8AC3E}">
        <p14:creationId xmlns:p14="http://schemas.microsoft.com/office/powerpoint/2010/main" xmlns="" val="20224619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lstStyle/>
          <a:p>
            <a:pPr algn="ctr"/>
            <a:r>
              <a:rPr lang="en-US" dirty="0"/>
              <a:t>- </a:t>
            </a:r>
            <a:r>
              <a:rPr lang="en-US" sz="2800" i="1" dirty="0" smtClean="0"/>
              <a:t>make 1 – 2 comparisons where relevant</a:t>
            </a:r>
            <a:endParaRPr lang="ru-RU" sz="2800" i="1" dirty="0"/>
          </a:p>
        </p:txBody>
      </p:sp>
      <p:sp>
        <p:nvSpPr>
          <p:cNvPr id="3" name="Объект 2"/>
          <p:cNvSpPr>
            <a:spLocks noGrp="1"/>
          </p:cNvSpPr>
          <p:nvPr>
            <p:ph sz="half" idx="1"/>
          </p:nvPr>
        </p:nvSpPr>
        <p:spPr>
          <a:xfrm>
            <a:off x="403123" y="1979629"/>
            <a:ext cx="4226027" cy="4197334"/>
          </a:xfrm>
        </p:spPr>
        <p:txBody>
          <a:bodyPr>
            <a:normAutofit/>
          </a:bodyPr>
          <a:lstStyle/>
          <a:p>
            <a:pPr>
              <a:buFont typeface="Wingdings" panose="05000000000000000000" pitchFamily="2" charset="2"/>
              <a:buChar char="Ø"/>
            </a:pPr>
            <a:r>
              <a:rPr lang="ru-RU" dirty="0" smtClean="0">
                <a:solidFill>
                  <a:schemeClr val="tx1"/>
                </a:solidFill>
              </a:rPr>
              <a:t>сравнить данные между собой</a:t>
            </a:r>
          </a:p>
          <a:p>
            <a:pPr>
              <a:buFont typeface="Wingdings" panose="05000000000000000000" pitchFamily="2" charset="2"/>
              <a:buChar char="Ø"/>
            </a:pPr>
            <a:r>
              <a:rPr lang="ru-RU" dirty="0" smtClean="0">
                <a:solidFill>
                  <a:schemeClr val="tx1"/>
                </a:solidFill>
              </a:rPr>
              <a:t>детализировать – качественно охарактеризовать: добавить проценты/количество – насколько больше/меньше; значительная/несуществен-</a:t>
            </a:r>
            <a:r>
              <a:rPr lang="ru-RU" dirty="0" err="1" smtClean="0">
                <a:solidFill>
                  <a:schemeClr val="tx1"/>
                </a:solidFill>
              </a:rPr>
              <a:t>ная</a:t>
            </a:r>
            <a:r>
              <a:rPr lang="ru-RU" dirty="0" smtClean="0">
                <a:solidFill>
                  <a:schemeClr val="tx1"/>
                </a:solidFill>
              </a:rPr>
              <a:t> разница между … и  …; ожидаемое/неожиданное  </a:t>
            </a:r>
          </a:p>
          <a:p>
            <a:pPr>
              <a:buFont typeface="Wingdings" panose="05000000000000000000" pitchFamily="2" charset="2"/>
              <a:buChar char="Ø"/>
            </a:pPr>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24</a:t>
            </a:fld>
            <a:endParaRPr lang="en-US"/>
          </a:p>
        </p:txBody>
      </p:sp>
      <p:pic>
        <p:nvPicPr>
          <p:cNvPr id="8" name="Объект 7"/>
          <p:cNvPicPr>
            <a:picLocks noGrp="1" noChangeAspect="1"/>
          </p:cNvPicPr>
          <p:nvPr>
            <p:ph sz="half" idx="2"/>
          </p:nvPr>
        </p:nvPicPr>
        <p:blipFill>
          <a:blip r:embed="rId2" cstate="print"/>
          <a:stretch>
            <a:fillRect/>
          </a:stretch>
        </p:blipFill>
        <p:spPr>
          <a:xfrm>
            <a:off x="4629150" y="1894788"/>
            <a:ext cx="4401727" cy="1889535"/>
          </a:xfrm>
          <a:prstGeom prst="rect">
            <a:avLst/>
          </a:prstGeom>
        </p:spPr>
      </p:pic>
    </p:spTree>
    <p:extLst>
      <p:ext uri="{BB962C8B-B14F-4D97-AF65-F5344CB8AC3E}">
        <p14:creationId xmlns:p14="http://schemas.microsoft.com/office/powerpoint/2010/main" xmlns="" val="403864727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lstStyle/>
          <a:p>
            <a:pPr algn="ctr"/>
            <a:r>
              <a:rPr lang="en-US" dirty="0"/>
              <a:t>- </a:t>
            </a:r>
            <a:r>
              <a:rPr lang="en-US" sz="2800" i="1" dirty="0" smtClean="0"/>
              <a:t>make 1 – 2 comparisons where relevant</a:t>
            </a:r>
            <a:endParaRPr lang="ru-RU" sz="2800" i="1" dirty="0"/>
          </a:p>
        </p:txBody>
      </p:sp>
      <p:sp>
        <p:nvSpPr>
          <p:cNvPr id="3" name="Объект 2"/>
          <p:cNvSpPr>
            <a:spLocks noGrp="1"/>
          </p:cNvSpPr>
          <p:nvPr>
            <p:ph sz="half" idx="1"/>
          </p:nvPr>
        </p:nvSpPr>
        <p:spPr>
          <a:xfrm>
            <a:off x="413075" y="1659118"/>
            <a:ext cx="4545949" cy="4697233"/>
          </a:xfrm>
        </p:spPr>
        <p:txBody>
          <a:bodyPr>
            <a:normAutofit/>
          </a:bodyPr>
          <a:lstStyle/>
          <a:p>
            <a:pPr lvl="0" defTabSz="914400">
              <a:lnSpc>
                <a:spcPct val="100000"/>
              </a:lnSpc>
              <a:spcBef>
                <a:spcPts val="0"/>
              </a:spcBef>
              <a:spcAft>
                <a:spcPts val="0"/>
              </a:spcAft>
              <a:buFontTx/>
              <a:buChar char="-"/>
              <a:defRPr/>
            </a:pPr>
            <a:r>
              <a:rPr lang="en-US" i="1" dirty="0" smtClean="0">
                <a:solidFill>
                  <a:prstClr val="black"/>
                </a:solidFill>
                <a:latin typeface="Calibri" panose="020F0502020204030204" pitchFamily="34" charset="0"/>
                <a:cs typeface="Calibri" panose="020F0502020204030204" pitchFamily="34" charset="0"/>
              </a:rPr>
              <a:t>The </a:t>
            </a:r>
            <a:r>
              <a:rPr lang="en-US" i="1" dirty="0">
                <a:solidFill>
                  <a:prstClr val="black"/>
                </a:solidFill>
                <a:latin typeface="Calibri" panose="020F0502020204030204" pitchFamily="34" charset="0"/>
                <a:cs typeface="Calibri" panose="020F0502020204030204" pitchFamily="34" charset="0"/>
              </a:rPr>
              <a:t>most striking feature is </a:t>
            </a:r>
            <a:r>
              <a:rPr lang="en-US" i="1" dirty="0" smtClean="0">
                <a:solidFill>
                  <a:prstClr val="black"/>
                </a:solidFill>
                <a:latin typeface="Calibri" panose="020F0502020204030204" pitchFamily="34" charset="0"/>
                <a:cs typeface="Calibri" panose="020F0502020204030204" pitchFamily="34" charset="0"/>
              </a:rPr>
              <a:t>…</a:t>
            </a:r>
          </a:p>
          <a:p>
            <a:pPr lvl="0" defTabSz="914400">
              <a:lnSpc>
                <a:spcPct val="100000"/>
              </a:lnSpc>
              <a:spcBef>
                <a:spcPts val="0"/>
              </a:spcBef>
              <a:spcAft>
                <a:spcPts val="0"/>
              </a:spcAft>
              <a:buFontTx/>
              <a:buChar char="-"/>
              <a:defRPr/>
            </a:pPr>
            <a:endParaRPr lang="en-US" i="1" dirty="0">
              <a:solidFill>
                <a:prstClr val="black"/>
              </a:solidFill>
              <a:latin typeface="Calibri" panose="020F0502020204030204" pitchFamily="34" charset="0"/>
              <a:cs typeface="Calibri" panose="020F0502020204030204" pitchFamily="34" charset="0"/>
            </a:endParaRPr>
          </a:p>
          <a:p>
            <a:pPr lvl="0" defTabSz="914400">
              <a:lnSpc>
                <a:spcPct val="100000"/>
              </a:lnSpc>
              <a:spcBef>
                <a:spcPts val="0"/>
              </a:spcBef>
              <a:spcAft>
                <a:spcPts val="0"/>
              </a:spcAft>
              <a:buFontTx/>
              <a:buChar char="-"/>
              <a:defRPr/>
            </a:pPr>
            <a:r>
              <a:rPr lang="en-US" i="1" dirty="0" smtClean="0">
                <a:solidFill>
                  <a:prstClr val="black"/>
                </a:solidFill>
                <a:latin typeface="Calibri" panose="020F0502020204030204" pitchFamily="34" charset="0"/>
                <a:cs typeface="Calibri" panose="020F0502020204030204" pitchFamily="34" charset="0"/>
              </a:rPr>
              <a:t>Another </a:t>
            </a:r>
            <a:r>
              <a:rPr lang="en-US" i="1" dirty="0">
                <a:solidFill>
                  <a:prstClr val="black"/>
                </a:solidFill>
                <a:latin typeface="Calibri" panose="020F0502020204030204" pitchFamily="34" charset="0"/>
                <a:cs typeface="Calibri" panose="020F0502020204030204" pitchFamily="34" charset="0"/>
              </a:rPr>
              <a:t>factor worth mentioning is</a:t>
            </a:r>
            <a:r>
              <a:rPr lang="en-US" i="1" dirty="0" smtClean="0">
                <a:solidFill>
                  <a:prstClr val="black"/>
                </a:solidFill>
                <a:latin typeface="Calibri" panose="020F0502020204030204" pitchFamily="34" charset="0"/>
                <a:cs typeface="Calibri" panose="020F0502020204030204" pitchFamily="34" charset="0"/>
              </a:rPr>
              <a:t>…</a:t>
            </a:r>
          </a:p>
          <a:p>
            <a:pPr marL="0" lvl="0" indent="0" defTabSz="914400">
              <a:lnSpc>
                <a:spcPct val="100000"/>
              </a:lnSpc>
              <a:spcBef>
                <a:spcPts val="0"/>
              </a:spcBef>
              <a:spcAft>
                <a:spcPts val="0"/>
              </a:spcAft>
              <a:buNone/>
              <a:defRPr/>
            </a:pPr>
            <a:endParaRPr lang="en-US" i="1" dirty="0">
              <a:solidFill>
                <a:prstClr val="black"/>
              </a:solidFill>
              <a:latin typeface="Calibri" panose="020F0502020204030204" pitchFamily="34" charset="0"/>
              <a:cs typeface="Calibri" panose="020F0502020204030204" pitchFamily="34" charset="0"/>
            </a:endParaRPr>
          </a:p>
          <a:p>
            <a:pPr marL="0" lvl="0" indent="0" defTabSz="914400">
              <a:lnSpc>
                <a:spcPct val="100000"/>
              </a:lnSpc>
              <a:spcBef>
                <a:spcPts val="0"/>
              </a:spcBef>
              <a:spcAft>
                <a:spcPts val="0"/>
              </a:spcAft>
              <a:buNone/>
              <a:defRPr/>
            </a:pPr>
            <a:r>
              <a:rPr lang="en-US" i="1" dirty="0">
                <a:solidFill>
                  <a:prstClr val="black"/>
                </a:solidFill>
                <a:latin typeface="Calibri" panose="020F0502020204030204" pitchFamily="34" charset="0"/>
                <a:cs typeface="Calibri" panose="020F0502020204030204" pitchFamily="34" charset="0"/>
              </a:rPr>
              <a:t>- The most significant difference can be observed between … and …</a:t>
            </a:r>
          </a:p>
          <a:p>
            <a:pPr marL="0" lvl="0" indent="0" defTabSz="914400">
              <a:lnSpc>
                <a:spcPct val="100000"/>
              </a:lnSpc>
              <a:spcBef>
                <a:spcPts val="0"/>
              </a:spcBef>
              <a:spcAft>
                <a:spcPts val="0"/>
              </a:spcAft>
              <a:buNone/>
              <a:defRPr/>
            </a:pPr>
            <a:endParaRPr lang="en-US" i="1" dirty="0">
              <a:solidFill>
                <a:prstClr val="black"/>
              </a:solidFill>
              <a:latin typeface="Calibri" panose="020F0502020204030204" pitchFamily="34" charset="0"/>
              <a:cs typeface="Calibri" panose="020F0502020204030204" pitchFamily="34" charset="0"/>
            </a:endParaRPr>
          </a:p>
          <a:p>
            <a:pPr marL="0" lvl="0" indent="0" defTabSz="914400">
              <a:lnSpc>
                <a:spcPct val="100000"/>
              </a:lnSpc>
              <a:spcBef>
                <a:spcPts val="0"/>
              </a:spcBef>
              <a:spcAft>
                <a:spcPts val="0"/>
              </a:spcAft>
              <a:buNone/>
              <a:defRPr/>
            </a:pPr>
            <a:r>
              <a:rPr lang="en-US" i="1" dirty="0" smtClean="0">
                <a:solidFill>
                  <a:prstClr val="black"/>
                </a:solidFill>
                <a:latin typeface="Calibri" panose="020F0502020204030204" pitchFamily="34" charset="0"/>
                <a:cs typeface="Calibri" panose="020F0502020204030204" pitchFamily="34" charset="0"/>
              </a:rPr>
              <a:t>- It </a:t>
            </a:r>
            <a:r>
              <a:rPr lang="en-US" i="1" dirty="0">
                <a:solidFill>
                  <a:prstClr val="black"/>
                </a:solidFill>
                <a:latin typeface="Calibri" panose="020F0502020204030204" pitchFamily="34" charset="0"/>
                <a:cs typeface="Calibri" panose="020F0502020204030204" pitchFamily="34" charset="0"/>
              </a:rPr>
              <a:t>is apparent / notable that …</a:t>
            </a:r>
            <a:endParaRPr lang="ru-RU" i="1" dirty="0">
              <a:solidFill>
                <a:prstClr val="black"/>
              </a:solidFill>
              <a:latin typeface="Calibri" panose="020F0502020204030204" pitchFamily="34" charset="0"/>
              <a:cs typeface="Calibri" panose="020F0502020204030204" pitchFamily="34" charset="0"/>
            </a:endParaRPr>
          </a:p>
          <a:p>
            <a:pPr marL="0" indent="0">
              <a:buNone/>
            </a:pPr>
            <a:endParaRPr lang="ru-RU"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25</a:t>
            </a:fld>
            <a:endParaRPr lang="en-US"/>
          </a:p>
        </p:txBody>
      </p:sp>
      <p:pic>
        <p:nvPicPr>
          <p:cNvPr id="8" name="Объект 7"/>
          <p:cNvPicPr>
            <a:picLocks noGrp="1" noChangeAspect="1"/>
          </p:cNvPicPr>
          <p:nvPr>
            <p:ph sz="half" idx="2"/>
          </p:nvPr>
        </p:nvPicPr>
        <p:blipFill>
          <a:blip r:embed="rId2" cstate="print"/>
          <a:stretch>
            <a:fillRect/>
          </a:stretch>
        </p:blipFill>
        <p:spPr>
          <a:xfrm>
            <a:off x="5033913" y="1894788"/>
            <a:ext cx="3996964" cy="1889535"/>
          </a:xfrm>
          <a:prstGeom prst="rect">
            <a:avLst/>
          </a:prstGeom>
        </p:spPr>
      </p:pic>
    </p:spTree>
    <p:extLst>
      <p:ext uri="{BB962C8B-B14F-4D97-AF65-F5344CB8AC3E}">
        <p14:creationId xmlns:p14="http://schemas.microsoft.com/office/powerpoint/2010/main" xmlns="" val="14158015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807046" y="136526"/>
            <a:ext cx="3708304" cy="1132235"/>
          </a:xfrm>
        </p:spPr>
        <p:txBody>
          <a:bodyPr>
            <a:normAutofit fontScale="90000"/>
          </a:bodyPr>
          <a:lstStyle/>
          <a:p>
            <a:pPr algn="ctr"/>
            <a:r>
              <a:rPr lang="en-US" sz="2800" dirty="0"/>
              <a:t>- </a:t>
            </a:r>
            <a:r>
              <a:rPr lang="en-US" sz="2800" i="1" dirty="0"/>
              <a:t>make 1 – 2 comparisons where relevant</a:t>
            </a:r>
            <a:endParaRPr lang="ru-RU" sz="2800" dirty="0"/>
          </a:p>
        </p:txBody>
      </p:sp>
      <p:sp>
        <p:nvSpPr>
          <p:cNvPr id="3" name="Объект 2"/>
          <p:cNvSpPr>
            <a:spLocks noGrp="1"/>
          </p:cNvSpPr>
          <p:nvPr>
            <p:ph idx="1"/>
          </p:nvPr>
        </p:nvSpPr>
        <p:spPr/>
        <p:txBody>
          <a:bodyPr>
            <a:normAutofit/>
          </a:bodyPr>
          <a:lstStyle/>
          <a:p>
            <a:pPr marL="0" indent="0">
              <a:buNone/>
            </a:pPr>
            <a:r>
              <a:rPr lang="en-US" sz="2800" i="1" u="sng" dirty="0"/>
              <a:t>Surprisingly, </a:t>
            </a:r>
            <a:r>
              <a:rPr lang="en-US" sz="2800" i="1" dirty="0">
                <a:ea typeface="Calibri" panose="020F0502020204030204" pitchFamily="34" charset="0"/>
                <a:cs typeface="Times New Roman" panose="02020603050405020304" pitchFamily="18" charset="0"/>
              </a:rPr>
              <a:t>only 27.2% and 17.6% of those </a:t>
            </a:r>
            <a:r>
              <a:rPr lang="en-US" sz="2800" i="1" dirty="0" smtClean="0">
                <a:ea typeface="Calibri" panose="020F0502020204030204" pitchFamily="34" charset="0"/>
                <a:cs typeface="Times New Roman" panose="02020603050405020304" pitchFamily="18" charset="0"/>
              </a:rPr>
              <a:t>surveyed</a:t>
            </a:r>
            <a:r>
              <a:rPr lang="ru-RU" sz="2800" i="1" dirty="0" smtClean="0">
                <a:ea typeface="Calibri" panose="020F0502020204030204" pitchFamily="34" charset="0"/>
                <a:cs typeface="Times New Roman" panose="02020603050405020304" pitchFamily="18" charset="0"/>
              </a:rPr>
              <a:t>/</a:t>
            </a:r>
            <a:r>
              <a:rPr lang="en-US" sz="2800" i="1" dirty="0" smtClean="0">
                <a:ea typeface="Calibri" panose="020F0502020204030204" pitchFamily="34" charset="0"/>
                <a:cs typeface="Times New Roman" panose="02020603050405020304" pitchFamily="18" charset="0"/>
              </a:rPr>
              <a:t>polled </a:t>
            </a:r>
            <a:r>
              <a:rPr lang="en-US" sz="2800" i="1" dirty="0">
                <a:ea typeface="Calibri" panose="020F0502020204030204" pitchFamily="34" charset="0"/>
                <a:cs typeface="Times New Roman" panose="02020603050405020304" pitchFamily="18" charset="0"/>
              </a:rPr>
              <a:t>enjoy reading animal stories and romance. </a:t>
            </a:r>
            <a:r>
              <a:rPr lang="en-US" sz="2800" i="1" u="sng" dirty="0">
                <a:ea typeface="Calibri" panose="020F0502020204030204" pitchFamily="34" charset="0"/>
                <a:cs typeface="Times New Roman" panose="02020603050405020304" pitchFamily="18" charset="0"/>
              </a:rPr>
              <a:t>By contrast</a:t>
            </a:r>
            <a:r>
              <a:rPr lang="en-US" sz="2800" i="1" dirty="0">
                <a:ea typeface="Calibri" panose="020F0502020204030204" pitchFamily="34" charset="0"/>
                <a:cs typeface="Times New Roman" panose="02020603050405020304" pitchFamily="18" charset="0"/>
              </a:rPr>
              <a:t>, adventure novels are </a:t>
            </a:r>
            <a:r>
              <a:rPr lang="en-US" sz="2800" i="1" dirty="0" err="1">
                <a:ea typeface="Calibri" panose="020F0502020204030204" pitchFamily="34" charset="0"/>
                <a:cs typeface="Times New Roman" panose="02020603050405020304" pitchFamily="18" charset="0"/>
              </a:rPr>
              <a:t>favoured</a:t>
            </a:r>
            <a:r>
              <a:rPr lang="en-US" sz="2800" i="1" dirty="0">
                <a:ea typeface="Calibri" panose="020F0502020204030204" pitchFamily="34" charset="0"/>
                <a:cs typeface="Times New Roman" panose="02020603050405020304" pitchFamily="18" charset="0"/>
              </a:rPr>
              <a:t> by a much higher proportion of the respondents (55.4%, to be exact), followed closely by detective, war and spy stories at </a:t>
            </a:r>
            <a:r>
              <a:rPr lang="en-US" sz="2800" i="1" dirty="0" smtClean="0">
                <a:ea typeface="Calibri" panose="020F0502020204030204" pitchFamily="34" charset="0"/>
                <a:cs typeface="Times New Roman" panose="02020603050405020304" pitchFamily="18" charset="0"/>
              </a:rPr>
              <a:t>55.3%</a:t>
            </a:r>
            <a:r>
              <a:rPr lang="ru-RU" sz="2800" i="1" dirty="0">
                <a:ea typeface="Calibri" panose="020F0502020204030204" pitchFamily="34" charset="0"/>
                <a:cs typeface="Times New Roman" panose="02020603050405020304" pitchFamily="18" charset="0"/>
              </a:rPr>
              <a:t>.</a:t>
            </a:r>
            <a:r>
              <a:rPr lang="en-US" sz="2800" i="1" dirty="0" smtClean="0">
                <a:ea typeface="Calibri" panose="020F0502020204030204" pitchFamily="34" charset="0"/>
                <a:cs typeface="Times New Roman" panose="02020603050405020304" pitchFamily="18" charset="0"/>
              </a:rPr>
              <a:t> </a:t>
            </a:r>
            <a:r>
              <a:rPr lang="en-US" sz="2800" i="1" u="sng" dirty="0">
                <a:latin typeface="Calibri" panose="020F0502020204030204" pitchFamily="34" charset="0"/>
                <a:ea typeface="Calibri" panose="020F0502020204030204" pitchFamily="34" charset="0"/>
                <a:cs typeface="Times New Roman" panose="02020603050405020304" pitchFamily="18" charset="0"/>
              </a:rPr>
              <a:t>The percentage of those who like </a:t>
            </a:r>
            <a:r>
              <a:rPr lang="en-US" sz="2800" i="1" dirty="0">
                <a:latin typeface="Calibri" panose="020F0502020204030204" pitchFamily="34" charset="0"/>
                <a:ea typeface="Calibri" panose="020F0502020204030204" pitchFamily="34" charset="0"/>
                <a:cs typeface="Times New Roman" panose="02020603050405020304" pitchFamily="18" charset="0"/>
              </a:rPr>
              <a:t>reading sports stories is only slightly lower, making up 49.2%.</a:t>
            </a:r>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26</a:t>
            </a:fld>
            <a:endParaRPr lang="en-US"/>
          </a:p>
        </p:txBody>
      </p:sp>
      <p:pic>
        <p:nvPicPr>
          <p:cNvPr id="8" name="Рисунок 7"/>
          <p:cNvPicPr>
            <a:picLocks noChangeAspect="1"/>
          </p:cNvPicPr>
          <p:nvPr/>
        </p:nvPicPr>
        <p:blipFill>
          <a:blip r:embed="rId2" cstate="print"/>
          <a:stretch>
            <a:fillRect/>
          </a:stretch>
        </p:blipFill>
        <p:spPr>
          <a:xfrm>
            <a:off x="170307" y="0"/>
            <a:ext cx="4401693" cy="1889924"/>
          </a:xfrm>
          <a:prstGeom prst="rect">
            <a:avLst/>
          </a:prstGeom>
        </p:spPr>
      </p:pic>
      <p:sp>
        <p:nvSpPr>
          <p:cNvPr id="7" name="Текст 6"/>
          <p:cNvSpPr>
            <a:spLocks noGrp="1"/>
          </p:cNvSpPr>
          <p:nvPr>
            <p:ph type="body" sz="quarter" idx="13"/>
          </p:nvPr>
        </p:nvSpPr>
        <p:spPr/>
        <p:txBody>
          <a:bodyPr/>
          <a:lstStyle/>
          <a:p>
            <a:endParaRPr lang="ru-RU" dirty="0"/>
          </a:p>
        </p:txBody>
      </p:sp>
    </p:spTree>
    <p:extLst>
      <p:ext uri="{BB962C8B-B14F-4D97-AF65-F5344CB8AC3E}">
        <p14:creationId xmlns:p14="http://schemas.microsoft.com/office/powerpoint/2010/main" xmlns="" val="42751095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123" y="259450"/>
            <a:ext cx="8055077" cy="1132235"/>
          </a:xfrm>
        </p:spPr>
        <p:txBody>
          <a:bodyPr/>
          <a:lstStyle/>
          <a:p>
            <a:pPr algn="ctr"/>
            <a:r>
              <a:rPr lang="en-US" dirty="0"/>
              <a:t>- </a:t>
            </a:r>
            <a:r>
              <a:rPr lang="en-US" sz="2800" i="1" dirty="0"/>
              <a:t>o</a:t>
            </a:r>
            <a:r>
              <a:rPr lang="en-US" sz="2800" i="1" dirty="0" smtClean="0"/>
              <a:t>utline a problem that can arise with </a:t>
            </a:r>
            <a:r>
              <a:rPr lang="en-US" sz="2800" i="1" dirty="0" smtClean="0">
                <a:solidFill>
                  <a:srgbClr val="0070C0"/>
                </a:solidFill>
              </a:rPr>
              <a:t>reading</a:t>
            </a:r>
            <a:r>
              <a:rPr lang="en-US" sz="2800" i="1" dirty="0" smtClean="0"/>
              <a:t> and suggest a way of solving it</a:t>
            </a:r>
            <a:r>
              <a:rPr lang="en-US" dirty="0" smtClean="0"/>
              <a:t>	</a:t>
            </a:r>
            <a:endParaRPr lang="ru-RU" sz="2800" i="1" dirty="0"/>
          </a:p>
        </p:txBody>
      </p:sp>
      <p:sp>
        <p:nvSpPr>
          <p:cNvPr id="3" name="Объект 2"/>
          <p:cNvSpPr>
            <a:spLocks noGrp="1"/>
          </p:cNvSpPr>
          <p:nvPr>
            <p:ph sz="half" idx="1"/>
          </p:nvPr>
        </p:nvSpPr>
        <p:spPr>
          <a:xfrm>
            <a:off x="403123" y="1611984"/>
            <a:ext cx="4226027" cy="4564979"/>
          </a:xfrm>
        </p:spPr>
        <p:txBody>
          <a:bodyPr>
            <a:normAutofit/>
          </a:bodyPr>
          <a:lstStyle/>
          <a:p>
            <a:pPr>
              <a:buFont typeface="Wingdings" panose="05000000000000000000" pitchFamily="2" charset="2"/>
              <a:buChar char="Ø"/>
            </a:pPr>
            <a:r>
              <a:rPr lang="ru-RU" sz="2800" dirty="0" smtClean="0">
                <a:solidFill>
                  <a:schemeClr val="tx1"/>
                </a:solidFill>
              </a:rPr>
              <a:t>найти проблему – она должна быть связана с темой</a:t>
            </a:r>
          </a:p>
          <a:p>
            <a:pPr>
              <a:buFont typeface="Wingdings" panose="05000000000000000000" pitchFamily="2" charset="2"/>
              <a:buChar char="Ø"/>
            </a:pPr>
            <a:r>
              <a:rPr lang="ru-RU" sz="2800" dirty="0" smtClean="0">
                <a:solidFill>
                  <a:schemeClr val="tx1"/>
                </a:solidFill>
              </a:rPr>
              <a:t>предложить решение проблемы</a:t>
            </a:r>
            <a:endParaRPr lang="ru-RU" sz="2800"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27</a:t>
            </a:fld>
            <a:endParaRPr lang="en-US"/>
          </a:p>
        </p:txBody>
      </p:sp>
      <p:pic>
        <p:nvPicPr>
          <p:cNvPr id="13" name="Объект 12"/>
          <p:cNvPicPr>
            <a:picLocks noGrp="1" noChangeAspect="1"/>
          </p:cNvPicPr>
          <p:nvPr>
            <p:ph sz="half" idx="2"/>
          </p:nvPr>
        </p:nvPicPr>
        <p:blipFill>
          <a:blip r:embed="rId2" cstate="print"/>
          <a:stretch>
            <a:fillRect/>
          </a:stretch>
        </p:blipFill>
        <p:spPr>
          <a:xfrm>
            <a:off x="4709760" y="1391685"/>
            <a:ext cx="4217424" cy="4383699"/>
          </a:xfrm>
          <a:prstGeom prst="rect">
            <a:avLst/>
          </a:prstGeom>
        </p:spPr>
      </p:pic>
    </p:spTree>
    <p:extLst>
      <p:ext uri="{BB962C8B-B14F-4D97-AF65-F5344CB8AC3E}">
        <p14:creationId xmlns:p14="http://schemas.microsoft.com/office/powerpoint/2010/main" xmlns="" val="3990472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123" y="259450"/>
            <a:ext cx="8055077" cy="994315"/>
          </a:xfrm>
        </p:spPr>
        <p:txBody>
          <a:bodyPr>
            <a:normAutofit fontScale="90000"/>
          </a:bodyPr>
          <a:lstStyle/>
          <a:p>
            <a:pPr algn="ctr"/>
            <a:r>
              <a:rPr lang="en-US" dirty="0"/>
              <a:t>- </a:t>
            </a:r>
            <a:r>
              <a:rPr lang="en-US" sz="2800" i="1" dirty="0"/>
              <a:t>o</a:t>
            </a:r>
            <a:r>
              <a:rPr lang="en-US" sz="2800" i="1" dirty="0" smtClean="0"/>
              <a:t>utline a problem that can arise with </a:t>
            </a:r>
            <a:r>
              <a:rPr lang="en-US" sz="2800" i="1" dirty="0" smtClean="0">
                <a:solidFill>
                  <a:srgbClr val="0070C0"/>
                </a:solidFill>
              </a:rPr>
              <a:t>reading</a:t>
            </a:r>
            <a:r>
              <a:rPr lang="en-US" sz="2800" i="1" dirty="0" smtClean="0"/>
              <a:t> and suggest a way of solving it</a:t>
            </a:r>
            <a:r>
              <a:rPr lang="en-US" dirty="0" smtClean="0"/>
              <a:t>	</a:t>
            </a:r>
            <a:endParaRPr lang="ru-RU" sz="2800" i="1" dirty="0"/>
          </a:p>
        </p:txBody>
      </p:sp>
      <p:sp>
        <p:nvSpPr>
          <p:cNvPr id="3" name="Объект 2"/>
          <p:cNvSpPr>
            <a:spLocks noGrp="1"/>
          </p:cNvSpPr>
          <p:nvPr>
            <p:ph sz="half" idx="1"/>
          </p:nvPr>
        </p:nvSpPr>
        <p:spPr>
          <a:xfrm>
            <a:off x="311083" y="1357460"/>
            <a:ext cx="5373279" cy="4819503"/>
          </a:xfrm>
        </p:spPr>
        <p:txBody>
          <a:bodyPr>
            <a:normAutofit fontScale="62500" lnSpcReduction="20000"/>
          </a:bodyPr>
          <a:lstStyle/>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a:t>
            </a:r>
            <a:r>
              <a:rPr lang="en-US" sz="3200" i="1" dirty="0"/>
              <a:t>problem </a:t>
            </a:r>
            <a:r>
              <a:rPr lang="en-US" sz="3200" i="1" dirty="0">
                <a:solidFill>
                  <a:schemeClr val="dk1"/>
                </a:solidFill>
                <a:latin typeface="Calibri" panose="020F0502020204030204" pitchFamily="34" charset="0"/>
                <a:cs typeface="Calibri" panose="020F0502020204030204" pitchFamily="34" charset="0"/>
              </a:rPr>
              <a:t>that </a:t>
            </a:r>
            <a:r>
              <a:rPr lang="en-US" sz="3200" i="1" dirty="0" smtClean="0">
                <a:solidFill>
                  <a:schemeClr val="dk1"/>
                </a:solidFill>
                <a:latin typeface="Calibri" panose="020F0502020204030204" pitchFamily="34" charset="0"/>
                <a:cs typeface="Calibri" panose="020F0502020204030204" pitchFamily="34" charset="0"/>
              </a:rPr>
              <a:t>can/might arise </a:t>
            </a:r>
            <a:r>
              <a:rPr lang="en-US" sz="3200" i="1" dirty="0">
                <a:solidFill>
                  <a:schemeClr val="dk1"/>
                </a:solidFill>
                <a:latin typeface="Calibri" panose="020F0502020204030204" pitchFamily="34" charset="0"/>
                <a:cs typeface="Calibri" panose="020F0502020204030204" pitchFamily="34" charset="0"/>
              </a:rPr>
              <a:t>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of the problems that is/can be caused by ___ 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problem that can occur in ___ 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problem that can occur as a result of ___ 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problem that </a:t>
            </a:r>
            <a:r>
              <a:rPr lang="en-US" sz="3200" i="1" dirty="0" smtClean="0">
                <a:solidFill>
                  <a:srgbClr val="0070C0"/>
                </a:solidFill>
                <a:latin typeface="Calibri" panose="020F0502020204030204" pitchFamily="34" charset="0"/>
                <a:cs typeface="Calibri" panose="020F0502020204030204" pitchFamily="34" charset="0"/>
              </a:rPr>
              <a:t>smartphone users</a:t>
            </a:r>
            <a:r>
              <a:rPr lang="en-US" sz="3200" i="1" dirty="0" smtClean="0">
                <a:solidFill>
                  <a:schemeClr val="dk1"/>
                </a:solidFill>
                <a:latin typeface="Calibri" panose="020F0502020204030204" pitchFamily="34" charset="0"/>
                <a:cs typeface="Calibri" panose="020F0502020204030204" pitchFamily="34" charset="0"/>
              </a:rPr>
              <a:t> </a:t>
            </a:r>
            <a:r>
              <a:rPr lang="en-US" sz="3200" i="1" dirty="0">
                <a:solidFill>
                  <a:schemeClr val="dk1"/>
                </a:solidFill>
                <a:latin typeface="Calibri" panose="020F0502020204030204" pitchFamily="34" charset="0"/>
                <a:cs typeface="Calibri" panose="020F0502020204030204" pitchFamily="34" charset="0"/>
              </a:rPr>
              <a:t>often face / are confronted with 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problem (that is usually/often) associated with ___ is …</a:t>
            </a:r>
          </a:p>
          <a:p>
            <a:pPr marL="0" lvl="0" indent="0" algn="just" defTabSz="914400">
              <a:lnSpc>
                <a:spcPct val="100000"/>
              </a:lnSpc>
              <a:spcBef>
                <a:spcPts val="0"/>
              </a:spcBef>
              <a:spcAft>
                <a:spcPts val="0"/>
              </a:spcAft>
              <a:buNone/>
              <a:defRPr/>
            </a:pPr>
            <a:endParaRPr lang="en-US" sz="3200" i="1" dirty="0">
              <a:solidFill>
                <a:schemeClr val="dk1"/>
              </a:solidFill>
              <a:latin typeface="Calibri" panose="020F0502020204030204" pitchFamily="34" charset="0"/>
              <a:cs typeface="Calibri" panose="020F0502020204030204" pitchFamily="34" charset="0"/>
            </a:endParaRPr>
          </a:p>
          <a:p>
            <a:pPr marL="0" lvl="0" indent="0" algn="just" defTabSz="914400">
              <a:lnSpc>
                <a:spcPct val="100000"/>
              </a:lnSpc>
              <a:spcBef>
                <a:spcPts val="0"/>
              </a:spcBef>
              <a:spcAft>
                <a:spcPts val="0"/>
              </a:spcAft>
              <a:buNone/>
              <a:defRPr/>
            </a:pPr>
            <a:r>
              <a:rPr lang="en-US" sz="3200" i="1" dirty="0">
                <a:solidFill>
                  <a:schemeClr val="dk1"/>
                </a:solidFill>
                <a:latin typeface="Calibri" panose="020F0502020204030204" pitchFamily="34" charset="0"/>
                <a:cs typeface="Calibri" panose="020F0502020204030204" pitchFamily="34" charset="0"/>
              </a:rPr>
              <a:t>One problem that is often experienced by </a:t>
            </a:r>
            <a:r>
              <a:rPr lang="en-US" sz="3200" i="1" dirty="0" smtClean="0">
                <a:solidFill>
                  <a:srgbClr val="0070C0"/>
                </a:solidFill>
                <a:latin typeface="Calibri" panose="020F0502020204030204" pitchFamily="34" charset="0"/>
                <a:cs typeface="Calibri" panose="020F0502020204030204" pitchFamily="34" charset="0"/>
              </a:rPr>
              <a:t>readers</a:t>
            </a:r>
            <a:r>
              <a:rPr lang="en-US" sz="3200" i="1" dirty="0" smtClean="0">
                <a:solidFill>
                  <a:schemeClr val="dk1"/>
                </a:solidFill>
                <a:latin typeface="Calibri" panose="020F0502020204030204" pitchFamily="34" charset="0"/>
                <a:cs typeface="Calibri" panose="020F0502020204030204" pitchFamily="34" charset="0"/>
              </a:rPr>
              <a:t> </a:t>
            </a:r>
            <a:r>
              <a:rPr lang="en-US" sz="3200" i="1" dirty="0">
                <a:solidFill>
                  <a:schemeClr val="dk1"/>
                </a:solidFill>
                <a:latin typeface="Calibri" panose="020F0502020204030204" pitchFamily="34" charset="0"/>
                <a:cs typeface="Calibri" panose="020F0502020204030204" pitchFamily="34" charset="0"/>
              </a:rPr>
              <a:t>…</a:t>
            </a:r>
            <a:endParaRPr lang="en-US" sz="3200" i="1" dirty="0">
              <a:solidFill>
                <a:schemeClr val="tx1"/>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ru-RU" sz="2800"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28</a:t>
            </a:fld>
            <a:endParaRPr lang="en-US"/>
          </a:p>
        </p:txBody>
      </p:sp>
      <p:sp>
        <p:nvSpPr>
          <p:cNvPr id="4" name="Объект 3"/>
          <p:cNvSpPr>
            <a:spLocks noGrp="1"/>
          </p:cNvSpPr>
          <p:nvPr>
            <p:ph sz="half" idx="2"/>
          </p:nvPr>
        </p:nvSpPr>
        <p:spPr>
          <a:xfrm>
            <a:off x="5759776" y="1571073"/>
            <a:ext cx="3007151" cy="4605890"/>
          </a:xfrm>
        </p:spPr>
        <p:txBody>
          <a:bodyPr>
            <a:normAutofit fontScale="62500" lnSpcReduction="20000"/>
          </a:bodyPr>
          <a:lstStyle/>
          <a:p>
            <a:r>
              <a:rPr lang="en-US" sz="3800" i="1" dirty="0" smtClean="0"/>
              <a:t>The </a:t>
            </a:r>
            <a:r>
              <a:rPr lang="en-US" sz="3800" i="1" dirty="0"/>
              <a:t>best way to solve this problem is to </a:t>
            </a:r>
            <a:r>
              <a:rPr lang="en-US" sz="3800" i="1" dirty="0" smtClean="0"/>
              <a:t>…</a:t>
            </a:r>
            <a:endParaRPr lang="en-US" sz="3800" i="1" dirty="0">
              <a:latin typeface="Calibri" panose="020F0502020204030204" pitchFamily="34" charset="0"/>
              <a:cs typeface="Calibri" panose="020F0502020204030204" pitchFamily="34" charset="0"/>
            </a:endParaRPr>
          </a:p>
          <a:p>
            <a:r>
              <a:rPr lang="en-US" sz="3800" i="1" dirty="0">
                <a:latin typeface="Calibri" panose="020F0502020204030204" pitchFamily="34" charset="0"/>
                <a:cs typeface="Calibri" panose="020F0502020204030204" pitchFamily="34" charset="0"/>
              </a:rPr>
              <a:t>One of the best ways to tackle this issue is …</a:t>
            </a:r>
            <a:endParaRPr lang="ru-RU" sz="3800" i="1" dirty="0">
              <a:latin typeface="Calibri" panose="020F0502020204030204" pitchFamily="34" charset="0"/>
              <a:cs typeface="Calibri" panose="020F0502020204030204" pitchFamily="34" charset="0"/>
            </a:endParaRPr>
          </a:p>
          <a:p>
            <a:endParaRPr lang="ru-RU" dirty="0"/>
          </a:p>
        </p:txBody>
      </p:sp>
    </p:spTree>
    <p:extLst>
      <p:ext uri="{BB962C8B-B14F-4D97-AF65-F5344CB8AC3E}">
        <p14:creationId xmlns:p14="http://schemas.microsoft.com/office/powerpoint/2010/main" xmlns="" val="2342353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123" y="259450"/>
            <a:ext cx="8055077" cy="1132235"/>
          </a:xfrm>
        </p:spPr>
        <p:txBody>
          <a:bodyPr/>
          <a:lstStyle/>
          <a:p>
            <a:pPr algn="ctr"/>
            <a:r>
              <a:rPr lang="en-US" dirty="0"/>
              <a:t>- </a:t>
            </a:r>
            <a:r>
              <a:rPr lang="en-US" sz="2800" i="1" dirty="0"/>
              <a:t>o</a:t>
            </a:r>
            <a:r>
              <a:rPr lang="en-US" sz="2800" i="1" dirty="0" smtClean="0"/>
              <a:t>utline a problem that can arise with </a:t>
            </a:r>
            <a:r>
              <a:rPr lang="en-US" sz="2800" i="1" dirty="0" smtClean="0">
                <a:solidFill>
                  <a:srgbClr val="0070C0"/>
                </a:solidFill>
              </a:rPr>
              <a:t>reading</a:t>
            </a:r>
            <a:r>
              <a:rPr lang="en-US" sz="2800" i="1" dirty="0" smtClean="0"/>
              <a:t> and suggest a way of solving it</a:t>
            </a:r>
            <a:r>
              <a:rPr lang="en-US" dirty="0" smtClean="0"/>
              <a:t>	</a:t>
            </a:r>
            <a:endParaRPr lang="ru-RU" sz="2800" i="1" dirty="0"/>
          </a:p>
        </p:txBody>
      </p:sp>
      <p:sp>
        <p:nvSpPr>
          <p:cNvPr id="3" name="Объект 2"/>
          <p:cNvSpPr>
            <a:spLocks noGrp="1"/>
          </p:cNvSpPr>
          <p:nvPr>
            <p:ph sz="half" idx="1"/>
          </p:nvPr>
        </p:nvSpPr>
        <p:spPr>
          <a:xfrm>
            <a:off x="403123" y="1611984"/>
            <a:ext cx="4226027" cy="4564979"/>
          </a:xfrm>
        </p:spPr>
        <p:txBody>
          <a:bodyPr>
            <a:normAutofit/>
          </a:bodyPr>
          <a:lstStyle/>
          <a:p>
            <a:pPr marL="0" indent="0">
              <a:buNone/>
            </a:pPr>
            <a:r>
              <a:rPr lang="en-US" sz="2800" i="1" dirty="0">
                <a:solidFill>
                  <a:prstClr val="black"/>
                </a:solidFill>
                <a:latin typeface="Calibri" panose="020F0502020204030204" pitchFamily="34" charset="0"/>
                <a:cs typeface="Calibri" panose="020F0502020204030204" pitchFamily="34" charset="0"/>
              </a:rPr>
              <a:t>One  difficulty  that  struggling readers  often have is / that teenage readers often face is </a:t>
            </a:r>
            <a:r>
              <a:rPr lang="en-US" sz="2800" i="1" u="sng" dirty="0">
                <a:solidFill>
                  <a:prstClr val="black"/>
                </a:solidFill>
                <a:latin typeface="Calibri" panose="020F0502020204030204" pitchFamily="34" charset="0"/>
                <a:cs typeface="Calibri" panose="020F0502020204030204" pitchFamily="34" charset="0"/>
              </a:rPr>
              <a:t>lack of motivation to read</a:t>
            </a:r>
            <a:r>
              <a:rPr lang="en-US" sz="2800" i="1" dirty="0">
                <a:solidFill>
                  <a:prstClr val="black"/>
                </a:solidFill>
                <a:latin typeface="Calibri" panose="020F0502020204030204" pitchFamily="34" charset="0"/>
                <a:cs typeface="Calibri" panose="020F0502020204030204" pitchFamily="34" charset="0"/>
              </a:rPr>
              <a:t>. It is a serious problem that affects the development of comprehension skills and overall academic performance.</a:t>
            </a:r>
          </a:p>
          <a:p>
            <a:pPr>
              <a:buFont typeface="Wingdings" panose="05000000000000000000" pitchFamily="2" charset="2"/>
              <a:buChar char="Ø"/>
            </a:pPr>
            <a:endParaRPr lang="ru-RU" sz="2800"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29</a:t>
            </a:fld>
            <a:endParaRPr lang="en-US"/>
          </a:p>
        </p:txBody>
      </p:sp>
      <p:pic>
        <p:nvPicPr>
          <p:cNvPr id="13" name="Объект 12"/>
          <p:cNvPicPr>
            <a:picLocks noGrp="1" noChangeAspect="1"/>
          </p:cNvPicPr>
          <p:nvPr>
            <p:ph sz="half" idx="2"/>
          </p:nvPr>
        </p:nvPicPr>
        <p:blipFill>
          <a:blip r:embed="rId2" cstate="print"/>
          <a:stretch>
            <a:fillRect/>
          </a:stretch>
        </p:blipFill>
        <p:spPr>
          <a:xfrm>
            <a:off x="4709760" y="1391685"/>
            <a:ext cx="4217424" cy="4383699"/>
          </a:xfrm>
          <a:prstGeom prst="rect">
            <a:avLst/>
          </a:prstGeom>
        </p:spPr>
      </p:pic>
    </p:spTree>
    <p:extLst>
      <p:ext uri="{BB962C8B-B14F-4D97-AF65-F5344CB8AC3E}">
        <p14:creationId xmlns:p14="http://schemas.microsoft.com/office/powerpoint/2010/main" xmlns="" val="2379302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xmlns="" id="{F6DCFE65-1BF7-4583-95DD-C16D26CCB0DB}"/>
              </a:ext>
            </a:extLst>
          </p:cNvPr>
          <p:cNvGrpSpPr/>
          <p:nvPr/>
        </p:nvGrpSpPr>
        <p:grpSpPr>
          <a:xfrm>
            <a:off x="684600" y="3362231"/>
            <a:ext cx="1100552" cy="899663"/>
            <a:chOff x="1921112" y="114053"/>
            <a:chExt cx="8110307" cy="6629895"/>
          </a:xfrm>
        </p:grpSpPr>
        <p:sp>
          <p:nvSpPr>
            <p:cNvPr id="89" name="Figure">
              <a:extLst>
                <a:ext uri="{FF2B5EF4-FFF2-40B4-BE49-F238E27FC236}">
                  <a16:creationId xmlns:a16="http://schemas.microsoft.com/office/drawing/2014/main" xmlns="" id="{3B74A785-3624-43BB-A740-BC0D695DFE36}"/>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0" name="Figure">
              <a:extLst>
                <a:ext uri="{FF2B5EF4-FFF2-40B4-BE49-F238E27FC236}">
                  <a16:creationId xmlns:a16="http://schemas.microsoft.com/office/drawing/2014/main" xmlns="" id="{AC1D07C2-EC37-48BA-AD95-479A2D98AA2C}"/>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1" name="Figure">
              <a:extLst>
                <a:ext uri="{FF2B5EF4-FFF2-40B4-BE49-F238E27FC236}">
                  <a16:creationId xmlns:a16="http://schemas.microsoft.com/office/drawing/2014/main" xmlns="" id="{7A3EBCD5-9F52-4EE8-A2A4-00D82F2DD40B}"/>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dirty="0" smtClean="0">
                  <a:solidFill>
                    <a:srgbClr val="FFFFFF"/>
                  </a:solidFill>
                  <a:effectLst>
                    <a:outerShdw blurRad="38100" dist="12700" dir="5400000" rotWithShape="0">
                      <a:srgbClr val="000000">
                        <a:alpha val="50000"/>
                      </a:srgbClr>
                    </a:outerShdw>
                  </a:effectLst>
                  <a:latin typeface="Calibri" panose="020F0502020204030204"/>
                  <a:sym typeface="Gill Sans"/>
                </a:rPr>
                <a:t>2</a:t>
              </a:r>
              <a:endParaRPr sz="2250" kern="0" dirty="0">
                <a:solidFill>
                  <a:srgbClr val="FFFFFF"/>
                </a:solidFill>
                <a:effectLst>
                  <a:outerShdw blurRad="38100" dist="12700" dir="5400000" rotWithShape="0">
                    <a:srgbClr val="000000">
                      <a:alpha val="50000"/>
                    </a:srgbClr>
                  </a:outerShdw>
                </a:effectLst>
                <a:latin typeface="Gill Sans"/>
                <a:sym typeface="Gill Sans"/>
              </a:endParaRPr>
            </a:p>
          </p:txBody>
        </p:sp>
        <p:sp>
          <p:nvSpPr>
            <p:cNvPr id="92" name="Figure">
              <a:extLst>
                <a:ext uri="{FF2B5EF4-FFF2-40B4-BE49-F238E27FC236}">
                  <a16:creationId xmlns:a16="http://schemas.microsoft.com/office/drawing/2014/main" xmlns="" id="{0602B3D1-34D0-4EC2-93F9-52121D9D7836}"/>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3" name="Figure">
              <a:extLst>
                <a:ext uri="{FF2B5EF4-FFF2-40B4-BE49-F238E27FC236}">
                  <a16:creationId xmlns:a16="http://schemas.microsoft.com/office/drawing/2014/main" xmlns="" id="{C94444AD-F449-48FE-A024-C229BBE1AEE5}"/>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4" name="Figure">
              <a:extLst>
                <a:ext uri="{FF2B5EF4-FFF2-40B4-BE49-F238E27FC236}">
                  <a16:creationId xmlns:a16="http://schemas.microsoft.com/office/drawing/2014/main" xmlns="" id="{4358133C-3CB3-4CC2-941F-9BB8171C26ED}"/>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95" name="Group 94">
            <a:extLst>
              <a:ext uri="{FF2B5EF4-FFF2-40B4-BE49-F238E27FC236}">
                <a16:creationId xmlns:a16="http://schemas.microsoft.com/office/drawing/2014/main" xmlns="" id="{AAE0B3E6-89AA-4EB7-999E-3824FB4607AF}"/>
              </a:ext>
            </a:extLst>
          </p:cNvPr>
          <p:cNvGrpSpPr/>
          <p:nvPr/>
        </p:nvGrpSpPr>
        <p:grpSpPr>
          <a:xfrm>
            <a:off x="684600" y="4486967"/>
            <a:ext cx="1100552" cy="899663"/>
            <a:chOff x="1921112" y="114053"/>
            <a:chExt cx="8110307" cy="6629895"/>
          </a:xfrm>
        </p:grpSpPr>
        <p:sp>
          <p:nvSpPr>
            <p:cNvPr id="96" name="Figure">
              <a:extLst>
                <a:ext uri="{FF2B5EF4-FFF2-40B4-BE49-F238E27FC236}">
                  <a16:creationId xmlns:a16="http://schemas.microsoft.com/office/drawing/2014/main" xmlns="" id="{485A0588-2251-4E22-AE9E-C6F953B68A5E}"/>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7" name="Figure">
              <a:extLst>
                <a:ext uri="{FF2B5EF4-FFF2-40B4-BE49-F238E27FC236}">
                  <a16:creationId xmlns:a16="http://schemas.microsoft.com/office/drawing/2014/main" xmlns="" id="{D4033E88-3177-4112-B578-B8C896A047CF}"/>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98" name="Figure">
              <a:extLst>
                <a:ext uri="{FF2B5EF4-FFF2-40B4-BE49-F238E27FC236}">
                  <a16:creationId xmlns:a16="http://schemas.microsoft.com/office/drawing/2014/main" xmlns="" id="{2A45EBD4-8F10-434E-97FF-FE7CD741AEAB}"/>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dirty="0" smtClean="0">
                  <a:solidFill>
                    <a:srgbClr val="FFFFFF"/>
                  </a:solidFill>
                  <a:effectLst>
                    <a:outerShdw blurRad="38100" dist="12700" dir="5400000" rotWithShape="0">
                      <a:srgbClr val="000000">
                        <a:alpha val="50000"/>
                      </a:srgbClr>
                    </a:outerShdw>
                  </a:effectLst>
                  <a:latin typeface="Calibri" panose="020F0502020204030204"/>
                  <a:sym typeface="Gill Sans"/>
                </a:rPr>
                <a:t>3</a:t>
              </a:r>
              <a:endParaRPr sz="2250" kern="0" dirty="0">
                <a:solidFill>
                  <a:srgbClr val="FFFFFF"/>
                </a:solidFill>
                <a:effectLst>
                  <a:outerShdw blurRad="38100" dist="12700" dir="5400000" rotWithShape="0">
                    <a:srgbClr val="000000">
                      <a:alpha val="50000"/>
                    </a:srgbClr>
                  </a:outerShdw>
                </a:effectLst>
                <a:latin typeface="Gill Sans"/>
                <a:sym typeface="Gill Sans"/>
              </a:endParaRPr>
            </a:p>
          </p:txBody>
        </p:sp>
        <p:sp>
          <p:nvSpPr>
            <p:cNvPr id="99" name="Figure">
              <a:extLst>
                <a:ext uri="{FF2B5EF4-FFF2-40B4-BE49-F238E27FC236}">
                  <a16:creationId xmlns:a16="http://schemas.microsoft.com/office/drawing/2014/main" xmlns="" id="{1C002C03-A58F-4943-90A2-E3A9BE9D4C9D}"/>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00" name="Figure">
              <a:extLst>
                <a:ext uri="{FF2B5EF4-FFF2-40B4-BE49-F238E27FC236}">
                  <a16:creationId xmlns:a16="http://schemas.microsoft.com/office/drawing/2014/main" xmlns="" id="{57697401-BA6C-493D-944A-F3A6B02CAFCB}"/>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01" name="Figure">
              <a:extLst>
                <a:ext uri="{FF2B5EF4-FFF2-40B4-BE49-F238E27FC236}">
                  <a16:creationId xmlns:a16="http://schemas.microsoft.com/office/drawing/2014/main" xmlns="" id="{1E9E0F58-1646-45DA-B160-9FC954301A5F}"/>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8" name="Group 7">
            <a:extLst>
              <a:ext uri="{FF2B5EF4-FFF2-40B4-BE49-F238E27FC236}">
                <a16:creationId xmlns:a16="http://schemas.microsoft.com/office/drawing/2014/main" xmlns="" id="{9257A48A-5FCD-4F03-9417-52B37EC9E2E9}"/>
              </a:ext>
            </a:extLst>
          </p:cNvPr>
          <p:cNvGrpSpPr/>
          <p:nvPr/>
        </p:nvGrpSpPr>
        <p:grpSpPr>
          <a:xfrm>
            <a:off x="684600" y="2237496"/>
            <a:ext cx="1100552" cy="899663"/>
            <a:chOff x="1921112" y="114053"/>
            <a:chExt cx="8110307" cy="6629899"/>
          </a:xfrm>
        </p:grpSpPr>
        <p:sp>
          <p:nvSpPr>
            <p:cNvPr id="82" name="Figure">
              <a:extLst>
                <a:ext uri="{FF2B5EF4-FFF2-40B4-BE49-F238E27FC236}">
                  <a16:creationId xmlns:a16="http://schemas.microsoft.com/office/drawing/2014/main" xmlns="" id="{F16371F3-10C5-42FC-87EE-DB32CCEDED2C}"/>
                </a:ext>
              </a:extLst>
            </p:cNvPr>
            <p:cNvSpPr/>
            <p:nvPr/>
          </p:nvSpPr>
          <p:spPr>
            <a:xfrm>
              <a:off x="3867081" y="785074"/>
              <a:ext cx="4801952" cy="5958878"/>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3" name="Figure">
              <a:extLst>
                <a:ext uri="{FF2B5EF4-FFF2-40B4-BE49-F238E27FC236}">
                  <a16:creationId xmlns:a16="http://schemas.microsoft.com/office/drawing/2014/main" xmlns="" id="{A247A9B0-E0AE-4078-92D2-BE021879364E}"/>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4" name="Figure">
              <a:extLst>
                <a:ext uri="{FF2B5EF4-FFF2-40B4-BE49-F238E27FC236}">
                  <a16:creationId xmlns:a16="http://schemas.microsoft.com/office/drawing/2014/main" xmlns="" id="{85470AAA-139B-417F-B1E5-A317A8E02A1A}"/>
                </a:ext>
              </a:extLst>
            </p:cNvPr>
            <p:cNvSpPr/>
            <p:nvPr/>
          </p:nvSpPr>
          <p:spPr>
            <a:xfrm>
              <a:off x="2368458" y="1388996"/>
              <a:ext cx="6998772" cy="4812294"/>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dirty="0" smtClean="0">
                  <a:solidFill>
                    <a:srgbClr val="FFFFFF"/>
                  </a:solidFill>
                  <a:effectLst>
                    <a:outerShdw blurRad="38100" dist="12700" dir="5400000" rotWithShape="0">
                      <a:srgbClr val="000000">
                        <a:alpha val="50000"/>
                      </a:srgbClr>
                    </a:outerShdw>
                  </a:effectLst>
                  <a:latin typeface="Calibri" panose="020F0502020204030204"/>
                  <a:sym typeface="Gill Sans"/>
                </a:rPr>
                <a:t>1</a:t>
              </a:r>
              <a:endParaRPr sz="2250" kern="0" dirty="0">
                <a:solidFill>
                  <a:srgbClr val="FFFFFF"/>
                </a:solidFill>
                <a:effectLst>
                  <a:outerShdw blurRad="38100" dist="12700" dir="5400000" rotWithShape="0">
                    <a:srgbClr val="000000">
                      <a:alpha val="50000"/>
                    </a:srgbClr>
                  </a:outerShdw>
                </a:effectLst>
                <a:latin typeface="Gill Sans"/>
                <a:sym typeface="Gill Sans"/>
              </a:endParaRPr>
            </a:p>
          </p:txBody>
        </p:sp>
        <p:sp>
          <p:nvSpPr>
            <p:cNvPr id="85" name="Figure">
              <a:extLst>
                <a:ext uri="{FF2B5EF4-FFF2-40B4-BE49-F238E27FC236}">
                  <a16:creationId xmlns:a16="http://schemas.microsoft.com/office/drawing/2014/main" xmlns="" id="{D7817829-9A24-489A-AE64-F6D13F0BBD84}"/>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6" name="Figure">
              <a:extLst>
                <a:ext uri="{FF2B5EF4-FFF2-40B4-BE49-F238E27FC236}">
                  <a16:creationId xmlns:a16="http://schemas.microsoft.com/office/drawing/2014/main" xmlns="" id="{2870DC24-D382-46B5-8C53-79C7711252F0}"/>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87" name="Figure">
              <a:extLst>
                <a:ext uri="{FF2B5EF4-FFF2-40B4-BE49-F238E27FC236}">
                  <a16:creationId xmlns:a16="http://schemas.microsoft.com/office/drawing/2014/main" xmlns="" id="{153F0366-4360-43D7-AFF4-55C72949F87D}"/>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sp>
        <p:nvSpPr>
          <p:cNvPr id="18" name="Title 17"/>
          <p:cNvSpPr>
            <a:spLocks noGrp="1"/>
          </p:cNvSpPr>
          <p:nvPr>
            <p:ph type="title"/>
          </p:nvPr>
        </p:nvSpPr>
        <p:spPr>
          <a:xfrm>
            <a:off x="628650" y="334864"/>
            <a:ext cx="7886700" cy="1572886"/>
          </a:xfrm>
        </p:spPr>
        <p:txBody>
          <a:bodyPr>
            <a:noAutofit/>
          </a:bodyPr>
          <a:lstStyle/>
          <a:p>
            <a:r>
              <a:rPr lang="ru-RU" sz="2400" dirty="0" smtClean="0"/>
              <a:t>Предлагается следующая </a:t>
            </a:r>
            <a:r>
              <a:rPr lang="ru-RU" sz="2400" dirty="0" smtClean="0">
                <a:solidFill>
                  <a:schemeClr val="accent2"/>
                </a:solidFill>
              </a:rPr>
              <a:t>коммуникативная ситуация: </a:t>
            </a:r>
            <a:br>
              <a:rPr lang="ru-RU" sz="2400" dirty="0" smtClean="0">
                <a:solidFill>
                  <a:schemeClr val="accent2"/>
                </a:solidFill>
              </a:rPr>
            </a:br>
            <a:r>
              <a:rPr lang="ru-RU" sz="2400" dirty="0">
                <a:solidFill>
                  <a:schemeClr val="accent2"/>
                </a:solidFill>
              </a:rPr>
              <a:t/>
            </a:r>
            <a:br>
              <a:rPr lang="ru-RU" sz="2400" dirty="0">
                <a:solidFill>
                  <a:schemeClr val="accent2"/>
                </a:solidFill>
              </a:rPr>
            </a:br>
            <a:r>
              <a:rPr lang="ru-RU" sz="2400" dirty="0" smtClean="0"/>
              <a:t>участник экзамена</a:t>
            </a:r>
            <a:endParaRPr lang="en-US" sz="2400" dirty="0"/>
          </a:p>
        </p:txBody>
      </p:sp>
      <p:sp>
        <p:nvSpPr>
          <p:cNvPr id="62" name="Date Placeholder 61"/>
          <p:cNvSpPr>
            <a:spLocks noGrp="1"/>
          </p:cNvSpPr>
          <p:nvPr>
            <p:ph type="dt" sz="half" idx="10"/>
          </p:nvPr>
        </p:nvSpPr>
        <p:spPr/>
        <p:txBody>
          <a:bodyPr/>
          <a:lstStyle/>
          <a:p>
            <a:pPr defTabSz="685766"/>
            <a:r>
              <a:rPr lang="ru-RU" smtClean="0">
                <a:solidFill>
                  <a:srgbClr val="3D4149">
                    <a:lumMod val="60000"/>
                    <a:lumOff val="40000"/>
                  </a:srgbClr>
                </a:solidFill>
                <a:latin typeface="Calibri" panose="020F0502020204030204"/>
              </a:rPr>
              <a:t>November, 2021</a:t>
            </a:r>
            <a:endParaRPr lang="en-US" dirty="0">
              <a:solidFill>
                <a:srgbClr val="3D4149">
                  <a:lumMod val="60000"/>
                  <a:lumOff val="40000"/>
                </a:srgbClr>
              </a:solidFill>
              <a:latin typeface="Calibri" panose="020F0502020204030204"/>
            </a:endParaRPr>
          </a:p>
        </p:txBody>
      </p:sp>
      <p:sp>
        <p:nvSpPr>
          <p:cNvPr id="63" name="Footer Placeholder 62"/>
          <p:cNvSpPr>
            <a:spLocks noGrp="1"/>
          </p:cNvSpPr>
          <p:nvPr>
            <p:ph type="ftr" sz="quarter" idx="11"/>
          </p:nvPr>
        </p:nvSpPr>
        <p:spPr/>
        <p:txBody>
          <a:bodyPr/>
          <a:lstStyle/>
          <a:p>
            <a:pPr defTabSz="685766"/>
            <a:r>
              <a:rPr lang="en-US" smtClean="0">
                <a:solidFill>
                  <a:srgbClr val="3D4149">
                    <a:lumMod val="60000"/>
                    <a:lumOff val="40000"/>
                  </a:srgbClr>
                </a:solidFill>
                <a:latin typeface="Calibri" panose="020F0502020204030204"/>
              </a:rPr>
              <a:t>Perm, School 50</a:t>
            </a:r>
            <a:endParaRPr lang="en-US" dirty="0">
              <a:solidFill>
                <a:srgbClr val="3D4149">
                  <a:lumMod val="60000"/>
                  <a:lumOff val="40000"/>
                </a:srgbClr>
              </a:solidFill>
              <a:latin typeface="Calibri" panose="020F0502020204030204"/>
            </a:endParaRPr>
          </a:p>
        </p:txBody>
      </p:sp>
      <p:sp>
        <p:nvSpPr>
          <p:cNvPr id="64" name="Slide Number Placeholder 63"/>
          <p:cNvSpPr>
            <a:spLocks noGrp="1"/>
          </p:cNvSpPr>
          <p:nvPr>
            <p:ph type="sldNum" sz="quarter" idx="12"/>
          </p:nvPr>
        </p:nvSpPr>
        <p:spPr/>
        <p:txBody>
          <a:bodyPr/>
          <a:lstStyle/>
          <a:p>
            <a:pPr defTabSz="685766"/>
            <a:fld id="{FC1CF07D-8B3F-4D32-B059-0039CEA46DB1}" type="slidenum">
              <a:rPr lang="en-US">
                <a:solidFill>
                  <a:srgbClr val="3D4149">
                    <a:lumMod val="60000"/>
                    <a:lumOff val="40000"/>
                  </a:srgbClr>
                </a:solidFill>
                <a:latin typeface="Calibri" panose="020F0502020204030204"/>
              </a:rPr>
              <a:pPr defTabSz="685766"/>
              <a:t>3</a:t>
            </a:fld>
            <a:endParaRPr lang="en-US">
              <a:solidFill>
                <a:srgbClr val="3D4149">
                  <a:lumMod val="60000"/>
                  <a:lumOff val="40000"/>
                </a:srgbClr>
              </a:solidFill>
              <a:latin typeface="Calibri" panose="020F0502020204030204"/>
            </a:endParaRPr>
          </a:p>
        </p:txBody>
      </p:sp>
      <p:sp>
        <p:nvSpPr>
          <p:cNvPr id="127" name="TextBox 126">
            <a:extLst>
              <a:ext uri="{FF2B5EF4-FFF2-40B4-BE49-F238E27FC236}">
                <a16:creationId xmlns:a16="http://schemas.microsoft.com/office/drawing/2014/main" xmlns="" id="{E0578806-54D9-4D37-B865-BA2600D47AAD}"/>
              </a:ext>
            </a:extLst>
          </p:cNvPr>
          <p:cNvSpPr txBox="1"/>
          <p:nvPr/>
        </p:nvSpPr>
        <p:spPr>
          <a:xfrm>
            <a:off x="1808570" y="2229987"/>
            <a:ext cx="3010332" cy="1061829"/>
          </a:xfrm>
          <a:prstGeom prst="rect">
            <a:avLst/>
          </a:prstGeom>
          <a:noFill/>
        </p:spPr>
        <p:txBody>
          <a:bodyPr wrap="square" tIns="137160" bIns="0" rtlCol="0" anchor="b">
            <a:spAutoFit/>
          </a:bodyPr>
          <a:lstStyle/>
          <a:p>
            <a:pPr defTabSz="685766"/>
            <a:r>
              <a:rPr lang="ru-RU" sz="2000" b="1" dirty="0" smtClean="0">
                <a:solidFill>
                  <a:srgbClr val="403551"/>
                </a:solidFill>
                <a:latin typeface="Calibri" panose="020F0502020204030204"/>
              </a:rPr>
              <a:t>выполняет проектную работу на указанную тему</a:t>
            </a:r>
            <a:endParaRPr lang="en-US" sz="2000" b="1" dirty="0">
              <a:solidFill>
                <a:srgbClr val="403551"/>
              </a:solidFill>
              <a:latin typeface="Calibri" panose="020F0502020204030204"/>
            </a:endParaRPr>
          </a:p>
        </p:txBody>
      </p:sp>
      <p:sp>
        <p:nvSpPr>
          <p:cNvPr id="130" name="TextBox 129">
            <a:extLst>
              <a:ext uri="{FF2B5EF4-FFF2-40B4-BE49-F238E27FC236}">
                <a16:creationId xmlns:a16="http://schemas.microsoft.com/office/drawing/2014/main" xmlns="" id="{CC622461-4704-41D9-A52C-03B8AD9FE67F}"/>
              </a:ext>
            </a:extLst>
          </p:cNvPr>
          <p:cNvSpPr txBox="1"/>
          <p:nvPr/>
        </p:nvSpPr>
        <p:spPr>
          <a:xfrm>
            <a:off x="1826749" y="3525738"/>
            <a:ext cx="2902790" cy="754053"/>
          </a:xfrm>
          <a:prstGeom prst="rect">
            <a:avLst/>
          </a:prstGeom>
          <a:noFill/>
        </p:spPr>
        <p:txBody>
          <a:bodyPr wrap="square" tIns="137160" bIns="0" rtlCol="0" anchor="b">
            <a:spAutoFit/>
          </a:bodyPr>
          <a:lstStyle/>
          <a:p>
            <a:pPr defTabSz="685766"/>
            <a:r>
              <a:rPr lang="ru-RU" sz="2000" b="1" dirty="0" smtClean="0">
                <a:solidFill>
                  <a:srgbClr val="403551"/>
                </a:solidFill>
                <a:latin typeface="Calibri" panose="020F0502020204030204"/>
              </a:rPr>
              <a:t>нашел статистические данные по теме</a:t>
            </a:r>
            <a:endParaRPr lang="en-US" sz="2000" b="1" dirty="0">
              <a:solidFill>
                <a:srgbClr val="403551"/>
              </a:solidFill>
              <a:latin typeface="Calibri" panose="020F0502020204030204"/>
            </a:endParaRPr>
          </a:p>
        </p:txBody>
      </p:sp>
      <p:sp>
        <p:nvSpPr>
          <p:cNvPr id="133" name="TextBox 132">
            <a:extLst>
              <a:ext uri="{FF2B5EF4-FFF2-40B4-BE49-F238E27FC236}">
                <a16:creationId xmlns:a16="http://schemas.microsoft.com/office/drawing/2014/main" xmlns="" id="{4B4E1CB5-770B-4761-9F0D-AE9E9D7DAAE6}"/>
              </a:ext>
            </a:extLst>
          </p:cNvPr>
          <p:cNvSpPr txBox="1"/>
          <p:nvPr/>
        </p:nvSpPr>
        <p:spPr>
          <a:xfrm>
            <a:off x="1816551" y="4482075"/>
            <a:ext cx="2925515" cy="754053"/>
          </a:xfrm>
          <a:prstGeom prst="rect">
            <a:avLst/>
          </a:prstGeom>
          <a:noFill/>
        </p:spPr>
        <p:txBody>
          <a:bodyPr wrap="square" tIns="137160" bIns="0" rtlCol="0" anchor="b">
            <a:spAutoFit/>
          </a:bodyPr>
          <a:lstStyle/>
          <a:p>
            <a:pPr defTabSz="685766"/>
            <a:r>
              <a:rPr lang="ru-RU" sz="2000" b="1" dirty="0" smtClean="0">
                <a:solidFill>
                  <a:srgbClr val="403551"/>
                </a:solidFill>
                <a:latin typeface="Calibri" panose="020F0502020204030204"/>
              </a:rPr>
              <a:t>должен их прокомментировать</a:t>
            </a:r>
            <a:endParaRPr lang="en-US" sz="2000" b="1" dirty="0">
              <a:solidFill>
                <a:srgbClr val="403551"/>
              </a:solidFill>
              <a:latin typeface="Calibri" panose="020F0502020204030204"/>
            </a:endParaRPr>
          </a:p>
        </p:txBody>
      </p:sp>
      <p:sp>
        <p:nvSpPr>
          <p:cNvPr id="143" name="TextBox 142">
            <a:extLst>
              <a:ext uri="{FF2B5EF4-FFF2-40B4-BE49-F238E27FC236}">
                <a16:creationId xmlns:a16="http://schemas.microsoft.com/office/drawing/2014/main" xmlns="" id="{BF66E086-42AB-4B5C-8F92-D1313B24C01C}"/>
              </a:ext>
            </a:extLst>
          </p:cNvPr>
          <p:cNvSpPr txBox="1"/>
          <p:nvPr/>
        </p:nvSpPr>
        <p:spPr>
          <a:xfrm>
            <a:off x="6227704" y="2242848"/>
            <a:ext cx="2520431" cy="754053"/>
          </a:xfrm>
          <a:prstGeom prst="rect">
            <a:avLst/>
          </a:prstGeom>
          <a:noFill/>
        </p:spPr>
        <p:txBody>
          <a:bodyPr wrap="square" tIns="137160" bIns="0" rtlCol="0" anchor="b">
            <a:spAutoFit/>
          </a:bodyPr>
          <a:lstStyle/>
          <a:p>
            <a:pPr defTabSz="685766"/>
            <a:r>
              <a:rPr lang="ru-RU" sz="2000" b="1" dirty="0">
                <a:solidFill>
                  <a:srgbClr val="403551"/>
                </a:solidFill>
                <a:latin typeface="Calibri" panose="020F0502020204030204"/>
              </a:rPr>
              <a:t>в</a:t>
            </a:r>
            <a:r>
              <a:rPr lang="ru-RU" sz="2000" b="1" dirty="0" smtClean="0">
                <a:solidFill>
                  <a:srgbClr val="403551"/>
                </a:solidFill>
                <a:latin typeface="Calibri" panose="020F0502020204030204"/>
              </a:rPr>
              <a:t>ыразить свое мнение</a:t>
            </a:r>
            <a:endParaRPr lang="en-US" sz="2000" b="1" dirty="0">
              <a:solidFill>
                <a:srgbClr val="403551"/>
              </a:solidFill>
              <a:latin typeface="Calibri" panose="020F0502020204030204"/>
            </a:endParaRPr>
          </a:p>
        </p:txBody>
      </p:sp>
      <p:sp>
        <p:nvSpPr>
          <p:cNvPr id="141" name="TextBox 140">
            <a:extLst>
              <a:ext uri="{FF2B5EF4-FFF2-40B4-BE49-F238E27FC236}">
                <a16:creationId xmlns:a16="http://schemas.microsoft.com/office/drawing/2014/main" xmlns="" id="{12C40FFA-3EF7-4EFD-B587-051D8788C633}"/>
              </a:ext>
            </a:extLst>
          </p:cNvPr>
          <p:cNvSpPr txBox="1"/>
          <p:nvPr/>
        </p:nvSpPr>
        <p:spPr>
          <a:xfrm>
            <a:off x="6227704" y="3200781"/>
            <a:ext cx="2695451" cy="1061829"/>
          </a:xfrm>
          <a:prstGeom prst="rect">
            <a:avLst/>
          </a:prstGeom>
          <a:noFill/>
        </p:spPr>
        <p:txBody>
          <a:bodyPr wrap="square" tIns="137160" bIns="0" rtlCol="0" anchor="b">
            <a:spAutoFit/>
          </a:bodyPr>
          <a:lstStyle/>
          <a:p>
            <a:pPr defTabSz="685766"/>
            <a:r>
              <a:rPr lang="ru-RU" sz="2000" b="1" dirty="0">
                <a:solidFill>
                  <a:srgbClr val="403551"/>
                </a:solidFill>
                <a:latin typeface="Calibri" panose="020F0502020204030204"/>
              </a:rPr>
              <a:t>п</a:t>
            </a:r>
            <a:r>
              <a:rPr lang="ru-RU" sz="2000" b="1" dirty="0" smtClean="0">
                <a:solidFill>
                  <a:srgbClr val="403551"/>
                </a:solidFill>
                <a:latin typeface="Calibri" panose="020F0502020204030204"/>
              </a:rPr>
              <a:t>ривести свои рассуждения по теме проекта</a:t>
            </a:r>
            <a:endParaRPr lang="en-US" sz="2000" b="1" dirty="0">
              <a:solidFill>
                <a:srgbClr val="403551"/>
              </a:solidFill>
              <a:latin typeface="Calibri" panose="020F0502020204030204"/>
            </a:endParaRPr>
          </a:p>
        </p:txBody>
      </p:sp>
      <p:grpSp>
        <p:nvGrpSpPr>
          <p:cNvPr id="160" name="Group 159">
            <a:extLst>
              <a:ext uri="{FF2B5EF4-FFF2-40B4-BE49-F238E27FC236}">
                <a16:creationId xmlns:a16="http://schemas.microsoft.com/office/drawing/2014/main" xmlns="" id="{768D21FD-8234-4075-A6FF-CF521B2CC9F5}"/>
              </a:ext>
            </a:extLst>
          </p:cNvPr>
          <p:cNvGrpSpPr/>
          <p:nvPr/>
        </p:nvGrpSpPr>
        <p:grpSpPr>
          <a:xfrm>
            <a:off x="4923792" y="3362231"/>
            <a:ext cx="1100552" cy="899663"/>
            <a:chOff x="1921112" y="114053"/>
            <a:chExt cx="8110307" cy="6629895"/>
          </a:xfrm>
        </p:grpSpPr>
        <p:sp>
          <p:nvSpPr>
            <p:cNvPr id="175" name="Figure">
              <a:extLst>
                <a:ext uri="{FF2B5EF4-FFF2-40B4-BE49-F238E27FC236}">
                  <a16:creationId xmlns:a16="http://schemas.microsoft.com/office/drawing/2014/main" xmlns="" id="{AC136F66-D48F-4ADC-96BD-67D5341821D6}"/>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6" name="Figure">
              <a:extLst>
                <a:ext uri="{FF2B5EF4-FFF2-40B4-BE49-F238E27FC236}">
                  <a16:creationId xmlns:a16="http://schemas.microsoft.com/office/drawing/2014/main" xmlns="" id="{D475A2A8-A684-4931-AA85-1FEE0BAFAC6D}"/>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7" name="Figure">
              <a:extLst>
                <a:ext uri="{FF2B5EF4-FFF2-40B4-BE49-F238E27FC236}">
                  <a16:creationId xmlns:a16="http://schemas.microsoft.com/office/drawing/2014/main" xmlns="" id="{CDE6D832-B371-482B-954C-31A85668647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dirty="0" smtClean="0">
                  <a:solidFill>
                    <a:srgbClr val="FFFFFF"/>
                  </a:solidFill>
                  <a:effectLst>
                    <a:outerShdw blurRad="38100" dist="12700" dir="5400000" rotWithShape="0">
                      <a:srgbClr val="000000">
                        <a:alpha val="50000"/>
                      </a:srgbClr>
                    </a:outerShdw>
                  </a:effectLst>
                  <a:latin typeface="Calibri" panose="020F0502020204030204"/>
                  <a:sym typeface="Gill Sans"/>
                </a:rPr>
                <a:t>5</a:t>
              </a:r>
              <a:endParaRPr sz="2250" kern="0" dirty="0">
                <a:solidFill>
                  <a:srgbClr val="FFFFFF"/>
                </a:solidFill>
                <a:effectLst>
                  <a:outerShdw blurRad="38100" dist="12700" dir="5400000" rotWithShape="0">
                    <a:srgbClr val="000000">
                      <a:alpha val="50000"/>
                    </a:srgbClr>
                  </a:outerShdw>
                </a:effectLst>
                <a:latin typeface="Gill Sans"/>
                <a:sym typeface="Gill Sans"/>
              </a:endParaRPr>
            </a:p>
          </p:txBody>
        </p:sp>
        <p:sp>
          <p:nvSpPr>
            <p:cNvPr id="178" name="Figure">
              <a:extLst>
                <a:ext uri="{FF2B5EF4-FFF2-40B4-BE49-F238E27FC236}">
                  <a16:creationId xmlns:a16="http://schemas.microsoft.com/office/drawing/2014/main" xmlns="" id="{D3633A12-5269-45FF-8E30-B117A0DBA23C}"/>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79" name="Figure">
              <a:extLst>
                <a:ext uri="{FF2B5EF4-FFF2-40B4-BE49-F238E27FC236}">
                  <a16:creationId xmlns:a16="http://schemas.microsoft.com/office/drawing/2014/main" xmlns="" id="{99945BAE-B69E-4296-A375-397B44CEB87C}"/>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80" name="Figure">
              <a:extLst>
                <a:ext uri="{FF2B5EF4-FFF2-40B4-BE49-F238E27FC236}">
                  <a16:creationId xmlns:a16="http://schemas.microsoft.com/office/drawing/2014/main" xmlns="" id="{4DB2E4A4-C050-4619-B3D0-08BE7FAEBF1B}"/>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grpSp>
        <p:nvGrpSpPr>
          <p:cNvPr id="162" name="Group 161">
            <a:extLst>
              <a:ext uri="{FF2B5EF4-FFF2-40B4-BE49-F238E27FC236}">
                <a16:creationId xmlns:a16="http://schemas.microsoft.com/office/drawing/2014/main" xmlns="" id="{98E3F84C-DB54-48F7-938A-52A662495B71}"/>
              </a:ext>
            </a:extLst>
          </p:cNvPr>
          <p:cNvGrpSpPr/>
          <p:nvPr/>
        </p:nvGrpSpPr>
        <p:grpSpPr>
          <a:xfrm>
            <a:off x="4923792" y="2237496"/>
            <a:ext cx="1100552" cy="899663"/>
            <a:chOff x="1921112" y="114053"/>
            <a:chExt cx="8110307" cy="6629895"/>
          </a:xfrm>
        </p:grpSpPr>
        <p:sp>
          <p:nvSpPr>
            <p:cNvPr id="163" name="Figure">
              <a:extLst>
                <a:ext uri="{FF2B5EF4-FFF2-40B4-BE49-F238E27FC236}">
                  <a16:creationId xmlns:a16="http://schemas.microsoft.com/office/drawing/2014/main" xmlns="" id="{1B7564AA-8927-458F-BA1D-C425A1051560}"/>
                </a:ext>
              </a:extLst>
            </p:cNvPr>
            <p:cNvSpPr/>
            <p:nvPr/>
          </p:nvSpPr>
          <p:spPr>
            <a:xfrm>
              <a:off x="3867079" y="785076"/>
              <a:ext cx="4801950" cy="5958872"/>
            </a:xfrm>
            <a:custGeom>
              <a:avLst/>
              <a:gdLst/>
              <a:ahLst/>
              <a:cxnLst>
                <a:cxn ang="0">
                  <a:pos x="wd2" y="hd2"/>
                </a:cxn>
                <a:cxn ang="5400000">
                  <a:pos x="wd2" y="hd2"/>
                </a:cxn>
                <a:cxn ang="10800000">
                  <a:pos x="wd2" y="hd2"/>
                </a:cxn>
                <a:cxn ang="16200000">
                  <a:pos x="wd2" y="hd2"/>
                </a:cxn>
              </a:cxnLst>
              <a:rect l="0" t="0" r="r" b="b"/>
              <a:pathLst>
                <a:path w="20693" h="20744" extrusionOk="0">
                  <a:moveTo>
                    <a:pt x="50" y="8912"/>
                  </a:moveTo>
                  <a:cubicBezTo>
                    <a:pt x="599" y="13351"/>
                    <a:pt x="9033" y="21184"/>
                    <a:pt x="14691" y="20725"/>
                  </a:cubicBezTo>
                  <a:cubicBezTo>
                    <a:pt x="20349" y="20265"/>
                    <a:pt x="21091" y="11684"/>
                    <a:pt x="20542" y="7246"/>
                  </a:cubicBezTo>
                  <a:cubicBezTo>
                    <a:pt x="19992" y="2808"/>
                    <a:pt x="14951" y="-416"/>
                    <a:pt x="9293" y="43"/>
                  </a:cubicBezTo>
                  <a:cubicBezTo>
                    <a:pt x="3636" y="503"/>
                    <a:pt x="-509" y="4474"/>
                    <a:pt x="50" y="8912"/>
                  </a:cubicBezTo>
                  <a:close/>
                </a:path>
              </a:pathLst>
            </a:custGeom>
            <a:solidFill>
              <a:schemeClr val="accent6"/>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4" name="Figure">
              <a:extLst>
                <a:ext uri="{FF2B5EF4-FFF2-40B4-BE49-F238E27FC236}">
                  <a16:creationId xmlns:a16="http://schemas.microsoft.com/office/drawing/2014/main" xmlns="" id="{63C8AC06-4FB7-4EC2-9E68-C1F5929045E3}"/>
                </a:ext>
              </a:extLst>
            </p:cNvPr>
            <p:cNvSpPr/>
            <p:nvPr/>
          </p:nvSpPr>
          <p:spPr>
            <a:xfrm>
              <a:off x="2927648" y="1746876"/>
              <a:ext cx="7103771" cy="4829623"/>
            </a:xfrm>
            <a:custGeom>
              <a:avLst/>
              <a:gdLst/>
              <a:ahLst/>
              <a:cxnLst>
                <a:cxn ang="0">
                  <a:pos x="wd2" y="hd2"/>
                </a:cxn>
                <a:cxn ang="5400000">
                  <a:pos x="wd2" y="hd2"/>
                </a:cxn>
                <a:cxn ang="10800000">
                  <a:pos x="wd2" y="hd2"/>
                </a:cxn>
                <a:cxn ang="16200000">
                  <a:pos x="wd2" y="hd2"/>
                </a:cxn>
              </a:cxnLst>
              <a:rect l="0" t="0" r="r" b="b"/>
              <a:pathLst>
                <a:path w="19589" h="18693" extrusionOk="0">
                  <a:moveTo>
                    <a:pt x="245" y="15021"/>
                  </a:moveTo>
                  <a:cubicBezTo>
                    <a:pt x="1306" y="18233"/>
                    <a:pt x="6123" y="19289"/>
                    <a:pt x="10101" y="18380"/>
                  </a:cubicBezTo>
                  <a:cubicBezTo>
                    <a:pt x="14080" y="17471"/>
                    <a:pt x="20377" y="13324"/>
                    <a:pt x="19507" y="5836"/>
                  </a:cubicBezTo>
                  <a:cubicBezTo>
                    <a:pt x="19168" y="2918"/>
                    <a:pt x="16966" y="-2311"/>
                    <a:pt x="8751" y="1135"/>
                  </a:cubicBezTo>
                  <a:cubicBezTo>
                    <a:pt x="4192" y="3048"/>
                    <a:pt x="-1223" y="10588"/>
                    <a:pt x="245" y="15021"/>
                  </a:cubicBezTo>
                  <a:close/>
                </a:path>
              </a:pathLst>
            </a:custGeom>
            <a:solidFill>
              <a:srgbClr val="8DB1C4">
                <a:alpha val="80000"/>
              </a:srgb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5" name="Figure">
              <a:extLst>
                <a:ext uri="{FF2B5EF4-FFF2-40B4-BE49-F238E27FC236}">
                  <a16:creationId xmlns:a16="http://schemas.microsoft.com/office/drawing/2014/main" xmlns="" id="{8820B7A3-A498-4EB9-94A6-4359A8A8793A}"/>
                </a:ext>
              </a:extLst>
            </p:cNvPr>
            <p:cNvSpPr/>
            <p:nvPr/>
          </p:nvSpPr>
          <p:spPr>
            <a:xfrm>
              <a:off x="2368461" y="1388997"/>
              <a:ext cx="6998772" cy="4812289"/>
            </a:xfrm>
            <a:custGeom>
              <a:avLst/>
              <a:gdLst/>
              <a:ahLst/>
              <a:cxnLst>
                <a:cxn ang="0">
                  <a:pos x="wd2" y="hd2"/>
                </a:cxn>
                <a:cxn ang="5400000">
                  <a:pos x="wd2" y="hd2"/>
                </a:cxn>
                <a:cxn ang="10800000">
                  <a:pos x="wd2" y="hd2"/>
                </a:cxn>
                <a:cxn ang="16200000">
                  <a:pos x="wd2" y="hd2"/>
                </a:cxn>
              </a:cxnLst>
              <a:rect l="0" t="0" r="r" b="b"/>
              <a:pathLst>
                <a:path w="21600" h="19116" extrusionOk="0">
                  <a:moveTo>
                    <a:pt x="0" y="7130"/>
                  </a:moveTo>
                  <a:cubicBezTo>
                    <a:pt x="0" y="12861"/>
                    <a:pt x="8015" y="19116"/>
                    <a:pt x="12433" y="19116"/>
                  </a:cubicBezTo>
                  <a:cubicBezTo>
                    <a:pt x="16851" y="19116"/>
                    <a:pt x="21600" y="12861"/>
                    <a:pt x="21600" y="7130"/>
                  </a:cubicBezTo>
                  <a:cubicBezTo>
                    <a:pt x="21600" y="1399"/>
                    <a:pt x="19736" y="-2484"/>
                    <a:pt x="13206" y="1861"/>
                  </a:cubicBezTo>
                  <a:cubicBezTo>
                    <a:pt x="9285" y="4482"/>
                    <a:pt x="0" y="1399"/>
                    <a:pt x="0" y="7130"/>
                  </a:cubicBezTo>
                  <a:close/>
                </a:path>
              </a:pathLst>
            </a:custGeom>
            <a:solidFill>
              <a:schemeClr val="accent1">
                <a:alpha val="80000"/>
              </a:schemeClr>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r>
                <a:rPr lang="en-US" sz="2700" b="1" kern="0" dirty="0" smtClean="0">
                  <a:solidFill>
                    <a:srgbClr val="FFFFFF"/>
                  </a:solidFill>
                  <a:effectLst>
                    <a:outerShdw blurRad="38100" dist="12700" dir="5400000" rotWithShape="0">
                      <a:srgbClr val="000000">
                        <a:alpha val="50000"/>
                      </a:srgbClr>
                    </a:outerShdw>
                  </a:effectLst>
                  <a:latin typeface="Calibri" panose="020F0502020204030204"/>
                  <a:sym typeface="Gill Sans"/>
                </a:rPr>
                <a:t>4</a:t>
              </a:r>
              <a:endParaRPr sz="2250" kern="0" dirty="0">
                <a:solidFill>
                  <a:srgbClr val="FFFFFF"/>
                </a:solidFill>
                <a:effectLst>
                  <a:outerShdw blurRad="38100" dist="12700" dir="5400000" rotWithShape="0">
                    <a:srgbClr val="000000">
                      <a:alpha val="50000"/>
                    </a:srgbClr>
                  </a:outerShdw>
                </a:effectLst>
                <a:latin typeface="Gill Sans"/>
                <a:sym typeface="Gill Sans"/>
              </a:endParaRPr>
            </a:p>
          </p:txBody>
        </p:sp>
        <p:sp>
          <p:nvSpPr>
            <p:cNvPr id="166" name="Figure">
              <a:extLst>
                <a:ext uri="{FF2B5EF4-FFF2-40B4-BE49-F238E27FC236}">
                  <a16:creationId xmlns:a16="http://schemas.microsoft.com/office/drawing/2014/main" xmlns="" id="{71CEA3BA-BBDC-4318-AD9E-3DF1F80A1AF0}"/>
                </a:ext>
              </a:extLst>
            </p:cNvPr>
            <p:cNvSpPr/>
            <p:nvPr/>
          </p:nvSpPr>
          <p:spPr>
            <a:xfrm>
              <a:off x="6730112" y="114053"/>
              <a:ext cx="1313884" cy="1186203"/>
            </a:xfrm>
            <a:custGeom>
              <a:avLst/>
              <a:gdLst/>
              <a:ahLst/>
              <a:cxnLst>
                <a:cxn ang="0">
                  <a:pos x="wd2" y="hd2"/>
                </a:cxn>
                <a:cxn ang="5400000">
                  <a:pos x="wd2" y="hd2"/>
                </a:cxn>
                <a:cxn ang="10800000">
                  <a:pos x="wd2" y="hd2"/>
                </a:cxn>
                <a:cxn ang="16200000">
                  <a:pos x="wd2" y="hd2"/>
                </a:cxn>
              </a:cxnLst>
              <a:rect l="0" t="0" r="r" b="b"/>
              <a:pathLst>
                <a:path w="18415" h="19060" extrusionOk="0">
                  <a:moveTo>
                    <a:pt x="1251" y="17706"/>
                  </a:moveTo>
                  <a:cubicBezTo>
                    <a:pt x="3633" y="20258"/>
                    <a:pt x="13007" y="19180"/>
                    <a:pt x="16737" y="14651"/>
                  </a:cubicBezTo>
                  <a:cubicBezTo>
                    <a:pt x="20468" y="10087"/>
                    <a:pt x="17145" y="3797"/>
                    <a:pt x="14794" y="1210"/>
                  </a:cubicBezTo>
                  <a:cubicBezTo>
                    <a:pt x="12411" y="-1342"/>
                    <a:pt x="7458" y="275"/>
                    <a:pt x="3727" y="4804"/>
                  </a:cubicBezTo>
                  <a:cubicBezTo>
                    <a:pt x="-3" y="9368"/>
                    <a:pt x="-1132" y="15155"/>
                    <a:pt x="1251" y="17706"/>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7" name="Figure">
              <a:extLst>
                <a:ext uri="{FF2B5EF4-FFF2-40B4-BE49-F238E27FC236}">
                  <a16:creationId xmlns:a16="http://schemas.microsoft.com/office/drawing/2014/main" xmlns="" id="{BC2CAAEE-217F-4ECB-86BF-F0C8B7DC1C95}"/>
                </a:ext>
              </a:extLst>
            </p:cNvPr>
            <p:cNvSpPr/>
            <p:nvPr/>
          </p:nvSpPr>
          <p:spPr>
            <a:xfrm>
              <a:off x="1921112" y="4207292"/>
              <a:ext cx="875650" cy="892153"/>
            </a:xfrm>
            <a:custGeom>
              <a:avLst/>
              <a:gdLst/>
              <a:ahLst/>
              <a:cxnLst>
                <a:cxn ang="0">
                  <a:pos x="wd2" y="hd2"/>
                </a:cxn>
                <a:cxn ang="5400000">
                  <a:pos x="wd2" y="hd2"/>
                </a:cxn>
                <a:cxn ang="10800000">
                  <a:pos x="wd2" y="hd2"/>
                </a:cxn>
                <a:cxn ang="16200000">
                  <a:pos x="wd2" y="hd2"/>
                </a:cxn>
              </a:cxnLst>
              <a:rect l="0" t="0" r="r" b="b"/>
              <a:pathLst>
                <a:path w="19088" h="18770" extrusionOk="0">
                  <a:moveTo>
                    <a:pt x="18567" y="15982"/>
                  </a:moveTo>
                  <a:cubicBezTo>
                    <a:pt x="20371" y="12782"/>
                    <a:pt x="17299" y="3276"/>
                    <a:pt x="12326" y="688"/>
                  </a:cubicBezTo>
                  <a:cubicBezTo>
                    <a:pt x="7352" y="-1900"/>
                    <a:pt x="2379" y="3418"/>
                    <a:pt x="575" y="6665"/>
                  </a:cubicBezTo>
                  <a:cubicBezTo>
                    <a:pt x="-1229" y="9865"/>
                    <a:pt x="1355" y="14571"/>
                    <a:pt x="6329" y="17159"/>
                  </a:cubicBezTo>
                  <a:cubicBezTo>
                    <a:pt x="11253" y="19700"/>
                    <a:pt x="16763" y="19182"/>
                    <a:pt x="18567" y="15982"/>
                  </a:cubicBezTo>
                  <a:close/>
                </a:path>
              </a:pathLst>
            </a:custGeom>
            <a:solidFill>
              <a:schemeClr val="accent3"/>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sp>
          <p:nvSpPr>
            <p:cNvPr id="168" name="Figure">
              <a:extLst>
                <a:ext uri="{FF2B5EF4-FFF2-40B4-BE49-F238E27FC236}">
                  <a16:creationId xmlns:a16="http://schemas.microsoft.com/office/drawing/2014/main" xmlns="" id="{D9953651-D660-4223-86E0-522D13CA5D43}"/>
                </a:ext>
              </a:extLst>
            </p:cNvPr>
            <p:cNvSpPr/>
            <p:nvPr/>
          </p:nvSpPr>
          <p:spPr>
            <a:xfrm>
              <a:off x="8765547" y="1031118"/>
              <a:ext cx="604493" cy="575736"/>
            </a:xfrm>
            <a:custGeom>
              <a:avLst/>
              <a:gdLst/>
              <a:ahLst/>
              <a:cxnLst>
                <a:cxn ang="0">
                  <a:pos x="wd2" y="hd2"/>
                </a:cxn>
                <a:cxn ang="5400000">
                  <a:pos x="wd2" y="hd2"/>
                </a:cxn>
                <a:cxn ang="10800000">
                  <a:pos x="wd2" y="hd2"/>
                </a:cxn>
                <a:cxn ang="16200000">
                  <a:pos x="wd2" y="hd2"/>
                </a:cxn>
              </a:cxnLst>
              <a:rect l="0" t="0" r="r" b="b"/>
              <a:pathLst>
                <a:path w="19202" h="18783" extrusionOk="0">
                  <a:moveTo>
                    <a:pt x="402" y="2508"/>
                  </a:moveTo>
                  <a:cubicBezTo>
                    <a:pt x="-1232" y="5646"/>
                    <a:pt x="2321" y="15132"/>
                    <a:pt x="7365" y="17978"/>
                  </a:cubicBezTo>
                  <a:cubicBezTo>
                    <a:pt x="12410" y="20751"/>
                    <a:pt x="17100" y="15716"/>
                    <a:pt x="18734" y="12651"/>
                  </a:cubicBezTo>
                  <a:cubicBezTo>
                    <a:pt x="20368" y="9513"/>
                    <a:pt x="17597" y="4770"/>
                    <a:pt x="12481" y="1997"/>
                  </a:cubicBezTo>
                  <a:cubicBezTo>
                    <a:pt x="7436" y="-849"/>
                    <a:pt x="2036" y="-630"/>
                    <a:pt x="402" y="2508"/>
                  </a:cubicBezTo>
                  <a:close/>
                </a:path>
              </a:pathLst>
            </a:custGeom>
            <a:solidFill>
              <a:schemeClr val="accent2"/>
            </a:solidFill>
            <a:ln w="12700">
              <a:miter lim="400000"/>
            </a:ln>
          </p:spPr>
          <p:txBody>
            <a:bodyPr lIns="28575" tIns="28575" rIns="28575" bIns="28575" anchor="ctr"/>
            <a:lstStyle/>
            <a:p>
              <a:pPr algn="ctr" defTabSz="342900" hangingPunct="0">
                <a:defRPr sz="3000">
                  <a:solidFill>
                    <a:srgbClr val="FFFFFF"/>
                  </a:solidFill>
                  <a:effectLst>
                    <a:outerShdw blurRad="38100" dist="12700" dir="5400000" rotWithShape="0">
                      <a:srgbClr val="000000">
                        <a:alpha val="50000"/>
                      </a:srgbClr>
                    </a:outerShdw>
                  </a:effectLst>
                </a:defRPr>
              </a:pPr>
              <a:endParaRPr sz="2250" kern="0">
                <a:solidFill>
                  <a:srgbClr val="FFFFFF"/>
                </a:solidFill>
                <a:effectLst>
                  <a:outerShdw blurRad="38100" dist="12700" dir="5400000" rotWithShape="0">
                    <a:srgbClr val="000000">
                      <a:alpha val="50000"/>
                    </a:srgbClr>
                  </a:outerShdw>
                </a:effectLst>
                <a:latin typeface="Gill Sans"/>
                <a:sym typeface="Gill Sans"/>
              </a:endParaRPr>
            </a:p>
          </p:txBody>
        </p:sp>
      </p:grpSp>
    </p:spTree>
    <p:extLst>
      <p:ext uri="{BB962C8B-B14F-4D97-AF65-F5344CB8AC3E}">
        <p14:creationId xmlns:p14="http://schemas.microsoft.com/office/powerpoint/2010/main" xmlns="" val="7161656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3123" y="259450"/>
            <a:ext cx="8055077" cy="1132235"/>
          </a:xfrm>
        </p:spPr>
        <p:txBody>
          <a:bodyPr/>
          <a:lstStyle/>
          <a:p>
            <a:pPr algn="ctr"/>
            <a:r>
              <a:rPr lang="en-US" dirty="0"/>
              <a:t>- </a:t>
            </a:r>
            <a:r>
              <a:rPr lang="en-US" sz="2800" i="1" dirty="0"/>
              <a:t>o</a:t>
            </a:r>
            <a:r>
              <a:rPr lang="en-US" sz="2800" i="1" dirty="0" smtClean="0"/>
              <a:t>utline a problem that can arise with </a:t>
            </a:r>
            <a:r>
              <a:rPr lang="en-US" sz="2800" i="1" dirty="0" smtClean="0">
                <a:solidFill>
                  <a:srgbClr val="0070C0"/>
                </a:solidFill>
              </a:rPr>
              <a:t>reading</a:t>
            </a:r>
            <a:r>
              <a:rPr lang="en-US" sz="2800" i="1" dirty="0" smtClean="0"/>
              <a:t> and suggest a way of solving it</a:t>
            </a:r>
            <a:r>
              <a:rPr lang="en-US" dirty="0" smtClean="0"/>
              <a:t>	</a:t>
            </a:r>
            <a:endParaRPr lang="ru-RU" sz="2800" i="1" dirty="0"/>
          </a:p>
        </p:txBody>
      </p:sp>
      <p:sp>
        <p:nvSpPr>
          <p:cNvPr id="3" name="Объект 2"/>
          <p:cNvSpPr>
            <a:spLocks noGrp="1"/>
          </p:cNvSpPr>
          <p:nvPr>
            <p:ph sz="half" idx="1"/>
          </p:nvPr>
        </p:nvSpPr>
        <p:spPr>
          <a:xfrm>
            <a:off x="403123" y="1611984"/>
            <a:ext cx="4226027" cy="4564979"/>
          </a:xfrm>
        </p:spPr>
        <p:txBody>
          <a:bodyPr>
            <a:normAutofit/>
          </a:bodyPr>
          <a:lstStyle/>
          <a:p>
            <a:pPr marL="0" indent="0">
              <a:buNone/>
            </a:pPr>
            <a:r>
              <a:rPr lang="en-US" sz="2800" i="1" dirty="0">
                <a:solidFill>
                  <a:prstClr val="black"/>
                </a:solidFill>
                <a:latin typeface="Calibri" panose="020F0502020204030204" pitchFamily="34" charset="0"/>
                <a:cs typeface="Calibri" panose="020F0502020204030204" pitchFamily="34" charset="0"/>
              </a:rPr>
              <a:t>One problem that is nowadays associated with reading is </a:t>
            </a:r>
            <a:r>
              <a:rPr lang="en-US" sz="2800" i="1" u="sng" dirty="0">
                <a:solidFill>
                  <a:prstClr val="black"/>
                </a:solidFill>
                <a:latin typeface="Calibri" panose="020F0502020204030204" pitchFamily="34" charset="0"/>
                <a:cs typeface="Calibri" panose="020F0502020204030204" pitchFamily="34" charset="0"/>
              </a:rPr>
              <a:t>a growing decline in book-reading culture</a:t>
            </a:r>
            <a:r>
              <a:rPr lang="en-US" sz="2800" i="1" dirty="0">
                <a:solidFill>
                  <a:prstClr val="black"/>
                </a:solidFill>
                <a:latin typeface="Calibri" panose="020F0502020204030204" pitchFamily="34" charset="0"/>
                <a:cs typeface="Calibri" panose="020F0502020204030204" pitchFamily="34" charset="0"/>
              </a:rPr>
              <a:t>. Indeed reading books seems to be losing its popularity with people of all ages, including teenagers .</a:t>
            </a:r>
            <a:endParaRPr lang="en-US" sz="2800" dirty="0">
              <a:solidFill>
                <a:prstClr val="black"/>
              </a:solidFill>
              <a:latin typeface="Bookman Old Style" panose="02050604050505020204" pitchFamily="18" charset="0"/>
            </a:endParaRPr>
          </a:p>
          <a:p>
            <a:pPr>
              <a:buFont typeface="Wingdings" panose="05000000000000000000" pitchFamily="2" charset="2"/>
              <a:buChar char="Ø"/>
            </a:pPr>
            <a:endParaRPr lang="ru-RU" sz="2800"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30</a:t>
            </a:fld>
            <a:endParaRPr lang="en-US"/>
          </a:p>
        </p:txBody>
      </p:sp>
      <p:pic>
        <p:nvPicPr>
          <p:cNvPr id="13" name="Объект 12"/>
          <p:cNvPicPr>
            <a:picLocks noGrp="1" noChangeAspect="1"/>
          </p:cNvPicPr>
          <p:nvPr>
            <p:ph sz="half" idx="2"/>
          </p:nvPr>
        </p:nvPicPr>
        <p:blipFill>
          <a:blip r:embed="rId2" cstate="print"/>
          <a:stretch>
            <a:fillRect/>
          </a:stretch>
        </p:blipFill>
        <p:spPr>
          <a:xfrm>
            <a:off x="4709760" y="1391685"/>
            <a:ext cx="4217424" cy="4383699"/>
          </a:xfrm>
          <a:prstGeom prst="rect">
            <a:avLst/>
          </a:prstGeom>
        </p:spPr>
      </p:pic>
    </p:spTree>
    <p:extLst>
      <p:ext uri="{BB962C8B-B14F-4D97-AF65-F5344CB8AC3E}">
        <p14:creationId xmlns:p14="http://schemas.microsoft.com/office/powerpoint/2010/main" xmlns="" val="406269135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136526"/>
            <a:ext cx="4402318" cy="1132235"/>
          </a:xfrm>
        </p:spPr>
        <p:txBody>
          <a:bodyPr>
            <a:normAutofit fontScale="90000"/>
          </a:bodyPr>
          <a:lstStyle/>
          <a:p>
            <a:r>
              <a:rPr lang="en-US" sz="2800" dirty="0" smtClean="0"/>
              <a:t>- </a:t>
            </a:r>
            <a:r>
              <a:rPr lang="en-US" sz="2800" i="1" dirty="0"/>
              <a:t>outline a problem that can arise with </a:t>
            </a:r>
            <a:r>
              <a:rPr lang="en-US" sz="2800" i="1" dirty="0">
                <a:solidFill>
                  <a:srgbClr val="0070C0"/>
                </a:solidFill>
              </a:rPr>
              <a:t>reading</a:t>
            </a:r>
            <a:r>
              <a:rPr lang="en-US" sz="2800" i="1" dirty="0"/>
              <a:t> and suggest a way of solving it</a:t>
            </a:r>
            <a:endParaRPr lang="ru-RU" sz="2800" dirty="0"/>
          </a:p>
        </p:txBody>
      </p:sp>
      <p:sp>
        <p:nvSpPr>
          <p:cNvPr id="3" name="Объект 2"/>
          <p:cNvSpPr>
            <a:spLocks noGrp="1"/>
          </p:cNvSpPr>
          <p:nvPr>
            <p:ph idx="1"/>
          </p:nvPr>
        </p:nvSpPr>
        <p:spPr/>
        <p:txBody>
          <a:bodyPr>
            <a:normAutofit fontScale="92500"/>
          </a:bodyPr>
          <a:lstStyle/>
          <a:p>
            <a:pPr marL="0" lvl="0" indent="0" algn="just" defTabSz="914400">
              <a:lnSpc>
                <a:spcPct val="100000"/>
              </a:lnSpc>
              <a:spcBef>
                <a:spcPts val="0"/>
              </a:spcBef>
              <a:spcAft>
                <a:spcPts val="0"/>
              </a:spcAft>
              <a:buNone/>
              <a:tabLst/>
              <a:defRPr/>
            </a:pPr>
            <a:r>
              <a:rPr lang="en-US" i="1" dirty="0"/>
              <a:t>The data indicate that although modern teenagers read a lot, they tend to avoid choosing romantic novels and animal stories. I suppose this is because today’s adolescents are too pragmatic, not caring and compassionate enough. </a:t>
            </a:r>
            <a:r>
              <a:rPr lang="en-US" i="1" u="sng" dirty="0"/>
              <a:t>One solution to this problem </a:t>
            </a:r>
            <a:r>
              <a:rPr lang="en-US" sz="2800" i="1" dirty="0">
                <a:solidFill>
                  <a:prstClr val="black"/>
                </a:solidFill>
                <a:latin typeface="Calibri" panose="020F0502020204030204" pitchFamily="34" charset="0"/>
                <a:cs typeface="Calibri" panose="020F0502020204030204" pitchFamily="34" charset="0"/>
              </a:rPr>
              <a:t>is for parents and teachers to raise teenagers’ awareness of the importance of developing empathy and encourage them to read and discuss romance and animal stories. </a:t>
            </a:r>
            <a:r>
              <a:rPr lang="en-US" sz="2800" i="1" u="sng" dirty="0">
                <a:solidFill>
                  <a:prstClr val="black"/>
                </a:solidFill>
                <a:latin typeface="Calibri" panose="020F0502020204030204" pitchFamily="34" charset="0"/>
                <a:cs typeface="Calibri" panose="020F0502020204030204" pitchFamily="34" charset="0"/>
              </a:rPr>
              <a:t>The best way to do it</a:t>
            </a:r>
            <a:r>
              <a:rPr lang="en-US" sz="2800" i="1" dirty="0">
                <a:solidFill>
                  <a:prstClr val="black"/>
                </a:solidFill>
                <a:latin typeface="Calibri" panose="020F0502020204030204" pitchFamily="34" charset="0"/>
                <a:cs typeface="Calibri" panose="020F0502020204030204" pitchFamily="34" charset="0"/>
              </a:rPr>
              <a:t> is to find out what puts young people off choosing these genres and try to connect reading to their interests.</a:t>
            </a:r>
            <a:endParaRPr lang="en-US" sz="2400" dirty="0">
              <a:solidFill>
                <a:schemeClr val="tx1"/>
              </a:solidFill>
              <a:latin typeface="Bookman Old Style" panose="02050604050505020204" pitchFamily="18"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31</a:t>
            </a:fld>
            <a:endParaRPr lang="en-US"/>
          </a:p>
        </p:txBody>
      </p:sp>
      <p:pic>
        <p:nvPicPr>
          <p:cNvPr id="8" name="Рисунок 7"/>
          <p:cNvPicPr>
            <a:picLocks noChangeAspect="1"/>
          </p:cNvPicPr>
          <p:nvPr/>
        </p:nvPicPr>
        <p:blipFill>
          <a:blip r:embed="rId2" cstate="print"/>
          <a:stretch>
            <a:fillRect/>
          </a:stretch>
        </p:blipFill>
        <p:spPr>
          <a:xfrm>
            <a:off x="170307" y="0"/>
            <a:ext cx="4401693" cy="1889924"/>
          </a:xfrm>
          <a:prstGeom prst="rect">
            <a:avLst/>
          </a:prstGeom>
        </p:spPr>
      </p:pic>
      <p:sp>
        <p:nvSpPr>
          <p:cNvPr id="7" name="Текст 6"/>
          <p:cNvSpPr>
            <a:spLocks noGrp="1"/>
          </p:cNvSpPr>
          <p:nvPr>
            <p:ph type="body" sz="quarter" idx="13"/>
          </p:nvPr>
        </p:nvSpPr>
        <p:spPr/>
        <p:txBody>
          <a:bodyPr/>
          <a:lstStyle/>
          <a:p>
            <a:endParaRPr lang="ru-RU" dirty="0"/>
          </a:p>
        </p:txBody>
      </p:sp>
    </p:spTree>
    <p:extLst>
      <p:ext uri="{BB962C8B-B14F-4D97-AF65-F5344CB8AC3E}">
        <p14:creationId xmlns:p14="http://schemas.microsoft.com/office/powerpoint/2010/main" xmlns="" val="390985707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136526"/>
            <a:ext cx="4402318" cy="1132235"/>
          </a:xfrm>
        </p:spPr>
        <p:txBody>
          <a:bodyPr>
            <a:normAutofit fontScale="90000"/>
          </a:bodyPr>
          <a:lstStyle/>
          <a:p>
            <a:pPr algn="ctr"/>
            <a:r>
              <a:rPr lang="en-US" sz="2800" dirty="0" smtClean="0"/>
              <a:t>- </a:t>
            </a:r>
            <a:r>
              <a:rPr lang="en-US" sz="2800" i="1" dirty="0"/>
              <a:t>outline a problem that can arise with </a:t>
            </a:r>
            <a:r>
              <a:rPr lang="en-US" sz="2800" i="1" dirty="0">
                <a:solidFill>
                  <a:srgbClr val="0070C0"/>
                </a:solidFill>
              </a:rPr>
              <a:t>reading</a:t>
            </a:r>
            <a:r>
              <a:rPr lang="en-US" sz="2800" i="1" dirty="0"/>
              <a:t> and suggest a way of solving it</a:t>
            </a:r>
            <a:endParaRPr lang="ru-RU" sz="2800" dirty="0"/>
          </a:p>
        </p:txBody>
      </p:sp>
      <p:sp>
        <p:nvSpPr>
          <p:cNvPr id="3" name="Объект 2"/>
          <p:cNvSpPr>
            <a:spLocks noGrp="1"/>
          </p:cNvSpPr>
          <p:nvPr>
            <p:ph idx="1"/>
          </p:nvPr>
        </p:nvSpPr>
        <p:spPr/>
        <p:txBody>
          <a:bodyPr>
            <a:normAutofit/>
          </a:bodyPr>
          <a:lstStyle/>
          <a:p>
            <a:pPr marL="0" indent="0">
              <a:buNone/>
            </a:pPr>
            <a:r>
              <a:rPr lang="en-US" i="1" dirty="0"/>
              <a:t>Although teenagers in </a:t>
            </a:r>
            <a:r>
              <a:rPr lang="en-US" i="1" dirty="0" err="1"/>
              <a:t>Zetland</a:t>
            </a:r>
            <a:r>
              <a:rPr lang="en-US" i="1" dirty="0"/>
              <a:t> seem to be interested in reading, globally, young people are reading fewer books than before. </a:t>
            </a:r>
            <a:r>
              <a:rPr lang="en-US" i="1" u="sng" dirty="0"/>
              <a:t>The problem is </a:t>
            </a:r>
            <a:r>
              <a:rPr lang="en-US" i="1" dirty="0"/>
              <a:t>that today's teenagers get easily discouraged by long and challenging texts. As a result, they feel frustrated and lose motivation to read, which affects the development of their comprehension skills and overall academic performance. </a:t>
            </a:r>
            <a:r>
              <a:rPr lang="en-US" i="1" u="sng" dirty="0"/>
              <a:t>The best solution to this problem is </a:t>
            </a:r>
            <a:r>
              <a:rPr lang="en-US" i="1" dirty="0"/>
              <a:t>to let teenagers choose their reading for themselves  and encourage them to read different texts, not only books.</a:t>
            </a:r>
            <a:endParaRPr lang="ru-RU" i="1" dirty="0"/>
          </a:p>
          <a:p>
            <a:pPr marL="0" indent="0">
              <a:buNone/>
            </a:pPr>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32</a:t>
            </a:fld>
            <a:endParaRPr lang="en-US"/>
          </a:p>
        </p:txBody>
      </p:sp>
      <p:pic>
        <p:nvPicPr>
          <p:cNvPr id="8" name="Рисунок 7"/>
          <p:cNvPicPr>
            <a:picLocks noChangeAspect="1"/>
          </p:cNvPicPr>
          <p:nvPr/>
        </p:nvPicPr>
        <p:blipFill>
          <a:blip r:embed="rId2" cstate="print"/>
          <a:stretch>
            <a:fillRect/>
          </a:stretch>
        </p:blipFill>
        <p:spPr>
          <a:xfrm>
            <a:off x="170307" y="0"/>
            <a:ext cx="4401693" cy="1889924"/>
          </a:xfrm>
          <a:prstGeom prst="rect">
            <a:avLst/>
          </a:prstGeom>
        </p:spPr>
      </p:pic>
      <p:sp>
        <p:nvSpPr>
          <p:cNvPr id="7" name="Текст 6"/>
          <p:cNvSpPr>
            <a:spLocks noGrp="1"/>
          </p:cNvSpPr>
          <p:nvPr>
            <p:ph type="body" sz="quarter" idx="13"/>
          </p:nvPr>
        </p:nvSpPr>
        <p:spPr/>
        <p:txBody>
          <a:bodyPr/>
          <a:lstStyle/>
          <a:p>
            <a:endParaRPr lang="ru-RU" dirty="0"/>
          </a:p>
        </p:txBody>
      </p:sp>
    </p:spTree>
    <p:extLst>
      <p:ext uri="{BB962C8B-B14F-4D97-AF65-F5344CB8AC3E}">
        <p14:creationId xmlns:p14="http://schemas.microsoft.com/office/powerpoint/2010/main" xmlns="" val="31700880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normAutofit/>
          </a:bodyPr>
          <a:lstStyle/>
          <a:p>
            <a:pPr algn="ctr"/>
            <a:r>
              <a:rPr lang="en-US" dirty="0"/>
              <a:t>- </a:t>
            </a:r>
            <a:r>
              <a:rPr lang="en-US" sz="2800" i="1" dirty="0"/>
              <a:t>conclude by giving your opinion on </a:t>
            </a:r>
            <a:r>
              <a:rPr lang="en-US" sz="2800" i="1" dirty="0">
                <a:solidFill>
                  <a:srgbClr val="0070C0"/>
                </a:solidFill>
              </a:rPr>
              <a:t>the importance of reading for </a:t>
            </a:r>
            <a:r>
              <a:rPr lang="en-US" sz="2800" i="1" dirty="0" smtClean="0">
                <a:solidFill>
                  <a:srgbClr val="0070C0"/>
                </a:solidFill>
              </a:rPr>
              <a:t>teenagers</a:t>
            </a:r>
            <a:endParaRPr lang="ru-RU" sz="2800" i="1" dirty="0"/>
          </a:p>
        </p:txBody>
      </p:sp>
      <p:sp>
        <p:nvSpPr>
          <p:cNvPr id="3" name="Объект 2"/>
          <p:cNvSpPr>
            <a:spLocks noGrp="1"/>
          </p:cNvSpPr>
          <p:nvPr>
            <p:ph sz="half" idx="1"/>
          </p:nvPr>
        </p:nvSpPr>
        <p:spPr>
          <a:xfrm>
            <a:off x="413075" y="1706251"/>
            <a:ext cx="4140071" cy="4650099"/>
          </a:xfrm>
        </p:spPr>
        <p:txBody>
          <a:bodyPr>
            <a:normAutofit/>
          </a:bodyPr>
          <a:lstStyle/>
          <a:p>
            <a:pPr>
              <a:buFont typeface="Wingdings" panose="05000000000000000000" pitchFamily="2" charset="2"/>
              <a:buChar char="Ø"/>
            </a:pPr>
            <a:r>
              <a:rPr lang="ru-RU" sz="2800" dirty="0"/>
              <a:t>с</a:t>
            </a:r>
            <a:r>
              <a:rPr lang="ru-RU" sz="2800" dirty="0" smtClean="0"/>
              <a:t>делать заключение</a:t>
            </a:r>
          </a:p>
          <a:p>
            <a:pPr>
              <a:buFont typeface="Wingdings" panose="05000000000000000000" pitchFamily="2" charset="2"/>
              <a:buChar char="Ø"/>
            </a:pPr>
            <a:r>
              <a:rPr lang="ru-RU" sz="2800" dirty="0"/>
              <a:t>с</a:t>
            </a:r>
            <a:r>
              <a:rPr lang="ru-RU" sz="2800" dirty="0" smtClean="0"/>
              <a:t>вести все ключевые моменты воедино – </a:t>
            </a:r>
            <a:r>
              <a:rPr lang="en-US" sz="2800" i="1" dirty="0" smtClean="0"/>
              <a:t>although/while</a:t>
            </a:r>
            <a:endParaRPr lang="ru-RU" sz="2800" i="1"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33</a:t>
            </a:fld>
            <a:endParaRPr lang="en-US"/>
          </a:p>
        </p:txBody>
      </p:sp>
      <p:pic>
        <p:nvPicPr>
          <p:cNvPr id="8" name="Объект 7"/>
          <p:cNvPicPr>
            <a:picLocks noGrp="1" noChangeAspect="1"/>
          </p:cNvPicPr>
          <p:nvPr>
            <p:ph sz="half" idx="2"/>
          </p:nvPr>
        </p:nvPicPr>
        <p:blipFill>
          <a:blip r:embed="rId2" cstate="print"/>
          <a:stretch>
            <a:fillRect/>
          </a:stretch>
        </p:blipFill>
        <p:spPr>
          <a:xfrm>
            <a:off x="5033913" y="1894788"/>
            <a:ext cx="3996964" cy="1889535"/>
          </a:xfrm>
          <a:prstGeom prst="rect">
            <a:avLst/>
          </a:prstGeom>
        </p:spPr>
      </p:pic>
    </p:spTree>
    <p:extLst>
      <p:ext uri="{BB962C8B-B14F-4D97-AF65-F5344CB8AC3E}">
        <p14:creationId xmlns:p14="http://schemas.microsoft.com/office/powerpoint/2010/main" xmlns="" val="402872787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normAutofit/>
          </a:bodyPr>
          <a:lstStyle/>
          <a:p>
            <a:pPr algn="ctr"/>
            <a:r>
              <a:rPr lang="en-US" dirty="0"/>
              <a:t>- </a:t>
            </a:r>
            <a:r>
              <a:rPr lang="en-US" sz="2800" i="1" dirty="0"/>
              <a:t>conclude by giving your opinion on </a:t>
            </a:r>
            <a:r>
              <a:rPr lang="en-US" sz="2800" i="1" dirty="0">
                <a:solidFill>
                  <a:srgbClr val="0070C0"/>
                </a:solidFill>
              </a:rPr>
              <a:t>the importance of reading for </a:t>
            </a:r>
            <a:r>
              <a:rPr lang="en-US" sz="2800" i="1" dirty="0" smtClean="0">
                <a:solidFill>
                  <a:srgbClr val="0070C0"/>
                </a:solidFill>
              </a:rPr>
              <a:t>teenagers</a:t>
            </a:r>
            <a:endParaRPr lang="ru-RU" sz="2800" i="1" dirty="0"/>
          </a:p>
        </p:txBody>
      </p:sp>
      <p:sp>
        <p:nvSpPr>
          <p:cNvPr id="3" name="Объект 2"/>
          <p:cNvSpPr>
            <a:spLocks noGrp="1"/>
          </p:cNvSpPr>
          <p:nvPr>
            <p:ph sz="half" idx="1"/>
          </p:nvPr>
        </p:nvSpPr>
        <p:spPr>
          <a:xfrm>
            <a:off x="413075" y="1706251"/>
            <a:ext cx="4140071" cy="4650099"/>
          </a:xfrm>
        </p:spPr>
        <p:txBody>
          <a:bodyPr>
            <a:normAutofit/>
          </a:bodyPr>
          <a:lstStyle/>
          <a:p>
            <a:pPr marL="0" lvl="0" indent="0" defTabSz="914400">
              <a:lnSpc>
                <a:spcPct val="100000"/>
              </a:lnSpc>
              <a:spcBef>
                <a:spcPts val="0"/>
              </a:spcBef>
              <a:spcAft>
                <a:spcPts val="0"/>
              </a:spcAft>
              <a:buNone/>
              <a:defRPr/>
            </a:pPr>
            <a:r>
              <a:rPr lang="en-US" sz="2800" i="1" u="sng" dirty="0">
                <a:solidFill>
                  <a:prstClr val="black"/>
                </a:solidFill>
                <a:latin typeface="Calibri" panose="020F0502020204030204" pitchFamily="34" charset="0"/>
                <a:cs typeface="Calibri" panose="020F0502020204030204" pitchFamily="34" charset="0"/>
              </a:rPr>
              <a:t>In conclusion</a:t>
            </a:r>
            <a:r>
              <a:rPr lang="en-US" sz="2800" i="1" dirty="0">
                <a:solidFill>
                  <a:prstClr val="black"/>
                </a:solidFill>
                <a:latin typeface="Calibri" panose="020F0502020204030204" pitchFamily="34" charset="0"/>
                <a:cs typeface="Calibri" panose="020F0502020204030204" pitchFamily="34" charset="0"/>
              </a:rPr>
              <a:t>, I believe that although not all literature genres are liked by </a:t>
            </a:r>
            <a:r>
              <a:rPr lang="en-US" sz="2800" i="1" dirty="0" err="1">
                <a:solidFill>
                  <a:prstClr val="black"/>
                </a:solidFill>
                <a:latin typeface="Calibri" panose="020F0502020204030204" pitchFamily="34" charset="0"/>
                <a:cs typeface="Calibri" panose="020F0502020204030204" pitchFamily="34" charset="0"/>
              </a:rPr>
              <a:t>Zetland’s</a:t>
            </a:r>
            <a:r>
              <a:rPr lang="en-US" sz="2800" i="1" dirty="0">
                <a:solidFill>
                  <a:prstClr val="black"/>
                </a:solidFill>
                <a:latin typeface="Calibri" panose="020F0502020204030204" pitchFamily="34" charset="0"/>
                <a:cs typeface="Calibri" panose="020F0502020204030204" pitchFamily="34" charset="0"/>
              </a:rPr>
              <a:t> teenagers, reading obviously plays a significant role in their lives and in the life of every teenager.</a:t>
            </a:r>
            <a:endParaRPr lang="ru-RU" sz="2800" i="1" dirty="0">
              <a:solidFill>
                <a:prstClr val="black"/>
              </a:solidFill>
              <a:latin typeface="Calibri" panose="020F0502020204030204" pitchFamily="34" charset="0"/>
              <a:cs typeface="Calibri" panose="020F0502020204030204" pitchFamily="34" charset="0"/>
            </a:endParaRPr>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34</a:t>
            </a:fld>
            <a:endParaRPr lang="en-US"/>
          </a:p>
        </p:txBody>
      </p:sp>
      <p:pic>
        <p:nvPicPr>
          <p:cNvPr id="8" name="Объект 7"/>
          <p:cNvPicPr>
            <a:picLocks noGrp="1" noChangeAspect="1"/>
          </p:cNvPicPr>
          <p:nvPr>
            <p:ph sz="half" idx="2"/>
          </p:nvPr>
        </p:nvPicPr>
        <p:blipFill>
          <a:blip r:embed="rId2" cstate="print"/>
          <a:stretch>
            <a:fillRect/>
          </a:stretch>
        </p:blipFill>
        <p:spPr>
          <a:xfrm>
            <a:off x="5033913" y="1894788"/>
            <a:ext cx="3996964" cy="1889535"/>
          </a:xfrm>
          <a:prstGeom prst="rect">
            <a:avLst/>
          </a:prstGeom>
        </p:spPr>
      </p:pic>
    </p:spTree>
    <p:extLst>
      <p:ext uri="{BB962C8B-B14F-4D97-AF65-F5344CB8AC3E}">
        <p14:creationId xmlns:p14="http://schemas.microsoft.com/office/powerpoint/2010/main" xmlns="" val="18880562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500" y="259450"/>
            <a:ext cx="7886700" cy="1132235"/>
          </a:xfrm>
        </p:spPr>
        <p:txBody>
          <a:bodyPr>
            <a:normAutofit/>
          </a:bodyPr>
          <a:lstStyle/>
          <a:p>
            <a:pPr algn="ctr"/>
            <a:r>
              <a:rPr lang="en-US" dirty="0"/>
              <a:t>- </a:t>
            </a:r>
            <a:r>
              <a:rPr lang="en-US" sz="2800" i="1" dirty="0"/>
              <a:t>conclude by giving your opinion on </a:t>
            </a:r>
            <a:r>
              <a:rPr lang="en-US" sz="2800" i="1" dirty="0">
                <a:solidFill>
                  <a:srgbClr val="0070C0"/>
                </a:solidFill>
              </a:rPr>
              <a:t>the importance of reading for </a:t>
            </a:r>
            <a:r>
              <a:rPr lang="en-US" sz="2800" i="1" dirty="0" smtClean="0">
                <a:solidFill>
                  <a:srgbClr val="0070C0"/>
                </a:solidFill>
              </a:rPr>
              <a:t>teenagers</a:t>
            </a:r>
            <a:endParaRPr lang="ru-RU" sz="2800" i="1" dirty="0"/>
          </a:p>
        </p:txBody>
      </p:sp>
      <p:sp>
        <p:nvSpPr>
          <p:cNvPr id="3" name="Объект 2"/>
          <p:cNvSpPr>
            <a:spLocks noGrp="1"/>
          </p:cNvSpPr>
          <p:nvPr>
            <p:ph sz="half" idx="1"/>
          </p:nvPr>
        </p:nvSpPr>
        <p:spPr>
          <a:xfrm>
            <a:off x="413075" y="1706251"/>
            <a:ext cx="4140071" cy="4650099"/>
          </a:xfrm>
        </p:spPr>
        <p:txBody>
          <a:bodyPr>
            <a:normAutofit/>
          </a:bodyPr>
          <a:lstStyle/>
          <a:p>
            <a:pPr marL="0" indent="0">
              <a:buNone/>
            </a:pPr>
            <a:r>
              <a:rPr lang="en-US" sz="2800" i="1" u="sng" dirty="0">
                <a:solidFill>
                  <a:prstClr val="black"/>
                </a:solidFill>
                <a:latin typeface="Calibri" panose="020F0502020204030204" pitchFamily="34" charset="0"/>
                <a:cs typeface="Calibri" panose="020F0502020204030204" pitchFamily="34" charset="0"/>
              </a:rPr>
              <a:t>In conclusion</a:t>
            </a:r>
            <a:r>
              <a:rPr lang="en-US" sz="2800" i="1" dirty="0">
                <a:solidFill>
                  <a:prstClr val="black"/>
                </a:solidFill>
                <a:latin typeface="Calibri" panose="020F0502020204030204" pitchFamily="34" charset="0"/>
                <a:cs typeface="Calibri" panose="020F0502020204030204" pitchFamily="34" charset="0"/>
              </a:rPr>
              <a:t>, I firmly believe that despite some problems associated with reading / that reading might cause, it obviously plays a significant role in the life of every teenager</a:t>
            </a:r>
            <a:r>
              <a:rPr lang="en-US" sz="2800" b="1" i="1" dirty="0">
                <a:solidFill>
                  <a:prstClr val="black"/>
                </a:solidFill>
                <a:latin typeface="Calibri" panose="020F0502020204030204" pitchFamily="34" charset="0"/>
                <a:cs typeface="Calibri" panose="020F0502020204030204" pitchFamily="34" charset="0"/>
              </a:rPr>
              <a:t>.</a:t>
            </a:r>
            <a:endParaRPr lang="ru-RU" sz="2800" b="1" i="1" dirty="0">
              <a:solidFill>
                <a:prstClr val="black"/>
              </a:solidFill>
              <a:latin typeface="Calibri" panose="020F0502020204030204" pitchFamily="34" charset="0"/>
              <a:cs typeface="Calibri" panose="020F0502020204030204" pitchFamily="34" charset="0"/>
            </a:endParaRPr>
          </a:p>
          <a:p>
            <a:pPr>
              <a:buFont typeface="Wingdings" panose="05000000000000000000" pitchFamily="2" charset="2"/>
              <a:buChar char="Ø"/>
            </a:pPr>
            <a:endParaRPr lang="ru-RU" sz="2800" i="1" dirty="0"/>
          </a:p>
        </p:txBody>
      </p:sp>
      <p:sp>
        <p:nvSpPr>
          <p:cNvPr id="5" name="Дата 4"/>
          <p:cNvSpPr>
            <a:spLocks noGrp="1"/>
          </p:cNvSpPr>
          <p:nvPr>
            <p:ph type="dt" sz="half" idx="10"/>
          </p:nvPr>
        </p:nvSpPr>
        <p:spPr/>
        <p:txBody>
          <a:bodyPr/>
          <a:lstStyle/>
          <a:p>
            <a:r>
              <a:rPr lang="ru-RU" smtClean="0"/>
              <a:t>November, 2021</a:t>
            </a:r>
            <a:endParaRPr lang="en-US"/>
          </a:p>
        </p:txBody>
      </p:sp>
      <p:sp>
        <p:nvSpPr>
          <p:cNvPr id="6" name="Нижний колонтитул 5"/>
          <p:cNvSpPr>
            <a:spLocks noGrp="1"/>
          </p:cNvSpPr>
          <p:nvPr>
            <p:ph type="ftr" sz="quarter" idx="11"/>
          </p:nvPr>
        </p:nvSpPr>
        <p:spPr/>
        <p:txBody>
          <a:bodyPr/>
          <a:lstStyle/>
          <a:p>
            <a:r>
              <a:rPr lang="en-US" smtClean="0"/>
              <a:t>Perm, School 50</a:t>
            </a:r>
            <a:endParaRPr lang="en-US"/>
          </a:p>
        </p:txBody>
      </p:sp>
      <p:sp>
        <p:nvSpPr>
          <p:cNvPr id="7" name="Номер слайда 6"/>
          <p:cNvSpPr>
            <a:spLocks noGrp="1"/>
          </p:cNvSpPr>
          <p:nvPr>
            <p:ph type="sldNum" sz="quarter" idx="12"/>
          </p:nvPr>
        </p:nvSpPr>
        <p:spPr/>
        <p:txBody>
          <a:bodyPr/>
          <a:lstStyle/>
          <a:p>
            <a:fld id="{D325CB3F-26C9-44D7-A7CB-40F86C5CE4B1}" type="slidenum">
              <a:rPr lang="en-US" smtClean="0"/>
              <a:pPr/>
              <a:t>35</a:t>
            </a:fld>
            <a:endParaRPr lang="en-US"/>
          </a:p>
        </p:txBody>
      </p:sp>
      <p:pic>
        <p:nvPicPr>
          <p:cNvPr id="8" name="Объект 7"/>
          <p:cNvPicPr>
            <a:picLocks noGrp="1" noChangeAspect="1"/>
          </p:cNvPicPr>
          <p:nvPr>
            <p:ph sz="half" idx="2"/>
          </p:nvPr>
        </p:nvPicPr>
        <p:blipFill>
          <a:blip r:embed="rId2" cstate="print"/>
          <a:stretch>
            <a:fillRect/>
          </a:stretch>
        </p:blipFill>
        <p:spPr>
          <a:xfrm>
            <a:off x="5033913" y="1894788"/>
            <a:ext cx="3996964" cy="1889535"/>
          </a:xfrm>
          <a:prstGeom prst="rect">
            <a:avLst/>
          </a:prstGeom>
        </p:spPr>
      </p:pic>
    </p:spTree>
    <p:extLst>
      <p:ext uri="{BB962C8B-B14F-4D97-AF65-F5344CB8AC3E}">
        <p14:creationId xmlns:p14="http://schemas.microsoft.com/office/powerpoint/2010/main" xmlns="" val="18842380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48021" y="240665"/>
            <a:ext cx="6321397" cy="1132235"/>
          </a:xfrm>
        </p:spPr>
        <p:txBody>
          <a:bodyPr>
            <a:normAutofit/>
          </a:bodyPr>
          <a:lstStyle/>
          <a:p>
            <a:pPr algn="ctr"/>
            <a:r>
              <a:rPr lang="en-US" sz="2800" dirty="0"/>
              <a:t>- </a:t>
            </a:r>
            <a:r>
              <a:rPr lang="en-US" sz="2800" i="1" dirty="0"/>
              <a:t>c</a:t>
            </a:r>
            <a:r>
              <a:rPr lang="en-US" sz="2800" i="1" dirty="0" smtClean="0"/>
              <a:t>onclude by giving your opinion on </a:t>
            </a:r>
            <a:r>
              <a:rPr lang="en-US" sz="2800" i="1" dirty="0" smtClean="0">
                <a:solidFill>
                  <a:srgbClr val="0070C0"/>
                </a:solidFill>
              </a:rPr>
              <a:t>the importance of reading for teenagers</a:t>
            </a:r>
            <a:endParaRPr lang="ru-RU" sz="2800" i="1" dirty="0">
              <a:solidFill>
                <a:srgbClr val="0070C0"/>
              </a:solidFill>
            </a:endParaRPr>
          </a:p>
        </p:txBody>
      </p:sp>
      <p:sp>
        <p:nvSpPr>
          <p:cNvPr id="3" name="Объект 2"/>
          <p:cNvSpPr>
            <a:spLocks noGrp="1"/>
          </p:cNvSpPr>
          <p:nvPr>
            <p:ph idx="1"/>
          </p:nvPr>
        </p:nvSpPr>
        <p:spPr>
          <a:solidFill>
            <a:schemeClr val="bg1"/>
          </a:solidFill>
          <a:ln>
            <a:noFill/>
          </a:ln>
        </p:spPr>
        <p:txBody>
          <a:bodyPr>
            <a:normAutofit/>
          </a:bodyPr>
          <a:lstStyle/>
          <a:p>
            <a:pPr marL="0" indent="0" defTabSz="914400">
              <a:lnSpc>
                <a:spcPct val="100000"/>
              </a:lnSpc>
              <a:spcBef>
                <a:spcPts val="0"/>
              </a:spcBef>
              <a:spcAft>
                <a:spcPts val="0"/>
              </a:spcAft>
              <a:buNone/>
              <a:tabLst/>
              <a:defRPr/>
            </a:pPr>
            <a:r>
              <a:rPr lang="en-US" sz="2800" i="1" dirty="0">
                <a:solidFill>
                  <a:prstClr val="black"/>
                </a:solidFill>
                <a:latin typeface="Calibri" panose="020F0502020204030204" pitchFamily="34" charset="0"/>
                <a:cs typeface="Calibri" panose="020F0502020204030204" pitchFamily="34" charset="0"/>
              </a:rPr>
              <a:t>In conclusion, I firmly believe that despite some problems associated with reading, it is </a:t>
            </a:r>
            <a:r>
              <a:rPr lang="en-US" sz="2800" i="1" u="sng" dirty="0">
                <a:solidFill>
                  <a:prstClr val="black"/>
                </a:solidFill>
                <a:latin typeface="Calibri" panose="020F0502020204030204" pitchFamily="34" charset="0"/>
                <a:cs typeface="Calibri" panose="020F0502020204030204" pitchFamily="34" charset="0"/>
              </a:rPr>
              <a:t>obviously very important for teenagers to read </a:t>
            </a:r>
            <a:r>
              <a:rPr lang="en-US" sz="2800" i="1" dirty="0">
                <a:solidFill>
                  <a:prstClr val="black"/>
                </a:solidFill>
                <a:latin typeface="Calibri" panose="020F0502020204030204" pitchFamily="34" charset="0"/>
                <a:cs typeface="Calibri" panose="020F0502020204030204" pitchFamily="34" charset="0"/>
              </a:rPr>
              <a:t>on a regular basis / different texts / books of different genres</a:t>
            </a:r>
            <a:r>
              <a:rPr lang="en-US" sz="2800" b="1" i="1" dirty="0">
                <a:solidFill>
                  <a:prstClr val="black"/>
                </a:solidFill>
                <a:latin typeface="Calibri" panose="020F0502020204030204" pitchFamily="34" charset="0"/>
                <a:cs typeface="Calibri" panose="020F0502020204030204" pitchFamily="34" charset="0"/>
              </a:rPr>
              <a:t>.</a:t>
            </a:r>
            <a:endParaRPr lang="ru-RU" sz="2800" b="1" i="1" dirty="0">
              <a:solidFill>
                <a:prstClr val="black"/>
              </a:solidFill>
              <a:latin typeface="Calibri" panose="020F0502020204030204" pitchFamily="34" charset="0"/>
              <a:cs typeface="Calibri" panose="020F0502020204030204" pitchFamily="34" charset="0"/>
            </a:endParaRPr>
          </a:p>
          <a:p>
            <a:pPr marL="0" lvl="0" indent="0" algn="ctr" defTabSz="914400">
              <a:lnSpc>
                <a:spcPct val="100000"/>
              </a:lnSpc>
              <a:spcBef>
                <a:spcPts val="0"/>
              </a:spcBef>
              <a:spcAft>
                <a:spcPts val="0"/>
              </a:spcAft>
              <a:buNone/>
              <a:tabLst/>
              <a:defRPr/>
            </a:pPr>
            <a:endParaRPr lang="ru-RU" sz="2800" b="1" dirty="0">
              <a:solidFill>
                <a:prstClr val="white"/>
              </a:solidFill>
              <a:latin typeface="Calibri" panose="020F0502020204030204" pitchFamily="34" charset="0"/>
              <a:cs typeface="Calibri" panose="020F0502020204030204" pitchFamily="34"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36</a:t>
            </a:fld>
            <a:endParaRPr lang="en-US"/>
          </a:p>
        </p:txBody>
      </p:sp>
      <p:sp>
        <p:nvSpPr>
          <p:cNvPr id="7" name="Текст 6"/>
          <p:cNvSpPr>
            <a:spLocks noGrp="1"/>
          </p:cNvSpPr>
          <p:nvPr>
            <p:ph type="body" sz="quarter" idx="13"/>
          </p:nvPr>
        </p:nvSpPr>
        <p:spPr>
          <a:xfrm>
            <a:off x="160256" y="388774"/>
            <a:ext cx="1800519" cy="996966"/>
          </a:xfrm>
        </p:spPr>
        <p:txBody>
          <a:bodyPr>
            <a:normAutofit/>
          </a:bodyPr>
          <a:lstStyle/>
          <a:p>
            <a:r>
              <a:rPr lang="ru-RU" sz="2800" dirty="0"/>
              <a:t>Задание </a:t>
            </a:r>
            <a:r>
              <a:rPr lang="ru-RU" sz="2800" dirty="0" smtClean="0"/>
              <a:t>40.1</a:t>
            </a:r>
            <a:endParaRPr lang="ru-RU" sz="2800" dirty="0"/>
          </a:p>
          <a:p>
            <a:endParaRPr lang="ru-RU" sz="2800" dirty="0"/>
          </a:p>
        </p:txBody>
      </p:sp>
    </p:spTree>
    <p:extLst>
      <p:ext uri="{BB962C8B-B14F-4D97-AF65-F5344CB8AC3E}">
        <p14:creationId xmlns:p14="http://schemas.microsoft.com/office/powerpoint/2010/main" xmlns="" val="74240328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82804"/>
            <a:ext cx="7886700" cy="150829"/>
          </a:xfrm>
        </p:spPr>
        <p:txBody>
          <a:bodyPr>
            <a:normAutofit fontScale="90000"/>
          </a:bodyPr>
          <a:lstStyle/>
          <a:p>
            <a:endParaRPr lang="ru-RU" dirty="0"/>
          </a:p>
        </p:txBody>
      </p:sp>
      <p:sp>
        <p:nvSpPr>
          <p:cNvPr id="3" name="Объект 2"/>
          <p:cNvSpPr>
            <a:spLocks noGrp="1"/>
          </p:cNvSpPr>
          <p:nvPr>
            <p:ph idx="1"/>
          </p:nvPr>
        </p:nvSpPr>
        <p:spPr>
          <a:xfrm>
            <a:off x="216815" y="0"/>
            <a:ext cx="8663233" cy="6176963"/>
          </a:xfrm>
        </p:spPr>
        <p:txBody>
          <a:bodyPr>
            <a:normAutofit fontScale="77500" lnSpcReduction="20000"/>
          </a:bodyPr>
          <a:lstStyle/>
          <a:p>
            <a:pPr marL="0" indent="0" algn="just">
              <a:lnSpc>
                <a:spcPct val="100000"/>
              </a:lnSpc>
              <a:spcAft>
                <a:spcPts val="0"/>
              </a:spcAft>
              <a:buNone/>
            </a:pPr>
            <a:r>
              <a:rPr lang="en-US" sz="2400" i="1" dirty="0">
                <a:latin typeface="Times New Roman" panose="02020603050405020304" pitchFamily="18" charset="0"/>
                <a:cs typeface="Times New Roman" panose="02020603050405020304" pitchFamily="18" charset="0"/>
              </a:rPr>
              <a:t>Recent studies show that teenagers’ reading habits have changed. To find out more about it, I have collected some information on what literary genres are popular with teenagers living in </a:t>
            </a:r>
            <a:r>
              <a:rPr lang="en-US" sz="2400" i="1" dirty="0" err="1">
                <a:latin typeface="Times New Roman" panose="02020603050405020304" pitchFamily="18" charset="0"/>
                <a:cs typeface="Times New Roman" panose="02020603050405020304" pitchFamily="18" charset="0"/>
              </a:rPr>
              <a:t>Zetland</a:t>
            </a:r>
            <a:r>
              <a:rPr lang="en-US" sz="2400" i="1" dirty="0">
                <a:latin typeface="Times New Roman" panose="02020603050405020304" pitchFamily="18" charset="0"/>
                <a:cs typeface="Times New Roman" panose="02020603050405020304" pitchFamily="18" charset="0"/>
              </a:rPr>
              <a:t>. As part of my project, I have analyzed these data and come across some interesting findings</a:t>
            </a:r>
            <a:r>
              <a:rPr lang="en-US" sz="2400" i="1" dirty="0" smtClean="0">
                <a:latin typeface="Times New Roman" panose="02020603050405020304" pitchFamily="18" charset="0"/>
                <a:cs typeface="Times New Roman" panose="02020603050405020304" pitchFamily="18" charset="0"/>
              </a:rPr>
              <a:t>.</a:t>
            </a:r>
            <a:endParaRPr lang="ru-RU" sz="2400" i="1" dirty="0">
              <a:latin typeface="Times New Roman" panose="02020603050405020304" pitchFamily="18" charset="0"/>
              <a:cs typeface="Times New Roman" panose="02020603050405020304" pitchFamily="18" charset="0"/>
            </a:endParaRPr>
          </a:p>
          <a:p>
            <a:pPr marL="0" indent="0" algn="just">
              <a:lnSpc>
                <a:spcPct val="100000"/>
              </a:lnSpc>
              <a:spcAft>
                <a:spcPts val="0"/>
              </a:spcAft>
              <a:buNone/>
            </a:pPr>
            <a:r>
              <a:rPr lang="en-US" sz="2400" i="1" dirty="0">
                <a:solidFill>
                  <a:schemeClr val="tx1"/>
                </a:solidFill>
                <a:latin typeface="Times New Roman" panose="02020603050405020304" pitchFamily="18" charset="0"/>
                <a:cs typeface="Times New Roman" panose="02020603050405020304" pitchFamily="18" charset="0"/>
              </a:rPr>
              <a:t>According to the data, teenagers in </a:t>
            </a:r>
            <a:r>
              <a:rPr lang="en-US" sz="2400" i="1" dirty="0" err="1">
                <a:solidFill>
                  <a:schemeClr val="tx1"/>
                </a:solidFill>
                <a:latin typeface="Times New Roman" panose="02020603050405020304" pitchFamily="18" charset="0"/>
                <a:cs typeface="Times New Roman" panose="02020603050405020304" pitchFamily="18" charset="0"/>
              </a:rPr>
              <a:t>Zetland</a:t>
            </a:r>
            <a:r>
              <a:rPr lang="en-US" sz="2400" i="1" dirty="0">
                <a:solidFill>
                  <a:schemeClr val="tx1"/>
                </a:solidFill>
                <a:latin typeface="Times New Roman" panose="02020603050405020304" pitchFamily="18" charset="0"/>
                <a:cs typeface="Times New Roman" panose="02020603050405020304" pitchFamily="18" charset="0"/>
              </a:rPr>
              <a:t> have quite a wide range of tastes when it comes to genres of literature. The vast majority of the respondents enjoy reading adventure and detective stories as well as books about war and spies. Sports stories are also quite popular with teenage readers in </a:t>
            </a:r>
            <a:r>
              <a:rPr lang="en-US" sz="2400" i="1" dirty="0" err="1">
                <a:solidFill>
                  <a:schemeClr val="tx1"/>
                </a:solidFill>
                <a:latin typeface="Times New Roman" panose="02020603050405020304" pitchFamily="18" charset="0"/>
                <a:cs typeface="Times New Roman" panose="02020603050405020304" pitchFamily="18" charset="0"/>
              </a:rPr>
              <a:t>Zetland</a:t>
            </a:r>
            <a:r>
              <a:rPr lang="en-US" sz="2400" i="1" dirty="0">
                <a:solidFill>
                  <a:schemeClr val="tx1"/>
                </a:solidFill>
                <a:latin typeface="Times New Roman" panose="02020603050405020304" pitchFamily="18" charset="0"/>
                <a:cs typeface="Times New Roman" panose="02020603050405020304" pitchFamily="18" charset="0"/>
              </a:rPr>
              <a:t> </a:t>
            </a:r>
            <a:r>
              <a:rPr lang="ru-RU" sz="2400" i="1" dirty="0">
                <a:solidFill>
                  <a:schemeClr val="tx1"/>
                </a:solidFill>
                <a:latin typeface="Times New Roman" panose="02020603050405020304" pitchFamily="18" charset="0"/>
                <a:cs typeface="Times New Roman" panose="02020603050405020304" pitchFamily="18" charset="0"/>
              </a:rPr>
              <a:t> </a:t>
            </a:r>
            <a:r>
              <a:rPr lang="en-US" sz="2400" i="1" dirty="0">
                <a:solidFill>
                  <a:schemeClr val="tx1"/>
                </a:solidFill>
                <a:latin typeface="Times New Roman" panose="02020603050405020304" pitchFamily="18" charset="0"/>
                <a:cs typeface="Times New Roman" panose="02020603050405020304" pitchFamily="18" charset="0"/>
              </a:rPr>
              <a:t>whereas romantic novels are the least popular book genre.</a:t>
            </a:r>
          </a:p>
          <a:p>
            <a:pPr marL="0" indent="0" algn="just">
              <a:lnSpc>
                <a:spcPct val="100000"/>
              </a:lnSpc>
              <a:spcAft>
                <a:spcPts val="0"/>
              </a:spcAft>
              <a:buNone/>
            </a:pPr>
            <a:r>
              <a:rPr lang="en-US" sz="2400" i="1" dirty="0" smtClean="0">
                <a:latin typeface="Times New Roman" panose="02020603050405020304" pitchFamily="18" charset="0"/>
                <a:ea typeface="Calibri" panose="020F0502020204030204" pitchFamily="34" charset="0"/>
                <a:cs typeface="Times New Roman" panose="02020603050405020304" pitchFamily="18" charset="0"/>
              </a:rPr>
              <a:t>Surprisingly</a:t>
            </a:r>
            <a:r>
              <a:rPr lang="en-US" sz="2400" i="1" dirty="0">
                <a:latin typeface="Times New Roman" panose="02020603050405020304" pitchFamily="18" charset="0"/>
                <a:ea typeface="Calibri" panose="020F0502020204030204" pitchFamily="34" charset="0"/>
                <a:cs typeface="Times New Roman" panose="02020603050405020304" pitchFamily="18" charset="0"/>
              </a:rPr>
              <a:t>, only 27.2% and 17.6% of those surveyed like reading animal stories and romance. By contrast, adventure novels are </a:t>
            </a:r>
            <a:r>
              <a:rPr lang="en-US" sz="2400" i="1" dirty="0" err="1">
                <a:latin typeface="Times New Roman" panose="02020603050405020304" pitchFamily="18" charset="0"/>
                <a:ea typeface="Calibri" panose="020F0502020204030204" pitchFamily="34" charset="0"/>
                <a:cs typeface="Times New Roman" panose="02020603050405020304" pitchFamily="18" charset="0"/>
              </a:rPr>
              <a:t>favoured</a:t>
            </a:r>
            <a:r>
              <a:rPr lang="en-US" sz="2400" i="1" dirty="0">
                <a:latin typeface="Times New Roman" panose="02020603050405020304" pitchFamily="18" charset="0"/>
                <a:ea typeface="Calibri" panose="020F0502020204030204" pitchFamily="34" charset="0"/>
                <a:cs typeface="Times New Roman" panose="02020603050405020304" pitchFamily="18" charset="0"/>
              </a:rPr>
              <a:t> by a much higher proportion of the respondents (55.4%, to be exact), followed closely by detective, war and spy stories at 55.3% The percentage of those who enjoy reading sports stories is only slightly lower, making up 49.2%.</a:t>
            </a:r>
          </a:p>
          <a:p>
            <a:pPr marL="0" indent="0" algn="just">
              <a:lnSpc>
                <a:spcPct val="100000"/>
              </a:lnSpc>
              <a:spcAft>
                <a:spcPts val="0"/>
              </a:spcAft>
              <a:buNone/>
            </a:pPr>
            <a:r>
              <a:rPr lang="en-US" sz="2400" i="1" dirty="0" smtClean="0">
                <a:solidFill>
                  <a:schemeClr val="tx1"/>
                </a:solidFill>
                <a:latin typeface="Times New Roman" panose="02020603050405020304" pitchFamily="18" charset="0"/>
                <a:cs typeface="Times New Roman" panose="02020603050405020304" pitchFamily="18" charset="0"/>
              </a:rPr>
              <a:t>Although </a:t>
            </a:r>
            <a:r>
              <a:rPr lang="en-US" sz="2400" i="1" dirty="0">
                <a:solidFill>
                  <a:schemeClr val="tx1"/>
                </a:solidFill>
                <a:latin typeface="Times New Roman" panose="02020603050405020304" pitchFamily="18" charset="0"/>
                <a:cs typeface="Times New Roman" panose="02020603050405020304" pitchFamily="18" charset="0"/>
              </a:rPr>
              <a:t>teenagers in </a:t>
            </a:r>
            <a:r>
              <a:rPr lang="en-US" sz="2400" i="1" dirty="0" err="1">
                <a:solidFill>
                  <a:schemeClr val="tx1"/>
                </a:solidFill>
                <a:latin typeface="Times New Roman" panose="02020603050405020304" pitchFamily="18" charset="0"/>
                <a:cs typeface="Times New Roman" panose="02020603050405020304" pitchFamily="18" charset="0"/>
              </a:rPr>
              <a:t>Zetland</a:t>
            </a:r>
            <a:r>
              <a:rPr lang="en-US" sz="2400" i="1" dirty="0">
                <a:solidFill>
                  <a:schemeClr val="tx1"/>
                </a:solidFill>
                <a:latin typeface="Times New Roman" panose="02020603050405020304" pitchFamily="18" charset="0"/>
                <a:cs typeface="Times New Roman" panose="02020603050405020304" pitchFamily="18" charset="0"/>
              </a:rPr>
              <a:t> seem to be interested in reading, globally, young people are reading fewer books than before. The problem is that today's teenagers get easily discouraged by long and challenging texts. As a result, they feel frustrated and lose motivation to read, which affects the development of their comprehension skills and academic performance. The best solution to this problem is to let teenagers choose their reading for themselves  and encourage them to read not only books but a variety of texts / to read on a regular basis.</a:t>
            </a:r>
          </a:p>
          <a:p>
            <a:pPr marL="0" indent="0" algn="just">
              <a:lnSpc>
                <a:spcPct val="100000"/>
              </a:lnSpc>
              <a:spcAft>
                <a:spcPts val="0"/>
              </a:spcAft>
              <a:buNone/>
            </a:pPr>
            <a:r>
              <a:rPr lang="en-US" sz="2400" i="1" dirty="0" smtClean="0">
                <a:solidFill>
                  <a:schemeClr val="tx1"/>
                </a:solidFill>
                <a:latin typeface="Times New Roman" panose="02020603050405020304" pitchFamily="18" charset="0"/>
                <a:cs typeface="Times New Roman" panose="02020603050405020304" pitchFamily="18" charset="0"/>
              </a:rPr>
              <a:t>In </a:t>
            </a:r>
            <a:r>
              <a:rPr lang="en-US" sz="2400" i="1" dirty="0">
                <a:solidFill>
                  <a:schemeClr val="tx1"/>
                </a:solidFill>
                <a:latin typeface="Times New Roman" panose="02020603050405020304" pitchFamily="18" charset="0"/>
                <a:cs typeface="Times New Roman" panose="02020603050405020304" pitchFamily="18" charset="0"/>
              </a:rPr>
              <a:t>conclusion, I firmly believe that despite some problems associated with reading, it is obviously very important for teenagers to regularly read different texts (and  books of different genres).</a:t>
            </a:r>
            <a:endParaRPr lang="en-US" sz="2000" i="1" dirty="0">
              <a:solidFill>
                <a:schemeClr val="tx1"/>
              </a:solidFill>
              <a:latin typeface="Times New Roman" panose="02020603050405020304" pitchFamily="18" charset="0"/>
              <a:cs typeface="Times New Roman" panose="02020603050405020304" pitchFamily="18" charset="0"/>
            </a:endParaRPr>
          </a:p>
          <a:p>
            <a:pPr algn="just">
              <a:lnSpc>
                <a:spcPct val="100000"/>
              </a:lnSpc>
              <a:spcAft>
                <a:spcPts val="0"/>
              </a:spcAft>
            </a:pPr>
            <a:endParaRPr lang="en-US" sz="2000" b="1" i="1" dirty="0">
              <a:solidFill>
                <a:schemeClr val="tx1"/>
              </a:solidFill>
              <a:latin typeface="Times New Roman" panose="02020603050405020304" pitchFamily="18" charset="0"/>
              <a:cs typeface="Times New Roman" panose="02020603050405020304" pitchFamily="18" charset="0"/>
            </a:endParaRPr>
          </a:p>
          <a:p>
            <a:endParaRPr lang="ru-RU" dirty="0"/>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37</a:t>
            </a:fld>
            <a:endParaRPr lang="en-US"/>
          </a:p>
        </p:txBody>
      </p:sp>
    </p:spTree>
    <p:extLst>
      <p:ext uri="{BB962C8B-B14F-4D97-AF65-F5344CB8AC3E}">
        <p14:creationId xmlns:p14="http://schemas.microsoft.com/office/powerpoint/2010/main" xmlns="" val="25572509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82804"/>
            <a:ext cx="7886700" cy="150829"/>
          </a:xfrm>
        </p:spPr>
        <p:txBody>
          <a:bodyPr>
            <a:normAutofit fontScale="90000"/>
          </a:bodyPr>
          <a:lstStyle/>
          <a:p>
            <a:endParaRPr lang="ru-RU" dirty="0"/>
          </a:p>
        </p:txBody>
      </p:sp>
      <p:sp>
        <p:nvSpPr>
          <p:cNvPr id="3" name="Объект 2"/>
          <p:cNvSpPr>
            <a:spLocks noGrp="1"/>
          </p:cNvSpPr>
          <p:nvPr>
            <p:ph idx="1"/>
          </p:nvPr>
        </p:nvSpPr>
        <p:spPr>
          <a:xfrm>
            <a:off x="216815" y="0"/>
            <a:ext cx="8663233" cy="6176963"/>
          </a:xfrm>
        </p:spPr>
        <p:txBody>
          <a:bodyPr>
            <a:normAutofit fontScale="70000" lnSpcReduction="20000"/>
          </a:bodyPr>
          <a:lstStyle/>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Recent studies show that teenagers’ reading habits have changed. To find out more about it, I have collected some information on what literary genres are popular with teenagers living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As part of my project, I have analyzed these data and come across some interesting findings.</a:t>
            </a: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According to the data, teenagers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have quite a wide range of tastes when it comes to genres of literature. The vast majority of the respondents enjoy reading adventure and detective stories as well as books about war and spies. Sports stories are also quite popular with teenage readers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whereas romantic novels are the least popular book genre.</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Surprisingly, only 27.2% and 17.6% of those surveyed like reading animal stories and romance. By contrast, adventure novels are </a:t>
            </a:r>
            <a:r>
              <a:rPr lang="en-US" sz="2400" i="1" dirty="0" err="1">
                <a:latin typeface="Calibri" panose="020F0502020204030204" pitchFamily="34" charset="0"/>
                <a:ea typeface="Calibri" panose="020F0502020204030204" pitchFamily="34" charset="0"/>
                <a:cs typeface="Times New Roman" panose="02020603050405020304" pitchFamily="18" charset="0"/>
              </a:rPr>
              <a:t>favoured</a:t>
            </a:r>
            <a:r>
              <a:rPr lang="en-US" sz="2400" i="1" dirty="0">
                <a:latin typeface="Calibri" panose="020F0502020204030204" pitchFamily="34" charset="0"/>
                <a:ea typeface="Calibri" panose="020F0502020204030204" pitchFamily="34" charset="0"/>
                <a:cs typeface="Times New Roman" panose="02020603050405020304" pitchFamily="18" charset="0"/>
              </a:rPr>
              <a:t> by a much higher proportion of the respondents (55.4%, to be exact), followed closely by detective, war and spy stories at 55.3% The percentage of those who enjoy reading sports stories is only slightly lower, making up 49.2%.</a:t>
            </a: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Although teenagers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seem to be interested in reading, globally, young people are reading fewer books than before. The problem is that today's teenagers get easily discouraged by long and challenging texts. As a result, they feel frustrated and lose motivation to read, which affects the development of their comprehension skills and academic performance. The best solution to this problem is to let teenagers choose their reading for themselves  and encourage them to read on a regular basis.</a:t>
            </a: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In conclusion, I firmly believe that despite some problems associated with reading, it is obviously very important for teenagers to regularly read different texts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endParaRPr lang="ru-RU" dirty="0"/>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38</a:t>
            </a:fld>
            <a:endParaRPr lang="en-US"/>
          </a:p>
        </p:txBody>
      </p:sp>
    </p:spTree>
    <p:extLst>
      <p:ext uri="{BB962C8B-B14F-4D97-AF65-F5344CB8AC3E}">
        <p14:creationId xmlns:p14="http://schemas.microsoft.com/office/powerpoint/2010/main" xmlns="" val="37615722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282804"/>
            <a:ext cx="7886700" cy="150829"/>
          </a:xfrm>
        </p:spPr>
        <p:txBody>
          <a:bodyPr>
            <a:normAutofit fontScale="90000"/>
          </a:bodyPr>
          <a:lstStyle/>
          <a:p>
            <a:endParaRPr lang="ru-RU" dirty="0"/>
          </a:p>
        </p:txBody>
      </p:sp>
      <p:sp>
        <p:nvSpPr>
          <p:cNvPr id="3" name="Объект 2"/>
          <p:cNvSpPr>
            <a:spLocks noGrp="1"/>
          </p:cNvSpPr>
          <p:nvPr>
            <p:ph idx="1"/>
          </p:nvPr>
        </p:nvSpPr>
        <p:spPr>
          <a:xfrm>
            <a:off x="216815" y="0"/>
            <a:ext cx="8663233" cy="6176963"/>
          </a:xfrm>
        </p:spPr>
        <p:txBody>
          <a:bodyPr>
            <a:normAutofit fontScale="70000" lnSpcReduction="20000"/>
          </a:bodyPr>
          <a:lstStyle/>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Recent studies show that teenagers’ reading habits have changed. To find out more about it, I have collected some information on what literary genres are popular with teenagers living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As part of my project, I have analyzed these data and come across some interesting findings.</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According to the data, teenagers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have quite a wide range of tastes when it comes to genres of literature. The vast majority of the respondents enjoy reading adventure and detective stories as well as books about war and spies. Sports stories are also quite popular with teenage readers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whereas romantic novels are the least popular book genre.</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Surprisingly, only 27.2% and 17.6% of those surveyed like reading animal stories and romance. By contrast, adventure novels are </a:t>
            </a:r>
            <a:r>
              <a:rPr lang="en-US" sz="2400" i="1" dirty="0" err="1">
                <a:latin typeface="Calibri" panose="020F0502020204030204" pitchFamily="34" charset="0"/>
                <a:ea typeface="Calibri" panose="020F0502020204030204" pitchFamily="34" charset="0"/>
                <a:cs typeface="Times New Roman" panose="02020603050405020304" pitchFamily="18" charset="0"/>
              </a:rPr>
              <a:t>favoured</a:t>
            </a:r>
            <a:r>
              <a:rPr lang="en-US" sz="2400" i="1" dirty="0">
                <a:latin typeface="Calibri" panose="020F0502020204030204" pitchFamily="34" charset="0"/>
                <a:ea typeface="Calibri" panose="020F0502020204030204" pitchFamily="34" charset="0"/>
                <a:cs typeface="Times New Roman" panose="02020603050405020304" pitchFamily="18" charset="0"/>
              </a:rPr>
              <a:t> by a much higher proportion of the respondents (55.4%, to be exact), followed closely by detective, war and spy stories at 55.3% The percentage of those who enjoy reading sports stories is only slightly lower, making up 49.2%.</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Although teenagers in </a:t>
            </a:r>
            <a:r>
              <a:rPr lang="en-US" sz="2400" i="1" dirty="0" err="1">
                <a:latin typeface="Calibri" panose="020F0502020204030204" pitchFamily="34" charset="0"/>
                <a:ea typeface="Calibri" panose="020F0502020204030204" pitchFamily="34" charset="0"/>
                <a:cs typeface="Times New Roman" panose="02020603050405020304" pitchFamily="18" charset="0"/>
              </a:rPr>
              <a:t>Zetland</a:t>
            </a:r>
            <a:r>
              <a:rPr lang="en-US" sz="2400" i="1" dirty="0">
                <a:latin typeface="Calibri" panose="020F0502020204030204" pitchFamily="34" charset="0"/>
                <a:ea typeface="Calibri" panose="020F0502020204030204" pitchFamily="34" charset="0"/>
                <a:cs typeface="Times New Roman" panose="02020603050405020304" pitchFamily="18" charset="0"/>
              </a:rPr>
              <a:t> seem to be interested in reading, globally, young people are reading fewer books than before. The problem is that today's teenagers get easily discouraged by long and challenging texts. As a result, they feel frustrated and lose motivation to read, which affects the development of their comprehension skills and academic performance. The best solution to this problem is to let teenagers choose their reading for themselves  and encourage them to read not only books but a variety of texts.</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gn="just">
              <a:lnSpc>
                <a:spcPct val="115000"/>
              </a:lnSpc>
              <a:spcAft>
                <a:spcPts val="1000"/>
              </a:spcAft>
              <a:buNone/>
            </a:pPr>
            <a:r>
              <a:rPr lang="en-US" sz="2400" i="1" dirty="0">
                <a:latin typeface="Calibri" panose="020F0502020204030204" pitchFamily="34" charset="0"/>
                <a:ea typeface="Calibri" panose="020F0502020204030204" pitchFamily="34" charset="0"/>
                <a:cs typeface="Times New Roman" panose="02020603050405020304" pitchFamily="18" charset="0"/>
              </a:rPr>
              <a:t>In conclusion, I firmly believe that despite some problems associated with reading, it is obviously very important for teenagers to regularly read different texts.</a:t>
            </a:r>
            <a:endParaRPr lang="ru-RU"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
        <p:nvSpPr>
          <p:cNvPr id="6" name="Номер слайда 5"/>
          <p:cNvSpPr>
            <a:spLocks noGrp="1"/>
          </p:cNvSpPr>
          <p:nvPr>
            <p:ph type="sldNum" sz="quarter" idx="12"/>
          </p:nvPr>
        </p:nvSpPr>
        <p:spPr/>
        <p:txBody>
          <a:bodyPr/>
          <a:lstStyle/>
          <a:p>
            <a:fld id="{D325CB3F-26C9-44D7-A7CB-40F86C5CE4B1}" type="slidenum">
              <a:rPr lang="en-US" smtClean="0"/>
              <a:pPr/>
              <a:t>39</a:t>
            </a:fld>
            <a:endParaRPr lang="en-US"/>
          </a:p>
        </p:txBody>
      </p:sp>
    </p:spTree>
    <p:extLst>
      <p:ext uri="{BB962C8B-B14F-4D97-AF65-F5344CB8AC3E}">
        <p14:creationId xmlns:p14="http://schemas.microsoft.com/office/powerpoint/2010/main" xmlns="" val="24010174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ooter Placeholder 12">
            <a:extLst>
              <a:ext uri="{FF2B5EF4-FFF2-40B4-BE49-F238E27FC236}">
                <a16:creationId xmlns:a16="http://schemas.microsoft.com/office/drawing/2014/main" xmlns="" id="{38793FD4-AB63-44F6-A614-0B1CC3F737B5}"/>
              </a:ext>
            </a:extLst>
          </p:cNvPr>
          <p:cNvSpPr>
            <a:spLocks noGrp="1"/>
          </p:cNvSpPr>
          <p:nvPr>
            <p:ph type="ftr" sz="quarter" idx="11"/>
          </p:nvPr>
        </p:nvSpPr>
        <p:spPr/>
        <p:txBody>
          <a:bodyPr/>
          <a:lstStyle/>
          <a:p>
            <a:pPr defTabSz="685766"/>
            <a:r>
              <a:rPr lang="en-US" smtClean="0">
                <a:solidFill>
                  <a:srgbClr val="3D4149">
                    <a:lumMod val="60000"/>
                    <a:lumOff val="40000"/>
                  </a:srgbClr>
                </a:solidFill>
                <a:latin typeface="Calibri" panose="020F0502020204030204"/>
              </a:rPr>
              <a:t>Perm, School 50</a:t>
            </a:r>
            <a:endParaRPr lang="en-US">
              <a:solidFill>
                <a:srgbClr val="3D4149">
                  <a:lumMod val="60000"/>
                  <a:lumOff val="40000"/>
                </a:srgbClr>
              </a:solidFill>
              <a:latin typeface="Calibri" panose="020F0502020204030204"/>
            </a:endParaRPr>
          </a:p>
        </p:txBody>
      </p:sp>
      <p:sp>
        <p:nvSpPr>
          <p:cNvPr id="8" name="Text Placeholder 7">
            <a:extLst>
              <a:ext uri="{FF2B5EF4-FFF2-40B4-BE49-F238E27FC236}">
                <a16:creationId xmlns:a16="http://schemas.microsoft.com/office/drawing/2014/main" xmlns="" id="{07704995-E660-48D5-8798-BD60B286721C}"/>
              </a:ext>
            </a:extLst>
          </p:cNvPr>
          <p:cNvSpPr>
            <a:spLocks noGrp="1"/>
          </p:cNvSpPr>
          <p:nvPr>
            <p:ph type="body" sz="quarter" idx="13"/>
          </p:nvPr>
        </p:nvSpPr>
        <p:spPr/>
        <p:txBody>
          <a:bodyPr>
            <a:normAutofit/>
          </a:bodyPr>
          <a:lstStyle/>
          <a:p>
            <a:r>
              <a:rPr lang="ru-RU" dirty="0" smtClean="0"/>
              <a:t>Задание </a:t>
            </a:r>
            <a:r>
              <a:rPr lang="ru-RU" b="1" cap="all" dirty="0" smtClean="0">
                <a:solidFill>
                  <a:schemeClr val="accent2"/>
                </a:solidFill>
              </a:rPr>
              <a:t>40</a:t>
            </a:r>
            <a:r>
              <a:rPr lang="en-US" dirty="0" smtClean="0"/>
              <a:t> </a:t>
            </a:r>
            <a:r>
              <a:rPr lang="ru-RU" dirty="0" smtClean="0"/>
              <a:t>– альтернативное, есть возможность выбрать одну из двух предложенных тем: одна тема строится на таблице, другая – на диаграмме </a:t>
            </a:r>
            <a:endParaRPr lang="en-US" dirty="0"/>
          </a:p>
        </p:txBody>
      </p:sp>
      <p:sp>
        <p:nvSpPr>
          <p:cNvPr id="3" name="Text Placeholder 2"/>
          <p:cNvSpPr>
            <a:spLocks noGrp="1"/>
          </p:cNvSpPr>
          <p:nvPr>
            <p:ph type="body" idx="1"/>
          </p:nvPr>
        </p:nvSpPr>
        <p:spPr/>
        <p:txBody>
          <a:bodyPr/>
          <a:lstStyle/>
          <a:p>
            <a:endParaRPr lang="en-US" dirty="0">
              <a:solidFill>
                <a:schemeClr val="accent2"/>
              </a:solidFill>
            </a:endParaRPr>
          </a:p>
        </p:txBody>
      </p:sp>
      <p:sp>
        <p:nvSpPr>
          <p:cNvPr id="12" name="Date Placeholder 11">
            <a:extLst>
              <a:ext uri="{FF2B5EF4-FFF2-40B4-BE49-F238E27FC236}">
                <a16:creationId xmlns:a16="http://schemas.microsoft.com/office/drawing/2014/main" xmlns="" id="{ECD35940-9A65-430A-B252-2AA11B671BC5}"/>
              </a:ext>
            </a:extLst>
          </p:cNvPr>
          <p:cNvSpPr>
            <a:spLocks noGrp="1"/>
          </p:cNvSpPr>
          <p:nvPr>
            <p:ph type="dt" sz="half" idx="10"/>
          </p:nvPr>
        </p:nvSpPr>
        <p:spPr/>
        <p:txBody>
          <a:bodyPr/>
          <a:lstStyle/>
          <a:p>
            <a:pPr defTabSz="685766"/>
            <a:r>
              <a:rPr lang="ru-RU" smtClean="0">
                <a:solidFill>
                  <a:srgbClr val="E7E6E6"/>
                </a:solidFill>
                <a:latin typeface="Calibri" panose="020F0502020204030204"/>
              </a:rPr>
              <a:t>November, 2021</a:t>
            </a:r>
            <a:endParaRPr lang="en-US">
              <a:solidFill>
                <a:srgbClr val="E7E6E6"/>
              </a:solidFill>
              <a:latin typeface="Calibri" panose="020F0502020204030204"/>
            </a:endParaRPr>
          </a:p>
        </p:txBody>
      </p:sp>
      <p:sp>
        <p:nvSpPr>
          <p:cNvPr id="14" name="Slide Number Placeholder 13">
            <a:extLst>
              <a:ext uri="{FF2B5EF4-FFF2-40B4-BE49-F238E27FC236}">
                <a16:creationId xmlns:a16="http://schemas.microsoft.com/office/drawing/2014/main" xmlns="" id="{0E3C6B06-D896-4961-BD50-7C37309A1256}"/>
              </a:ext>
            </a:extLst>
          </p:cNvPr>
          <p:cNvSpPr>
            <a:spLocks noGrp="1"/>
          </p:cNvSpPr>
          <p:nvPr>
            <p:ph type="sldNum" sz="quarter" idx="12"/>
          </p:nvPr>
        </p:nvSpPr>
        <p:spPr/>
        <p:txBody>
          <a:bodyPr/>
          <a:lstStyle/>
          <a:p>
            <a:pPr defTabSz="685766"/>
            <a:fld id="{D325CB3F-26C9-44D7-A7CB-40F86C5CE4B1}" type="slidenum">
              <a:rPr lang="en-US">
                <a:solidFill>
                  <a:srgbClr val="E7E6E6"/>
                </a:solidFill>
                <a:latin typeface="Calibri" panose="020F0502020204030204"/>
              </a:rPr>
              <a:pPr defTabSz="685766"/>
              <a:t>4</a:t>
            </a:fld>
            <a:endParaRPr lang="en-US">
              <a:solidFill>
                <a:srgbClr val="E7E6E6"/>
              </a:solidFill>
              <a:latin typeface="Calibri" panose="020F0502020204030204"/>
            </a:endParaRPr>
          </a:p>
        </p:txBody>
      </p:sp>
    </p:spTree>
    <p:extLst>
      <p:ext uri="{BB962C8B-B14F-4D97-AF65-F5344CB8AC3E}">
        <p14:creationId xmlns:p14="http://schemas.microsoft.com/office/powerpoint/2010/main" xmlns="" val="255652594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smtClean="0">
                <a:solidFill>
                  <a:srgbClr val="0070C0"/>
                </a:solidFill>
              </a:rPr>
              <a:t>Many </a:t>
            </a:r>
            <a:r>
              <a:rPr lang="en-US" i="1" dirty="0">
                <a:solidFill>
                  <a:srgbClr val="0070C0"/>
                </a:solidFill>
              </a:rPr>
              <a:t>thanks </a:t>
            </a:r>
            <a:r>
              <a:rPr lang="en-US" i="1" dirty="0" smtClean="0">
                <a:solidFill>
                  <a:srgbClr val="0070C0"/>
                </a:solidFill>
              </a:rPr>
              <a:t>to</a:t>
            </a:r>
            <a:r>
              <a:rPr lang="en-US" i="1" dirty="0">
                <a:solidFill>
                  <a:srgbClr val="0070C0"/>
                </a:solidFill>
              </a:rPr>
              <a:t> </a:t>
            </a:r>
            <a:r>
              <a:rPr lang="en-US" i="1" dirty="0" err="1" smtClean="0">
                <a:solidFill>
                  <a:srgbClr val="0070C0"/>
                </a:solidFill>
              </a:rPr>
              <a:t>E.S.Kapturova</a:t>
            </a:r>
            <a:endParaRPr lang="en-US" i="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ru-RU" dirty="0" smtClean="0"/>
              <a:t>В презентации использованы материалы </a:t>
            </a:r>
            <a:r>
              <a:rPr lang="ru-RU" dirty="0" err="1" smtClean="0"/>
              <a:t>вебинара</a:t>
            </a:r>
            <a:r>
              <a:rPr lang="ru-RU" dirty="0"/>
              <a:t> «ЕГЭ-2022: как подготовить к заданиям нового формата», который состоялся 18 октября 2021 </a:t>
            </a:r>
            <a:r>
              <a:rPr lang="ru-RU" dirty="0" smtClean="0"/>
              <a:t>г. и презентации «Эссе на основе таблиц и диаграмм. Задание 40, ЕГЭ 2022», автор – </a:t>
            </a:r>
            <a:r>
              <a:rPr lang="ru-RU" dirty="0" err="1" smtClean="0"/>
              <a:t>Каптурова</a:t>
            </a:r>
            <a:r>
              <a:rPr lang="ru-RU" dirty="0" smtClean="0"/>
              <a:t> Евгения Сергеевна, </a:t>
            </a:r>
            <a:r>
              <a:rPr lang="ru-RU" dirty="0"/>
              <a:t>канд. </a:t>
            </a:r>
            <a:r>
              <a:rPr lang="ru-RU" dirty="0" err="1"/>
              <a:t>пед</a:t>
            </a:r>
            <a:r>
              <a:rPr lang="ru-RU" dirty="0"/>
              <a:t>. наук, </a:t>
            </a:r>
            <a:r>
              <a:rPr lang="ru-RU" dirty="0" smtClean="0"/>
              <a:t>доцента </a:t>
            </a:r>
            <a:r>
              <a:rPr lang="ru-RU" dirty="0"/>
              <a:t>ФГБОУ ВО «ОГУ им. И.С. Тургенева</a:t>
            </a:r>
            <a:r>
              <a:rPr lang="ru-RU" dirty="0" smtClean="0"/>
              <a:t>», ведущий эксперт </a:t>
            </a:r>
            <a:r>
              <a:rPr lang="ru-RU" dirty="0"/>
              <a:t>ЕГЭ и ОГЭ, </a:t>
            </a:r>
            <a:r>
              <a:rPr lang="ru-RU" dirty="0" smtClean="0"/>
              <a:t>член NATE</a:t>
            </a:r>
            <a:endParaRPr lang="en-US" dirty="0"/>
          </a:p>
        </p:txBody>
      </p:sp>
      <p:sp>
        <p:nvSpPr>
          <p:cNvPr id="7" name="Slide Number Placeholder 6"/>
          <p:cNvSpPr>
            <a:spLocks noGrp="1"/>
          </p:cNvSpPr>
          <p:nvPr>
            <p:ph type="sldNum" sz="quarter" idx="12"/>
          </p:nvPr>
        </p:nvSpPr>
        <p:spPr/>
        <p:txBody>
          <a:bodyPr/>
          <a:lstStyle/>
          <a:p>
            <a:pPr defTabSz="685766"/>
            <a:fld id="{51F02384-994A-4C3C-8656-0CE2B6A3B91B}" type="slidenum">
              <a:rPr lang="en-US">
                <a:solidFill>
                  <a:prstClr val="white"/>
                </a:solidFill>
                <a:latin typeface="Calibri" panose="020F0502020204030204"/>
              </a:rPr>
              <a:pPr defTabSz="685766"/>
              <a:t>40</a:t>
            </a:fld>
            <a:endParaRPr lang="en-US">
              <a:solidFill>
                <a:prstClr val="white"/>
              </a:solidFill>
              <a:latin typeface="Calibri" panose="020F0502020204030204"/>
            </a:endParaRPr>
          </a:p>
        </p:txBody>
      </p:sp>
      <p:sp>
        <p:nvSpPr>
          <p:cNvPr id="4" name="Дата 3"/>
          <p:cNvSpPr>
            <a:spLocks noGrp="1"/>
          </p:cNvSpPr>
          <p:nvPr>
            <p:ph type="dt" sz="half" idx="10"/>
          </p:nvPr>
        </p:nvSpPr>
        <p:spPr/>
        <p:txBody>
          <a:bodyPr/>
          <a:lstStyle/>
          <a:p>
            <a:r>
              <a:rPr lang="ru-RU" smtClean="0"/>
              <a:t>November, 2021</a:t>
            </a:r>
            <a:endParaRPr lang="en-US"/>
          </a:p>
        </p:txBody>
      </p:sp>
      <p:sp>
        <p:nvSpPr>
          <p:cNvPr id="5" name="Нижний колонтитул 4"/>
          <p:cNvSpPr>
            <a:spLocks noGrp="1"/>
          </p:cNvSpPr>
          <p:nvPr>
            <p:ph type="ftr" sz="quarter" idx="11"/>
          </p:nvPr>
        </p:nvSpPr>
        <p:spPr/>
        <p:txBody>
          <a:bodyPr/>
          <a:lstStyle/>
          <a:p>
            <a:r>
              <a:rPr lang="en-US" smtClean="0"/>
              <a:t>Perm, School 50</a:t>
            </a:r>
            <a:endParaRPr lang="en-US"/>
          </a:p>
        </p:txBody>
      </p:sp>
    </p:spTree>
    <p:extLst>
      <p:ext uri="{BB962C8B-B14F-4D97-AF65-F5344CB8AC3E}">
        <p14:creationId xmlns:p14="http://schemas.microsoft.com/office/powerpoint/2010/main" xmlns="" val="177299671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1143000" y="2727976"/>
            <a:ext cx="6858000" cy="761747"/>
          </a:xfrm>
        </p:spPr>
        <p:txBody>
          <a:bodyPr/>
          <a:lstStyle/>
          <a:p>
            <a:r>
              <a:rPr lang="en-US">
                <a:solidFill>
                  <a:srgbClr val="222A35"/>
                </a:solidFill>
              </a:rPr>
              <a:t>Thank You !</a:t>
            </a:r>
            <a:endParaRPr lang="en-US" dirty="0"/>
          </a:p>
        </p:txBody>
      </p:sp>
      <p:sp>
        <p:nvSpPr>
          <p:cNvPr id="2" name="Subtitle 1"/>
          <p:cNvSpPr>
            <a:spLocks noGrp="1"/>
          </p:cNvSpPr>
          <p:nvPr>
            <p:ph type="subTitle" idx="1"/>
          </p:nvPr>
        </p:nvSpPr>
        <p:spPr/>
        <p:txBody>
          <a:bodyPr anchor="ctr"/>
          <a:lstStyle/>
          <a:p>
            <a:r>
              <a:rPr lang="en-US" dirty="0">
                <a:solidFill>
                  <a:schemeClr val="accent6"/>
                </a:solidFill>
              </a:rPr>
              <a:t>Hope you like this </a:t>
            </a:r>
            <a:r>
              <a:rPr lang="en-US" dirty="0" smtClean="0">
                <a:solidFill>
                  <a:schemeClr val="accent6"/>
                </a:solidFill>
              </a:rPr>
              <a:t>presentation!</a:t>
            </a:r>
            <a:endParaRPr lang="en-US" dirty="0">
              <a:solidFill>
                <a:schemeClr val="accent6"/>
              </a:solidFill>
            </a:endParaRPr>
          </a:p>
        </p:txBody>
      </p:sp>
      <p:grpSp>
        <p:nvGrpSpPr>
          <p:cNvPr id="24" name="Group 23"/>
          <p:cNvGrpSpPr/>
          <p:nvPr/>
        </p:nvGrpSpPr>
        <p:grpSpPr>
          <a:xfrm>
            <a:off x="1959553" y="2460129"/>
            <a:ext cx="5224895" cy="968871"/>
            <a:chOff x="2148051" y="2137172"/>
            <a:chExt cx="6966526" cy="1291828"/>
          </a:xfrm>
        </p:grpSpPr>
        <p:grpSp>
          <p:nvGrpSpPr>
            <p:cNvPr id="25" name="Group 24"/>
            <p:cNvGrpSpPr>
              <a:grpSpLocks noChangeAspect="1"/>
            </p:cNvGrpSpPr>
            <p:nvPr/>
          </p:nvGrpSpPr>
          <p:grpSpPr>
            <a:xfrm>
              <a:off x="2148051" y="2137173"/>
              <a:ext cx="1291827" cy="1291827"/>
              <a:chOff x="1382807" y="174388"/>
              <a:chExt cx="3025589" cy="3025588"/>
            </a:xfrm>
          </p:grpSpPr>
          <p:sp>
            <p:nvSpPr>
              <p:cNvPr id="32" name="Rectangle 31"/>
              <p:cNvSpPr/>
              <p:nvPr/>
            </p:nvSpPr>
            <p:spPr>
              <a:xfrm>
                <a:off x="1382807" y="174388"/>
                <a:ext cx="3025588" cy="3025588"/>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Freeform 8"/>
              <p:cNvSpPr/>
              <p:nvPr/>
            </p:nvSpPr>
            <p:spPr>
              <a:xfrm>
                <a:off x="2163311" y="784634"/>
                <a:ext cx="1468794" cy="1928720"/>
              </a:xfrm>
              <a:custGeom>
                <a:avLst/>
                <a:gdLst/>
                <a:ahLst/>
                <a:cxnLst/>
                <a:rect l="l" t="t" r="r" b="b"/>
                <a:pathLst>
                  <a:path w="1468794" h="1928720">
                    <a:moveTo>
                      <a:pt x="57861" y="0"/>
                    </a:moveTo>
                    <a:lnTo>
                      <a:pt x="1410932" y="0"/>
                    </a:lnTo>
                    <a:cubicBezTo>
                      <a:pt x="1419834" y="0"/>
                      <a:pt x="1427994" y="2720"/>
                      <a:pt x="1435412" y="8160"/>
                    </a:cubicBezTo>
                    <a:cubicBezTo>
                      <a:pt x="1442830" y="13600"/>
                      <a:pt x="1449012" y="22501"/>
                      <a:pt x="1453957" y="34865"/>
                    </a:cubicBezTo>
                    <a:cubicBezTo>
                      <a:pt x="1458903" y="47229"/>
                      <a:pt x="1462612" y="63796"/>
                      <a:pt x="1465085" y="84567"/>
                    </a:cubicBezTo>
                    <a:cubicBezTo>
                      <a:pt x="1467558" y="105338"/>
                      <a:pt x="1468794" y="130559"/>
                      <a:pt x="1468794" y="160232"/>
                    </a:cubicBezTo>
                    <a:cubicBezTo>
                      <a:pt x="1468794" y="188915"/>
                      <a:pt x="1467558" y="213395"/>
                      <a:pt x="1465085" y="233672"/>
                    </a:cubicBezTo>
                    <a:cubicBezTo>
                      <a:pt x="1462612" y="253948"/>
                      <a:pt x="1458903" y="270268"/>
                      <a:pt x="1453957" y="282631"/>
                    </a:cubicBezTo>
                    <a:cubicBezTo>
                      <a:pt x="1449012" y="294995"/>
                      <a:pt x="1442830" y="304144"/>
                      <a:pt x="1435412" y="310079"/>
                    </a:cubicBezTo>
                    <a:cubicBezTo>
                      <a:pt x="1427994" y="316013"/>
                      <a:pt x="1419834" y="318980"/>
                      <a:pt x="1410932" y="318980"/>
                    </a:cubicBezTo>
                    <a:lnTo>
                      <a:pt x="930236" y="318980"/>
                    </a:lnTo>
                    <a:lnTo>
                      <a:pt x="930236" y="1866407"/>
                    </a:lnTo>
                    <a:cubicBezTo>
                      <a:pt x="930236" y="1876298"/>
                      <a:pt x="927021" y="1885200"/>
                      <a:pt x="920592" y="1893112"/>
                    </a:cubicBezTo>
                    <a:cubicBezTo>
                      <a:pt x="914163" y="1901025"/>
                      <a:pt x="903531" y="1907454"/>
                      <a:pt x="888694" y="1912400"/>
                    </a:cubicBezTo>
                    <a:cubicBezTo>
                      <a:pt x="873858" y="1917345"/>
                      <a:pt x="853829" y="1921301"/>
                      <a:pt x="828607" y="1924269"/>
                    </a:cubicBezTo>
                    <a:cubicBezTo>
                      <a:pt x="803386" y="1927236"/>
                      <a:pt x="771982" y="1928720"/>
                      <a:pt x="734397" y="1928720"/>
                    </a:cubicBezTo>
                    <a:cubicBezTo>
                      <a:pt x="696811" y="1928720"/>
                      <a:pt x="665408" y="1927236"/>
                      <a:pt x="640186" y="1924269"/>
                    </a:cubicBezTo>
                    <a:cubicBezTo>
                      <a:pt x="614964" y="1921301"/>
                      <a:pt x="594935" y="1917345"/>
                      <a:pt x="580099" y="1912400"/>
                    </a:cubicBezTo>
                    <a:cubicBezTo>
                      <a:pt x="565263" y="1907454"/>
                      <a:pt x="554630" y="1901025"/>
                      <a:pt x="548201" y="1893112"/>
                    </a:cubicBezTo>
                    <a:cubicBezTo>
                      <a:pt x="541772" y="1885200"/>
                      <a:pt x="538558" y="1876298"/>
                      <a:pt x="538558" y="1866407"/>
                    </a:cubicBezTo>
                    <a:lnTo>
                      <a:pt x="538558" y="318980"/>
                    </a:lnTo>
                    <a:lnTo>
                      <a:pt x="57861" y="318980"/>
                    </a:lnTo>
                    <a:cubicBezTo>
                      <a:pt x="47970" y="318980"/>
                      <a:pt x="39563" y="316013"/>
                      <a:pt x="32640" y="310079"/>
                    </a:cubicBezTo>
                    <a:cubicBezTo>
                      <a:pt x="25716" y="304144"/>
                      <a:pt x="19781" y="294995"/>
                      <a:pt x="14836" y="282631"/>
                    </a:cubicBezTo>
                    <a:cubicBezTo>
                      <a:pt x="9891" y="270268"/>
                      <a:pt x="6181" y="253948"/>
                      <a:pt x="3709" y="233672"/>
                    </a:cubicBezTo>
                    <a:cubicBezTo>
                      <a:pt x="1236" y="213395"/>
                      <a:pt x="0" y="188915"/>
                      <a:pt x="0" y="160232"/>
                    </a:cubicBezTo>
                    <a:cubicBezTo>
                      <a:pt x="0" y="130559"/>
                      <a:pt x="1236" y="105338"/>
                      <a:pt x="3709" y="84567"/>
                    </a:cubicBezTo>
                    <a:cubicBezTo>
                      <a:pt x="6181" y="63796"/>
                      <a:pt x="9891" y="47229"/>
                      <a:pt x="14836" y="34865"/>
                    </a:cubicBezTo>
                    <a:cubicBezTo>
                      <a:pt x="19781" y="22501"/>
                      <a:pt x="25716" y="13600"/>
                      <a:pt x="32640" y="8160"/>
                    </a:cubicBezTo>
                    <a:cubicBezTo>
                      <a:pt x="39563" y="2720"/>
                      <a:pt x="47970" y="0"/>
                      <a:pt x="57861"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4" name="TextBox 33"/>
              <p:cNvSpPr txBox="1"/>
              <p:nvPr/>
            </p:nvSpPr>
            <p:spPr>
              <a:xfrm>
                <a:off x="2198867" y="802692"/>
                <a:ext cx="2209529" cy="2397284"/>
              </a:xfrm>
              <a:custGeom>
                <a:avLst/>
                <a:gdLst>
                  <a:gd name="connsiteX0" fmla="*/ 0 w 2209529"/>
                  <a:gd name="connsiteY0" fmla="*/ 293050 h 2397284"/>
                  <a:gd name="connsiteX1" fmla="*/ 22306 w 2209529"/>
                  <a:gd name="connsiteY1" fmla="*/ 300922 h 2397284"/>
                  <a:gd name="connsiteX2" fmla="*/ 503003 w 2209529"/>
                  <a:gd name="connsiteY2" fmla="*/ 300922 h 2397284"/>
                  <a:gd name="connsiteX3" fmla="*/ 503003 w 2209529"/>
                  <a:gd name="connsiteY3" fmla="*/ 729388 h 2397284"/>
                  <a:gd name="connsiteX4" fmla="*/ 1406731 w 2209529"/>
                  <a:gd name="connsiteY4" fmla="*/ 0 h 2397284"/>
                  <a:gd name="connsiteX5" fmla="*/ 2209529 w 2209529"/>
                  <a:gd name="connsiteY5" fmla="*/ 696401 h 2397284"/>
                  <a:gd name="connsiteX6" fmla="*/ 2209529 w 2209529"/>
                  <a:gd name="connsiteY6" fmla="*/ 2397284 h 2397284"/>
                  <a:gd name="connsiteX7" fmla="*/ 1115822 w 2209529"/>
                  <a:gd name="connsiteY7" fmla="*/ 2397284 h 2397284"/>
                  <a:gd name="connsiteX8" fmla="*/ 516470 w 2209529"/>
                  <a:gd name="connsiteY8" fmla="*/ 1877366 h 2397284"/>
                  <a:gd name="connsiteX9" fmla="*/ 544544 w 2209529"/>
                  <a:gd name="connsiteY9" fmla="*/ 1894342 h 2397284"/>
                  <a:gd name="connsiteX10" fmla="*/ 604631 w 2209529"/>
                  <a:gd name="connsiteY10" fmla="*/ 1906211 h 2397284"/>
                  <a:gd name="connsiteX11" fmla="*/ 698842 w 2209529"/>
                  <a:gd name="connsiteY11" fmla="*/ 1910662 h 2397284"/>
                  <a:gd name="connsiteX12" fmla="*/ 793052 w 2209529"/>
                  <a:gd name="connsiteY12" fmla="*/ 1906211 h 2397284"/>
                  <a:gd name="connsiteX13" fmla="*/ 853139 w 2209529"/>
                  <a:gd name="connsiteY13" fmla="*/ 1894342 h 2397284"/>
                  <a:gd name="connsiteX14" fmla="*/ 885037 w 2209529"/>
                  <a:gd name="connsiteY14" fmla="*/ 1875054 h 2397284"/>
                  <a:gd name="connsiteX15" fmla="*/ 894681 w 2209529"/>
                  <a:gd name="connsiteY15" fmla="*/ 1848349 h 2397284"/>
                  <a:gd name="connsiteX16" fmla="*/ 894681 w 2209529"/>
                  <a:gd name="connsiteY16" fmla="*/ 300922 h 2397284"/>
                  <a:gd name="connsiteX17" fmla="*/ 1375377 w 2209529"/>
                  <a:gd name="connsiteY17" fmla="*/ 300922 h 2397284"/>
                  <a:gd name="connsiteX18" fmla="*/ 1399857 w 2209529"/>
                  <a:gd name="connsiteY18" fmla="*/ 292021 h 2397284"/>
                  <a:gd name="connsiteX19" fmla="*/ 1418402 w 2209529"/>
                  <a:gd name="connsiteY19" fmla="*/ 264573 h 2397284"/>
                  <a:gd name="connsiteX20" fmla="*/ 1429530 w 2209529"/>
                  <a:gd name="connsiteY20" fmla="*/ 215614 h 2397284"/>
                  <a:gd name="connsiteX21" fmla="*/ 1433239 w 2209529"/>
                  <a:gd name="connsiteY21" fmla="*/ 142174 h 2397284"/>
                  <a:gd name="connsiteX22" fmla="*/ 1429530 w 2209529"/>
                  <a:gd name="connsiteY22" fmla="*/ 66509 h 2397284"/>
                  <a:gd name="connsiteX23" fmla="*/ 1418402 w 2209529"/>
                  <a:gd name="connsiteY23" fmla="*/ 16807 h 23972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09529" h="2397284">
                    <a:moveTo>
                      <a:pt x="0" y="293050"/>
                    </a:moveTo>
                    <a:lnTo>
                      <a:pt x="22306" y="300922"/>
                    </a:lnTo>
                    <a:lnTo>
                      <a:pt x="503003" y="300922"/>
                    </a:lnTo>
                    <a:lnTo>
                      <a:pt x="503003" y="729388"/>
                    </a:lnTo>
                    <a:close/>
                    <a:moveTo>
                      <a:pt x="1406731" y="0"/>
                    </a:moveTo>
                    <a:lnTo>
                      <a:pt x="2209529" y="696401"/>
                    </a:lnTo>
                    <a:lnTo>
                      <a:pt x="2209529" y="2397284"/>
                    </a:lnTo>
                    <a:lnTo>
                      <a:pt x="1115822" y="2397284"/>
                    </a:lnTo>
                    <a:lnTo>
                      <a:pt x="516470" y="1877366"/>
                    </a:lnTo>
                    <a:lnTo>
                      <a:pt x="544544" y="1894342"/>
                    </a:lnTo>
                    <a:cubicBezTo>
                      <a:pt x="559380" y="1899287"/>
                      <a:pt x="579409" y="1903243"/>
                      <a:pt x="604631" y="1906211"/>
                    </a:cubicBezTo>
                    <a:cubicBezTo>
                      <a:pt x="629853" y="1909178"/>
                      <a:pt x="661256" y="1910662"/>
                      <a:pt x="698842" y="1910662"/>
                    </a:cubicBezTo>
                    <a:cubicBezTo>
                      <a:pt x="736427" y="1910662"/>
                      <a:pt x="767831" y="1909178"/>
                      <a:pt x="793052" y="1906211"/>
                    </a:cubicBezTo>
                    <a:cubicBezTo>
                      <a:pt x="818274" y="1903243"/>
                      <a:pt x="838303" y="1899287"/>
                      <a:pt x="853139" y="1894342"/>
                    </a:cubicBezTo>
                    <a:cubicBezTo>
                      <a:pt x="867976" y="1889396"/>
                      <a:pt x="878608" y="1882967"/>
                      <a:pt x="885037" y="1875054"/>
                    </a:cubicBezTo>
                    <a:cubicBezTo>
                      <a:pt x="891466" y="1867142"/>
                      <a:pt x="894681" y="1858240"/>
                      <a:pt x="894681" y="1848349"/>
                    </a:cubicBezTo>
                    <a:lnTo>
                      <a:pt x="894681" y="300922"/>
                    </a:lnTo>
                    <a:lnTo>
                      <a:pt x="1375377" y="300922"/>
                    </a:lnTo>
                    <a:cubicBezTo>
                      <a:pt x="1384279" y="300922"/>
                      <a:pt x="1392439" y="297955"/>
                      <a:pt x="1399857" y="292021"/>
                    </a:cubicBezTo>
                    <a:cubicBezTo>
                      <a:pt x="1407275" y="286086"/>
                      <a:pt x="1413457" y="276937"/>
                      <a:pt x="1418402" y="264573"/>
                    </a:cubicBezTo>
                    <a:cubicBezTo>
                      <a:pt x="1423348" y="252210"/>
                      <a:pt x="1427057" y="235890"/>
                      <a:pt x="1429530" y="215614"/>
                    </a:cubicBezTo>
                    <a:cubicBezTo>
                      <a:pt x="1432003" y="195337"/>
                      <a:pt x="1433239" y="170857"/>
                      <a:pt x="1433239" y="142174"/>
                    </a:cubicBezTo>
                    <a:cubicBezTo>
                      <a:pt x="1433239" y="112501"/>
                      <a:pt x="1432003" y="87280"/>
                      <a:pt x="1429530" y="66509"/>
                    </a:cubicBezTo>
                    <a:cubicBezTo>
                      <a:pt x="1427057" y="45738"/>
                      <a:pt x="1423348" y="29171"/>
                      <a:pt x="1418402" y="16807"/>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26" name="Group 25"/>
            <p:cNvGrpSpPr>
              <a:grpSpLocks noChangeAspect="1"/>
            </p:cNvGrpSpPr>
            <p:nvPr/>
          </p:nvGrpSpPr>
          <p:grpSpPr>
            <a:xfrm>
              <a:off x="6408025" y="2137172"/>
              <a:ext cx="1291827" cy="1291827"/>
              <a:chOff x="1382807" y="174388"/>
              <a:chExt cx="3025589" cy="3025588"/>
            </a:xfrm>
          </p:grpSpPr>
          <p:sp>
            <p:nvSpPr>
              <p:cNvPr id="29" name="Rectangle 28"/>
              <p:cNvSpPr/>
              <p:nvPr/>
            </p:nvSpPr>
            <p:spPr>
              <a:xfrm>
                <a:off x="1382807" y="174388"/>
                <a:ext cx="3025588" cy="3025588"/>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0" name="TextBox 29"/>
              <p:cNvSpPr txBox="1"/>
              <p:nvPr/>
            </p:nvSpPr>
            <p:spPr>
              <a:xfrm>
                <a:off x="2540121" y="810818"/>
                <a:ext cx="1868275" cy="2389158"/>
              </a:xfrm>
              <a:custGeom>
                <a:avLst/>
                <a:gdLst>
                  <a:gd name="connsiteX0" fmla="*/ 0 w 1868275"/>
                  <a:gd name="connsiteY0" fmla="*/ 1718 h 2389158"/>
                  <a:gd name="connsiteX1" fmla="*/ 506810 w 1868275"/>
                  <a:gd name="connsiteY1" fmla="*/ 441359 h 2389158"/>
                  <a:gd name="connsiteX2" fmla="*/ 476232 w 1868275"/>
                  <a:gd name="connsiteY2" fmla="*/ 509406 h 2389158"/>
                  <a:gd name="connsiteX3" fmla="*/ 418370 w 1868275"/>
                  <a:gd name="connsiteY3" fmla="*/ 653319 h 2389158"/>
                  <a:gd name="connsiteX4" fmla="*/ 360509 w 1868275"/>
                  <a:gd name="connsiteY4" fmla="*/ 809100 h 2389158"/>
                  <a:gd name="connsiteX5" fmla="*/ 357541 w 1868275"/>
                  <a:gd name="connsiteY5" fmla="*/ 809100 h 2389158"/>
                  <a:gd name="connsiteX6" fmla="*/ 295971 w 1868275"/>
                  <a:gd name="connsiteY6" fmla="*/ 650351 h 2389158"/>
                  <a:gd name="connsiteX7" fmla="*/ 234400 w 1868275"/>
                  <a:gd name="connsiteY7" fmla="*/ 506439 h 2389158"/>
                  <a:gd name="connsiteX8" fmla="*/ 20757 w 1868275"/>
                  <a:gd name="connsiteY8" fmla="*/ 34645 h 2389158"/>
                  <a:gd name="connsiteX9" fmla="*/ 1103694 w 1868275"/>
                  <a:gd name="connsiteY9" fmla="*/ 0 h 2389158"/>
                  <a:gd name="connsiteX10" fmla="*/ 1868275 w 1868275"/>
                  <a:gd name="connsiteY10" fmla="*/ 663249 h 2389158"/>
                  <a:gd name="connsiteX11" fmla="*/ 1868275 w 1868275"/>
                  <a:gd name="connsiteY11" fmla="*/ 2389158 h 2389158"/>
                  <a:gd name="connsiteX12" fmla="*/ 768108 w 1868275"/>
                  <a:gd name="connsiteY12" fmla="*/ 2389158 h 2389158"/>
                  <a:gd name="connsiteX13" fmla="*/ 176188 w 1868275"/>
                  <a:gd name="connsiteY13" fmla="*/ 1875688 h 2389158"/>
                  <a:gd name="connsiteX14" fmla="*/ 193600 w 1868275"/>
                  <a:gd name="connsiteY14" fmla="*/ 1886216 h 2389158"/>
                  <a:gd name="connsiteX15" fmla="*/ 253687 w 1868275"/>
                  <a:gd name="connsiteY15" fmla="*/ 1898085 h 2389158"/>
                  <a:gd name="connsiteX16" fmla="*/ 348639 w 1868275"/>
                  <a:gd name="connsiteY16" fmla="*/ 1902536 h 2389158"/>
                  <a:gd name="connsiteX17" fmla="*/ 442850 w 1868275"/>
                  <a:gd name="connsiteY17" fmla="*/ 1898085 h 2389158"/>
                  <a:gd name="connsiteX18" fmla="*/ 502937 w 1868275"/>
                  <a:gd name="connsiteY18" fmla="*/ 1886216 h 2389158"/>
                  <a:gd name="connsiteX19" fmla="*/ 534835 w 1868275"/>
                  <a:gd name="connsiteY19" fmla="*/ 1866928 h 2389158"/>
                  <a:gd name="connsiteX20" fmla="*/ 544479 w 1868275"/>
                  <a:gd name="connsiteY20" fmla="*/ 1840223 h 2389158"/>
                  <a:gd name="connsiteX21" fmla="*/ 544479 w 1868275"/>
                  <a:gd name="connsiteY21" fmla="*/ 1165171 h 2389158"/>
                  <a:gd name="connsiteX22" fmla="*/ 1069684 w 1868275"/>
                  <a:gd name="connsiteY22" fmla="*/ 119212 h 2389158"/>
                  <a:gd name="connsiteX23" fmla="*/ 1105291 w 1868275"/>
                  <a:gd name="connsiteY23" fmla="*/ 34645 h 2389158"/>
                  <a:gd name="connsiteX24" fmla="*/ 1107702 w 1868275"/>
                  <a:gd name="connsiteY24" fmla="*/ 7383 h 2389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868275" h="2389158">
                    <a:moveTo>
                      <a:pt x="0" y="1718"/>
                    </a:moveTo>
                    <a:lnTo>
                      <a:pt x="506810" y="441359"/>
                    </a:lnTo>
                    <a:lnTo>
                      <a:pt x="476232" y="509406"/>
                    </a:lnTo>
                    <a:cubicBezTo>
                      <a:pt x="457439" y="554904"/>
                      <a:pt x="438152" y="602875"/>
                      <a:pt x="418370" y="653319"/>
                    </a:cubicBezTo>
                    <a:cubicBezTo>
                      <a:pt x="398588" y="703762"/>
                      <a:pt x="379301" y="755689"/>
                      <a:pt x="360509" y="809100"/>
                    </a:cubicBezTo>
                    <a:lnTo>
                      <a:pt x="357541" y="809100"/>
                    </a:lnTo>
                    <a:cubicBezTo>
                      <a:pt x="336770" y="753711"/>
                      <a:pt x="316247" y="700795"/>
                      <a:pt x="295971" y="650351"/>
                    </a:cubicBezTo>
                    <a:cubicBezTo>
                      <a:pt x="275694" y="599908"/>
                      <a:pt x="255171" y="551937"/>
                      <a:pt x="234400" y="506439"/>
                    </a:cubicBezTo>
                    <a:lnTo>
                      <a:pt x="20757" y="34645"/>
                    </a:lnTo>
                    <a:close/>
                    <a:moveTo>
                      <a:pt x="1103694" y="0"/>
                    </a:moveTo>
                    <a:lnTo>
                      <a:pt x="1868275" y="663249"/>
                    </a:lnTo>
                    <a:lnTo>
                      <a:pt x="1868275" y="2389158"/>
                    </a:lnTo>
                    <a:lnTo>
                      <a:pt x="768108" y="2389158"/>
                    </a:lnTo>
                    <a:lnTo>
                      <a:pt x="176188" y="1875688"/>
                    </a:lnTo>
                    <a:lnTo>
                      <a:pt x="193600" y="1886216"/>
                    </a:lnTo>
                    <a:cubicBezTo>
                      <a:pt x="208931" y="1891161"/>
                      <a:pt x="228960" y="1895117"/>
                      <a:pt x="253687" y="1898085"/>
                    </a:cubicBezTo>
                    <a:cubicBezTo>
                      <a:pt x="278414" y="1901052"/>
                      <a:pt x="310065" y="1902536"/>
                      <a:pt x="348639" y="1902536"/>
                    </a:cubicBezTo>
                    <a:cubicBezTo>
                      <a:pt x="386225" y="1902536"/>
                      <a:pt x="417628" y="1901052"/>
                      <a:pt x="442850" y="1898085"/>
                    </a:cubicBezTo>
                    <a:cubicBezTo>
                      <a:pt x="468072" y="1895117"/>
                      <a:pt x="488101" y="1891161"/>
                      <a:pt x="502937" y="1886216"/>
                    </a:cubicBezTo>
                    <a:cubicBezTo>
                      <a:pt x="517773" y="1881270"/>
                      <a:pt x="528406" y="1874841"/>
                      <a:pt x="534835" y="1866928"/>
                    </a:cubicBezTo>
                    <a:cubicBezTo>
                      <a:pt x="541264" y="1859016"/>
                      <a:pt x="544479" y="1850114"/>
                      <a:pt x="544479" y="1840223"/>
                    </a:cubicBezTo>
                    <a:lnTo>
                      <a:pt x="544479" y="1165171"/>
                    </a:lnTo>
                    <a:lnTo>
                      <a:pt x="1069684" y="119212"/>
                    </a:lnTo>
                    <a:cubicBezTo>
                      <a:pt x="1087488" y="83604"/>
                      <a:pt x="1099357" y="55416"/>
                      <a:pt x="1105291" y="34645"/>
                    </a:cubicBezTo>
                    <a:cubicBezTo>
                      <a:pt x="1108259" y="24260"/>
                      <a:pt x="1109062" y="15172"/>
                      <a:pt x="1107702" y="7383"/>
                    </a:cubicBezTo>
                    <a:close/>
                  </a:path>
                </a:pathLst>
              </a:custGeom>
              <a:solidFill>
                <a:srgbClr val="000000">
                  <a:alpha val="20000"/>
                </a:srgbClr>
              </a:solidFill>
              <a:ln w="12700" cap="flat" cmpd="sng" algn="ctr">
                <a:noFill/>
                <a:prstDash val="solid"/>
                <a:miter lim="800000"/>
              </a:ln>
              <a:effectLst/>
            </p:spPr>
            <p:txBody>
              <a:bodyPr wrap="square" rtlCol="0" anchor="ctr">
                <a:noAutofit/>
              </a:bodyPr>
              <a:lstStyle>
                <a:defPPr>
                  <a:defRPr lang="en-US"/>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1" name="Freeform 13"/>
              <p:cNvSpPr/>
              <p:nvPr/>
            </p:nvSpPr>
            <p:spPr>
              <a:xfrm>
                <a:off x="2128726" y="775732"/>
                <a:ext cx="1519738" cy="1937622"/>
              </a:xfrm>
              <a:custGeom>
                <a:avLst/>
                <a:gdLst/>
                <a:ahLst/>
                <a:cxnLst/>
                <a:rect l="l" t="t" r="r" b="b"/>
                <a:pathLst>
                  <a:path w="1519738" h="1937622">
                    <a:moveTo>
                      <a:pt x="202189" y="0"/>
                    </a:moveTo>
                    <a:cubicBezTo>
                      <a:pt x="247688" y="0"/>
                      <a:pt x="284036" y="989"/>
                      <a:pt x="311236" y="2967"/>
                    </a:cubicBezTo>
                    <a:cubicBezTo>
                      <a:pt x="338436" y="4946"/>
                      <a:pt x="359949" y="8655"/>
                      <a:pt x="375774" y="14095"/>
                    </a:cubicBezTo>
                    <a:cubicBezTo>
                      <a:pt x="391600" y="19534"/>
                      <a:pt x="403221" y="26705"/>
                      <a:pt x="410640" y="35607"/>
                    </a:cubicBezTo>
                    <a:cubicBezTo>
                      <a:pt x="418058" y="44509"/>
                      <a:pt x="425229" y="55883"/>
                      <a:pt x="432152" y="69731"/>
                    </a:cubicBezTo>
                    <a:lnTo>
                      <a:pt x="645795" y="541525"/>
                    </a:lnTo>
                    <a:cubicBezTo>
                      <a:pt x="666566" y="587023"/>
                      <a:pt x="687089" y="634994"/>
                      <a:pt x="707366" y="685437"/>
                    </a:cubicBezTo>
                    <a:cubicBezTo>
                      <a:pt x="727642" y="735881"/>
                      <a:pt x="748165" y="788797"/>
                      <a:pt x="768936" y="844186"/>
                    </a:cubicBezTo>
                    <a:lnTo>
                      <a:pt x="771904" y="844186"/>
                    </a:lnTo>
                    <a:cubicBezTo>
                      <a:pt x="790696" y="790775"/>
                      <a:pt x="809983" y="738848"/>
                      <a:pt x="829765" y="688405"/>
                    </a:cubicBezTo>
                    <a:cubicBezTo>
                      <a:pt x="849547" y="637961"/>
                      <a:pt x="868834" y="589990"/>
                      <a:pt x="887627" y="544492"/>
                    </a:cubicBezTo>
                    <a:lnTo>
                      <a:pt x="1098302" y="75665"/>
                    </a:lnTo>
                    <a:cubicBezTo>
                      <a:pt x="1103248" y="59840"/>
                      <a:pt x="1109430" y="47229"/>
                      <a:pt x="1116848" y="37833"/>
                    </a:cubicBezTo>
                    <a:cubicBezTo>
                      <a:pt x="1124266" y="28436"/>
                      <a:pt x="1135393" y="20771"/>
                      <a:pt x="1150229" y="14836"/>
                    </a:cubicBezTo>
                    <a:cubicBezTo>
                      <a:pt x="1165066" y="8902"/>
                      <a:pt x="1185342" y="4946"/>
                      <a:pt x="1211058" y="2967"/>
                    </a:cubicBezTo>
                    <a:cubicBezTo>
                      <a:pt x="1236774" y="989"/>
                      <a:pt x="1270898" y="0"/>
                      <a:pt x="1313429" y="0"/>
                    </a:cubicBezTo>
                    <a:cubicBezTo>
                      <a:pt x="1369807" y="0"/>
                      <a:pt x="1413574" y="1236"/>
                      <a:pt x="1444730" y="3709"/>
                    </a:cubicBezTo>
                    <a:cubicBezTo>
                      <a:pt x="1475886" y="6182"/>
                      <a:pt x="1497152" y="12611"/>
                      <a:pt x="1508526" y="22996"/>
                    </a:cubicBezTo>
                    <a:cubicBezTo>
                      <a:pt x="1519901" y="33382"/>
                      <a:pt x="1522621" y="48960"/>
                      <a:pt x="1516686" y="69731"/>
                    </a:cubicBezTo>
                    <a:cubicBezTo>
                      <a:pt x="1510752" y="90502"/>
                      <a:pt x="1498883" y="118690"/>
                      <a:pt x="1481079" y="154298"/>
                    </a:cubicBezTo>
                    <a:lnTo>
                      <a:pt x="955874" y="1200257"/>
                    </a:lnTo>
                    <a:lnTo>
                      <a:pt x="955874" y="1875309"/>
                    </a:lnTo>
                    <a:cubicBezTo>
                      <a:pt x="955874" y="1885200"/>
                      <a:pt x="952659" y="1894102"/>
                      <a:pt x="946230" y="1902014"/>
                    </a:cubicBezTo>
                    <a:cubicBezTo>
                      <a:pt x="939801" y="1909927"/>
                      <a:pt x="929168" y="1916356"/>
                      <a:pt x="914332" y="1921302"/>
                    </a:cubicBezTo>
                    <a:cubicBezTo>
                      <a:pt x="899496" y="1926247"/>
                      <a:pt x="879467" y="1930203"/>
                      <a:pt x="854245" y="1933171"/>
                    </a:cubicBezTo>
                    <a:cubicBezTo>
                      <a:pt x="829023" y="1936138"/>
                      <a:pt x="797620" y="1937622"/>
                      <a:pt x="760034" y="1937622"/>
                    </a:cubicBezTo>
                    <a:cubicBezTo>
                      <a:pt x="721460" y="1937622"/>
                      <a:pt x="689809" y="1936138"/>
                      <a:pt x="665082" y="1933171"/>
                    </a:cubicBezTo>
                    <a:cubicBezTo>
                      <a:pt x="640355" y="1930203"/>
                      <a:pt x="620326" y="1926247"/>
                      <a:pt x="604995" y="1921302"/>
                    </a:cubicBezTo>
                    <a:cubicBezTo>
                      <a:pt x="589664" y="1916356"/>
                      <a:pt x="579032" y="1909927"/>
                      <a:pt x="573097" y="1902014"/>
                    </a:cubicBezTo>
                    <a:cubicBezTo>
                      <a:pt x="567163" y="1894102"/>
                      <a:pt x="564195" y="1885200"/>
                      <a:pt x="564195" y="1875309"/>
                    </a:cubicBezTo>
                    <a:lnTo>
                      <a:pt x="564195" y="1200257"/>
                    </a:lnTo>
                    <a:lnTo>
                      <a:pt x="38990" y="154298"/>
                    </a:lnTo>
                    <a:cubicBezTo>
                      <a:pt x="20198" y="117701"/>
                      <a:pt x="8081" y="89265"/>
                      <a:pt x="2641" y="68989"/>
                    </a:cubicBezTo>
                    <a:cubicBezTo>
                      <a:pt x="-2799" y="48713"/>
                      <a:pt x="168" y="33382"/>
                      <a:pt x="11543" y="22996"/>
                    </a:cubicBezTo>
                    <a:cubicBezTo>
                      <a:pt x="22917" y="12611"/>
                      <a:pt x="43936" y="6182"/>
                      <a:pt x="74597" y="3709"/>
                    </a:cubicBezTo>
                    <a:cubicBezTo>
                      <a:pt x="105259" y="1236"/>
                      <a:pt x="147790" y="0"/>
                      <a:pt x="202189" y="0"/>
                    </a:cubicBezTo>
                    <a:close/>
                  </a:path>
                </a:pathLst>
              </a:custGeom>
              <a:solidFill>
                <a:sysClr val="window" lastClr="FFFFFF"/>
              </a:solidFill>
              <a:ln w="12700" cap="flat" cmpd="sng" algn="ctr">
                <a:noFill/>
                <a:prstDash val="solid"/>
                <a:miter lim="800000"/>
              </a:ln>
              <a:effectLst/>
            </p:spPr>
            <p:txBody>
              <a:bodyPr wrap="square" rtlCol="0" anchor="ctr">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a:ln>
                    <a:noFill/>
                  </a:ln>
                  <a:solidFill>
                    <a:prstClr val="white"/>
                  </a:solidFill>
                  <a:effectLst/>
                  <a:uLnTx/>
                  <a:uFillTx/>
                  <a:latin typeface="Calibri" panose="020F0502020204030204"/>
                  <a:ea typeface="+mn-ea"/>
                  <a:cs typeface="+mn-cs"/>
                </a:endParaRPr>
              </a:p>
            </p:txBody>
          </p:sp>
        </p:grpSp>
        <p:sp>
          <p:nvSpPr>
            <p:cNvPr id="27" name="Freeform: Shape 26"/>
            <p:cNvSpPr/>
            <p:nvPr/>
          </p:nvSpPr>
          <p:spPr>
            <a:xfrm>
              <a:off x="3550258" y="2738785"/>
              <a:ext cx="2158499" cy="546199"/>
            </a:xfrm>
            <a:custGeom>
              <a:avLst/>
              <a:gdLst>
                <a:gd name="connsiteX0" fmla="*/ 763761 w 2158499"/>
                <a:gd name="connsiteY0" fmla="*/ 84460 h 546199"/>
                <a:gd name="connsiteX1" fmla="*/ 693440 w 2158499"/>
                <a:gd name="connsiteY1" fmla="*/ 319980 h 546199"/>
                <a:gd name="connsiteX2" fmla="*/ 835198 w 2158499"/>
                <a:gd name="connsiteY2" fmla="*/ 319980 h 546199"/>
                <a:gd name="connsiteX3" fmla="*/ 773621 w 2158499"/>
                <a:gd name="connsiteY3" fmla="*/ 120923 h 546199"/>
                <a:gd name="connsiteX4" fmla="*/ 763761 w 2158499"/>
                <a:gd name="connsiteY4" fmla="*/ 84460 h 546199"/>
                <a:gd name="connsiteX5" fmla="*/ 1720944 w 2158499"/>
                <a:gd name="connsiteY5" fmla="*/ 2232 h 546199"/>
                <a:gd name="connsiteX6" fmla="*/ 1836286 w 2158499"/>
                <a:gd name="connsiteY6" fmla="*/ 2232 h 546199"/>
                <a:gd name="connsiteX7" fmla="*/ 1836286 w 2158499"/>
                <a:gd name="connsiteY7" fmla="*/ 251147 h 546199"/>
                <a:gd name="connsiteX8" fmla="*/ 1881679 w 2158499"/>
                <a:gd name="connsiteY8" fmla="*/ 187151 h 546199"/>
                <a:gd name="connsiteX9" fmla="*/ 2029018 w 2158499"/>
                <a:gd name="connsiteY9" fmla="*/ 2232 h 546199"/>
                <a:gd name="connsiteX10" fmla="*/ 2157011 w 2158499"/>
                <a:gd name="connsiteY10" fmla="*/ 2232 h 546199"/>
                <a:gd name="connsiteX11" fmla="*/ 1967255 w 2158499"/>
                <a:gd name="connsiteY11" fmla="*/ 242962 h 546199"/>
                <a:gd name="connsiteX12" fmla="*/ 2158499 w 2158499"/>
                <a:gd name="connsiteY12" fmla="*/ 546199 h 546199"/>
                <a:gd name="connsiteX13" fmla="*/ 2027530 w 2158499"/>
                <a:gd name="connsiteY13" fmla="*/ 546199 h 546199"/>
                <a:gd name="connsiteX14" fmla="*/ 1885027 w 2158499"/>
                <a:gd name="connsiteY14" fmla="*/ 317004 h 546199"/>
                <a:gd name="connsiteX15" fmla="*/ 1836286 w 2158499"/>
                <a:gd name="connsiteY15" fmla="*/ 351978 h 546199"/>
                <a:gd name="connsiteX16" fmla="*/ 1836286 w 2158499"/>
                <a:gd name="connsiteY16" fmla="*/ 546199 h 546199"/>
                <a:gd name="connsiteX17" fmla="*/ 1720944 w 2158499"/>
                <a:gd name="connsiteY17" fmla="*/ 546199 h 546199"/>
                <a:gd name="connsiteX18" fmla="*/ 1103638 w 2158499"/>
                <a:gd name="connsiteY18" fmla="*/ 2232 h 546199"/>
                <a:gd name="connsiteX19" fmla="*/ 1249118 w 2158499"/>
                <a:gd name="connsiteY19" fmla="*/ 2232 h 546199"/>
                <a:gd name="connsiteX20" fmla="*/ 1485382 w 2158499"/>
                <a:gd name="connsiteY20" fmla="*/ 409649 h 546199"/>
                <a:gd name="connsiteX21" fmla="*/ 1487987 w 2158499"/>
                <a:gd name="connsiteY21" fmla="*/ 409649 h 546199"/>
                <a:gd name="connsiteX22" fmla="*/ 1482406 w 2158499"/>
                <a:gd name="connsiteY22" fmla="*/ 259705 h 546199"/>
                <a:gd name="connsiteX23" fmla="*/ 1482406 w 2158499"/>
                <a:gd name="connsiteY23" fmla="*/ 2232 h 546199"/>
                <a:gd name="connsiteX24" fmla="*/ 1586213 w 2158499"/>
                <a:gd name="connsiteY24" fmla="*/ 2232 h 546199"/>
                <a:gd name="connsiteX25" fmla="*/ 1586213 w 2158499"/>
                <a:gd name="connsiteY25" fmla="*/ 546199 h 546199"/>
                <a:gd name="connsiteX26" fmla="*/ 1439618 w 2158499"/>
                <a:gd name="connsiteY26" fmla="*/ 546199 h 546199"/>
                <a:gd name="connsiteX27" fmla="*/ 1202981 w 2158499"/>
                <a:gd name="connsiteY27" fmla="*/ 134689 h 546199"/>
                <a:gd name="connsiteX28" fmla="*/ 1199632 w 2158499"/>
                <a:gd name="connsiteY28" fmla="*/ 134689 h 546199"/>
                <a:gd name="connsiteX29" fmla="*/ 1206702 w 2158499"/>
                <a:gd name="connsiteY29" fmla="*/ 290215 h 546199"/>
                <a:gd name="connsiteX30" fmla="*/ 1206702 w 2158499"/>
                <a:gd name="connsiteY30" fmla="*/ 546199 h 546199"/>
                <a:gd name="connsiteX31" fmla="*/ 1103638 w 2158499"/>
                <a:gd name="connsiteY31" fmla="*/ 546199 h 546199"/>
                <a:gd name="connsiteX32" fmla="*/ 0 w 2158499"/>
                <a:gd name="connsiteY32" fmla="*/ 2232 h 546199"/>
                <a:gd name="connsiteX33" fmla="*/ 115342 w 2158499"/>
                <a:gd name="connsiteY33" fmla="*/ 2232 h 546199"/>
                <a:gd name="connsiteX34" fmla="*/ 115342 w 2158499"/>
                <a:gd name="connsiteY34" fmla="*/ 215429 h 546199"/>
                <a:gd name="connsiteX35" fmla="*/ 330771 w 2158499"/>
                <a:gd name="connsiteY35" fmla="*/ 215429 h 546199"/>
                <a:gd name="connsiteX36" fmla="*/ 330771 w 2158499"/>
                <a:gd name="connsiteY36" fmla="*/ 2232 h 546199"/>
                <a:gd name="connsiteX37" fmla="*/ 445740 w 2158499"/>
                <a:gd name="connsiteY37" fmla="*/ 2232 h 546199"/>
                <a:gd name="connsiteX38" fmla="*/ 445740 w 2158499"/>
                <a:gd name="connsiteY38" fmla="*/ 546199 h 546199"/>
                <a:gd name="connsiteX39" fmla="*/ 330771 w 2158499"/>
                <a:gd name="connsiteY39" fmla="*/ 546199 h 546199"/>
                <a:gd name="connsiteX40" fmla="*/ 330771 w 2158499"/>
                <a:gd name="connsiteY40" fmla="*/ 311423 h 546199"/>
                <a:gd name="connsiteX41" fmla="*/ 115342 w 2158499"/>
                <a:gd name="connsiteY41" fmla="*/ 311423 h 546199"/>
                <a:gd name="connsiteX42" fmla="*/ 115342 w 2158499"/>
                <a:gd name="connsiteY42" fmla="*/ 546199 h 546199"/>
                <a:gd name="connsiteX43" fmla="*/ 0 w 2158499"/>
                <a:gd name="connsiteY43" fmla="*/ 546199 h 546199"/>
                <a:gd name="connsiteX44" fmla="*/ 692696 w 2158499"/>
                <a:gd name="connsiteY44" fmla="*/ 0 h 546199"/>
                <a:gd name="connsiteX45" fmla="*/ 833710 w 2158499"/>
                <a:gd name="connsiteY45" fmla="*/ 0 h 546199"/>
                <a:gd name="connsiteX46" fmla="*/ 1026443 w 2158499"/>
                <a:gd name="connsiteY46" fmla="*/ 546199 h 546199"/>
                <a:gd name="connsiteX47" fmla="*/ 902171 w 2158499"/>
                <a:gd name="connsiteY47" fmla="*/ 546199 h 546199"/>
                <a:gd name="connsiteX48" fmla="*/ 862732 w 2158499"/>
                <a:gd name="connsiteY48" fmla="*/ 416719 h 546199"/>
                <a:gd name="connsiteX49" fmla="*/ 664418 w 2158499"/>
                <a:gd name="connsiteY49" fmla="*/ 416719 h 546199"/>
                <a:gd name="connsiteX50" fmla="*/ 624979 w 2158499"/>
                <a:gd name="connsiteY50" fmla="*/ 546199 h 546199"/>
                <a:gd name="connsiteX51" fmla="*/ 500707 w 2158499"/>
                <a:gd name="connsiteY51" fmla="*/ 546199 h 54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2158499" h="546199">
                  <a:moveTo>
                    <a:pt x="763761" y="84460"/>
                  </a:moveTo>
                  <a:cubicBezTo>
                    <a:pt x="755575" y="116210"/>
                    <a:pt x="732135" y="194717"/>
                    <a:pt x="693440" y="319980"/>
                  </a:cubicBezTo>
                  <a:lnTo>
                    <a:pt x="835198" y="319980"/>
                  </a:lnTo>
                  <a:cubicBezTo>
                    <a:pt x="798736" y="202654"/>
                    <a:pt x="778210" y="136302"/>
                    <a:pt x="773621" y="120923"/>
                  </a:cubicBezTo>
                  <a:cubicBezTo>
                    <a:pt x="769032" y="105544"/>
                    <a:pt x="765745" y="93390"/>
                    <a:pt x="763761" y="84460"/>
                  </a:cubicBezTo>
                  <a:close/>
                  <a:moveTo>
                    <a:pt x="1720944" y="2232"/>
                  </a:moveTo>
                  <a:lnTo>
                    <a:pt x="1836286" y="2232"/>
                  </a:lnTo>
                  <a:lnTo>
                    <a:pt x="1836286" y="251147"/>
                  </a:lnTo>
                  <a:lnTo>
                    <a:pt x="1881679" y="187151"/>
                  </a:lnTo>
                  <a:lnTo>
                    <a:pt x="2029018" y="2232"/>
                  </a:lnTo>
                  <a:lnTo>
                    <a:pt x="2157011" y="2232"/>
                  </a:lnTo>
                  <a:lnTo>
                    <a:pt x="1967255" y="242962"/>
                  </a:lnTo>
                  <a:lnTo>
                    <a:pt x="2158499" y="546199"/>
                  </a:lnTo>
                  <a:lnTo>
                    <a:pt x="2027530" y="546199"/>
                  </a:lnTo>
                  <a:lnTo>
                    <a:pt x="1885027" y="317004"/>
                  </a:lnTo>
                  <a:lnTo>
                    <a:pt x="1836286" y="351978"/>
                  </a:lnTo>
                  <a:lnTo>
                    <a:pt x="1836286" y="546199"/>
                  </a:lnTo>
                  <a:lnTo>
                    <a:pt x="1720944" y="546199"/>
                  </a:lnTo>
                  <a:close/>
                  <a:moveTo>
                    <a:pt x="1103638" y="2232"/>
                  </a:moveTo>
                  <a:lnTo>
                    <a:pt x="1249118" y="2232"/>
                  </a:lnTo>
                  <a:lnTo>
                    <a:pt x="1485382" y="409649"/>
                  </a:lnTo>
                  <a:lnTo>
                    <a:pt x="1487987" y="409649"/>
                  </a:lnTo>
                  <a:cubicBezTo>
                    <a:pt x="1484266" y="338956"/>
                    <a:pt x="1482406" y="288975"/>
                    <a:pt x="1482406" y="259705"/>
                  </a:cubicBezTo>
                  <a:lnTo>
                    <a:pt x="1482406" y="2232"/>
                  </a:lnTo>
                  <a:lnTo>
                    <a:pt x="1586213" y="2232"/>
                  </a:lnTo>
                  <a:lnTo>
                    <a:pt x="1586213" y="546199"/>
                  </a:lnTo>
                  <a:lnTo>
                    <a:pt x="1439618" y="546199"/>
                  </a:lnTo>
                  <a:lnTo>
                    <a:pt x="1202981" y="134689"/>
                  </a:lnTo>
                  <a:lnTo>
                    <a:pt x="1199632" y="134689"/>
                  </a:lnTo>
                  <a:cubicBezTo>
                    <a:pt x="1204345" y="207367"/>
                    <a:pt x="1206702" y="259209"/>
                    <a:pt x="1206702" y="290215"/>
                  </a:cubicBezTo>
                  <a:lnTo>
                    <a:pt x="1206702" y="546199"/>
                  </a:lnTo>
                  <a:lnTo>
                    <a:pt x="1103638" y="546199"/>
                  </a:lnTo>
                  <a:close/>
                  <a:moveTo>
                    <a:pt x="0" y="2232"/>
                  </a:moveTo>
                  <a:lnTo>
                    <a:pt x="115342" y="2232"/>
                  </a:lnTo>
                  <a:lnTo>
                    <a:pt x="115342" y="215429"/>
                  </a:lnTo>
                  <a:lnTo>
                    <a:pt x="330771" y="215429"/>
                  </a:lnTo>
                  <a:lnTo>
                    <a:pt x="330771" y="2232"/>
                  </a:lnTo>
                  <a:lnTo>
                    <a:pt x="445740" y="2232"/>
                  </a:lnTo>
                  <a:lnTo>
                    <a:pt x="445740" y="546199"/>
                  </a:lnTo>
                  <a:lnTo>
                    <a:pt x="330771" y="546199"/>
                  </a:lnTo>
                  <a:lnTo>
                    <a:pt x="330771" y="311423"/>
                  </a:lnTo>
                  <a:lnTo>
                    <a:pt x="115342" y="311423"/>
                  </a:lnTo>
                  <a:lnTo>
                    <a:pt x="115342" y="546199"/>
                  </a:lnTo>
                  <a:lnTo>
                    <a:pt x="0" y="546199"/>
                  </a:lnTo>
                  <a:close/>
                  <a:moveTo>
                    <a:pt x="692696" y="0"/>
                  </a:moveTo>
                  <a:lnTo>
                    <a:pt x="833710" y="0"/>
                  </a:lnTo>
                  <a:lnTo>
                    <a:pt x="1026443" y="546199"/>
                  </a:lnTo>
                  <a:lnTo>
                    <a:pt x="902171" y="546199"/>
                  </a:lnTo>
                  <a:lnTo>
                    <a:pt x="862732" y="416719"/>
                  </a:lnTo>
                  <a:lnTo>
                    <a:pt x="664418" y="416719"/>
                  </a:lnTo>
                  <a:lnTo>
                    <a:pt x="624979" y="546199"/>
                  </a:lnTo>
                  <a:lnTo>
                    <a:pt x="500707" y="54619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28" name="Freeform: Shape 27"/>
            <p:cNvSpPr/>
            <p:nvPr/>
          </p:nvSpPr>
          <p:spPr>
            <a:xfrm>
              <a:off x="7805981" y="2736364"/>
              <a:ext cx="1308596" cy="559966"/>
            </a:xfrm>
            <a:custGeom>
              <a:avLst/>
              <a:gdLst>
                <a:gd name="connsiteX0" fmla="*/ 1243856 w 1308596"/>
                <a:gd name="connsiteY0" fmla="*/ 433462 h 559966"/>
                <a:gd name="connsiteX1" fmla="*/ 1291667 w 1308596"/>
                <a:gd name="connsiteY1" fmla="*/ 449833 h 559966"/>
                <a:gd name="connsiteX2" fmla="*/ 1308596 w 1308596"/>
                <a:gd name="connsiteY2" fmla="*/ 496714 h 559966"/>
                <a:gd name="connsiteX3" fmla="*/ 1291481 w 1308596"/>
                <a:gd name="connsiteY3" fmla="*/ 543037 h 559966"/>
                <a:gd name="connsiteX4" fmla="*/ 1243856 w 1308596"/>
                <a:gd name="connsiteY4" fmla="*/ 559966 h 559966"/>
                <a:gd name="connsiteX5" fmla="*/ 1195486 w 1308596"/>
                <a:gd name="connsiteY5" fmla="*/ 543409 h 559966"/>
                <a:gd name="connsiteX6" fmla="*/ 1178371 w 1308596"/>
                <a:gd name="connsiteY6" fmla="*/ 496714 h 559966"/>
                <a:gd name="connsiteX7" fmla="*/ 1195114 w 1308596"/>
                <a:gd name="connsiteY7" fmla="*/ 449461 h 559966"/>
                <a:gd name="connsiteX8" fmla="*/ 1243856 w 1308596"/>
                <a:gd name="connsiteY8" fmla="*/ 433462 h 559966"/>
                <a:gd name="connsiteX9" fmla="*/ 259705 w 1308596"/>
                <a:gd name="connsiteY9" fmla="*/ 95994 h 559966"/>
                <a:gd name="connsiteX10" fmla="*/ 155897 w 1308596"/>
                <a:gd name="connsiteY10" fmla="*/ 142317 h 559966"/>
                <a:gd name="connsiteX11" fmla="*/ 120922 w 1308596"/>
                <a:gd name="connsiteY11" fmla="*/ 279797 h 559966"/>
                <a:gd name="connsiteX12" fmla="*/ 155525 w 1308596"/>
                <a:gd name="connsiteY12" fmla="*/ 417091 h 559966"/>
                <a:gd name="connsiteX13" fmla="*/ 258961 w 1308596"/>
                <a:gd name="connsiteY13" fmla="*/ 463227 h 559966"/>
                <a:gd name="connsiteX14" fmla="*/ 396999 w 1308596"/>
                <a:gd name="connsiteY14" fmla="*/ 279797 h 559966"/>
                <a:gd name="connsiteX15" fmla="*/ 259705 w 1308596"/>
                <a:gd name="connsiteY15" fmla="*/ 95994 h 559966"/>
                <a:gd name="connsiteX16" fmla="*/ 619433 w 1308596"/>
                <a:gd name="connsiteY16" fmla="*/ 8557 h 559966"/>
                <a:gd name="connsiteX17" fmla="*/ 734403 w 1308596"/>
                <a:gd name="connsiteY17" fmla="*/ 8557 h 559966"/>
                <a:gd name="connsiteX18" fmla="*/ 734403 w 1308596"/>
                <a:gd name="connsiteY18" fmla="*/ 341560 h 559966"/>
                <a:gd name="connsiteX19" fmla="*/ 759704 w 1308596"/>
                <a:gd name="connsiteY19" fmla="*/ 433834 h 559966"/>
                <a:gd name="connsiteX20" fmla="*/ 843420 w 1308596"/>
                <a:gd name="connsiteY20" fmla="*/ 463227 h 559966"/>
                <a:gd name="connsiteX21" fmla="*/ 925461 w 1308596"/>
                <a:gd name="connsiteY21" fmla="*/ 433648 h 559966"/>
                <a:gd name="connsiteX22" fmla="*/ 950948 w 1308596"/>
                <a:gd name="connsiteY22" fmla="*/ 340816 h 559966"/>
                <a:gd name="connsiteX23" fmla="*/ 950948 w 1308596"/>
                <a:gd name="connsiteY23" fmla="*/ 8557 h 559966"/>
                <a:gd name="connsiteX24" fmla="*/ 1065918 w 1308596"/>
                <a:gd name="connsiteY24" fmla="*/ 8557 h 559966"/>
                <a:gd name="connsiteX25" fmla="*/ 1065918 w 1308596"/>
                <a:gd name="connsiteY25" fmla="*/ 360536 h 559966"/>
                <a:gd name="connsiteX26" fmla="*/ 1038943 w 1308596"/>
                <a:gd name="connsiteY26" fmla="*/ 466204 h 559966"/>
                <a:gd name="connsiteX27" fmla="*/ 960994 w 1308596"/>
                <a:gd name="connsiteY27" fmla="*/ 535781 h 559966"/>
                <a:gd name="connsiteX28" fmla="*/ 840443 w 1308596"/>
                <a:gd name="connsiteY28" fmla="*/ 559966 h 559966"/>
                <a:gd name="connsiteX29" fmla="*/ 677476 w 1308596"/>
                <a:gd name="connsiteY29" fmla="*/ 506201 h 559966"/>
                <a:gd name="connsiteX30" fmla="*/ 619433 w 1308596"/>
                <a:gd name="connsiteY30" fmla="*/ 359048 h 559966"/>
                <a:gd name="connsiteX31" fmla="*/ 1179859 w 1308596"/>
                <a:gd name="connsiteY31" fmla="*/ 5954 h 559966"/>
                <a:gd name="connsiteX32" fmla="*/ 1308595 w 1308596"/>
                <a:gd name="connsiteY32" fmla="*/ 5954 h 559966"/>
                <a:gd name="connsiteX33" fmla="*/ 1289619 w 1308596"/>
                <a:gd name="connsiteY33" fmla="*/ 369467 h 559966"/>
                <a:gd name="connsiteX34" fmla="*/ 1198834 w 1308596"/>
                <a:gd name="connsiteY34" fmla="*/ 369467 h 559966"/>
                <a:gd name="connsiteX35" fmla="*/ 259705 w 1308596"/>
                <a:gd name="connsiteY35" fmla="*/ 0 h 559966"/>
                <a:gd name="connsiteX36" fmla="*/ 451507 w 1308596"/>
                <a:gd name="connsiteY36" fmla="*/ 72181 h 559966"/>
                <a:gd name="connsiteX37" fmla="*/ 517921 w 1308596"/>
                <a:gd name="connsiteY37" fmla="*/ 279797 h 559966"/>
                <a:gd name="connsiteX38" fmla="*/ 450949 w 1308596"/>
                <a:gd name="connsiteY38" fmla="*/ 487412 h 559966"/>
                <a:gd name="connsiteX39" fmla="*/ 258961 w 1308596"/>
                <a:gd name="connsiteY39" fmla="*/ 559966 h 559966"/>
                <a:gd name="connsiteX40" fmla="*/ 66972 w 1308596"/>
                <a:gd name="connsiteY40" fmla="*/ 487412 h 559966"/>
                <a:gd name="connsiteX41" fmla="*/ 0 w 1308596"/>
                <a:gd name="connsiteY41" fmla="*/ 279052 h 559966"/>
                <a:gd name="connsiteX42" fmla="*/ 67158 w 1308596"/>
                <a:gd name="connsiteY42" fmla="*/ 71623 h 559966"/>
                <a:gd name="connsiteX43" fmla="*/ 259705 w 1308596"/>
                <a:gd name="connsiteY43" fmla="*/ 0 h 559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1308596" h="559966">
                  <a:moveTo>
                    <a:pt x="1243856" y="433462"/>
                  </a:moveTo>
                  <a:cubicBezTo>
                    <a:pt x="1264444" y="433462"/>
                    <a:pt x="1280380" y="438919"/>
                    <a:pt x="1291667" y="449833"/>
                  </a:cubicBezTo>
                  <a:cubicBezTo>
                    <a:pt x="1302953" y="460747"/>
                    <a:pt x="1308596" y="476374"/>
                    <a:pt x="1308596" y="496714"/>
                  </a:cubicBezTo>
                  <a:cubicBezTo>
                    <a:pt x="1308596" y="516310"/>
                    <a:pt x="1302891" y="531751"/>
                    <a:pt x="1291481" y="543037"/>
                  </a:cubicBezTo>
                  <a:cubicBezTo>
                    <a:pt x="1280070" y="554323"/>
                    <a:pt x="1264195" y="559966"/>
                    <a:pt x="1243856" y="559966"/>
                  </a:cubicBezTo>
                  <a:cubicBezTo>
                    <a:pt x="1223020" y="559966"/>
                    <a:pt x="1206897" y="554447"/>
                    <a:pt x="1195486" y="543409"/>
                  </a:cubicBezTo>
                  <a:cubicBezTo>
                    <a:pt x="1184076" y="532371"/>
                    <a:pt x="1178371" y="516806"/>
                    <a:pt x="1178371" y="496714"/>
                  </a:cubicBezTo>
                  <a:cubicBezTo>
                    <a:pt x="1178371" y="475878"/>
                    <a:pt x="1183952" y="460127"/>
                    <a:pt x="1195114" y="449461"/>
                  </a:cubicBezTo>
                  <a:cubicBezTo>
                    <a:pt x="1206276" y="438795"/>
                    <a:pt x="1222524" y="433462"/>
                    <a:pt x="1243856" y="433462"/>
                  </a:cubicBezTo>
                  <a:close/>
                  <a:moveTo>
                    <a:pt x="259705" y="95994"/>
                  </a:moveTo>
                  <a:cubicBezTo>
                    <a:pt x="213816" y="95994"/>
                    <a:pt x="179213" y="111435"/>
                    <a:pt x="155897" y="142317"/>
                  </a:cubicBezTo>
                  <a:cubicBezTo>
                    <a:pt x="132581" y="173198"/>
                    <a:pt x="120922" y="219025"/>
                    <a:pt x="120922" y="279797"/>
                  </a:cubicBezTo>
                  <a:cubicBezTo>
                    <a:pt x="120922" y="340568"/>
                    <a:pt x="132457" y="386333"/>
                    <a:pt x="155525" y="417091"/>
                  </a:cubicBezTo>
                  <a:cubicBezTo>
                    <a:pt x="178593" y="447848"/>
                    <a:pt x="213072" y="463227"/>
                    <a:pt x="258961" y="463227"/>
                  </a:cubicBezTo>
                  <a:cubicBezTo>
                    <a:pt x="350986" y="463227"/>
                    <a:pt x="396999" y="402084"/>
                    <a:pt x="396999" y="279797"/>
                  </a:cubicBezTo>
                  <a:cubicBezTo>
                    <a:pt x="396999" y="157261"/>
                    <a:pt x="351234" y="95994"/>
                    <a:pt x="259705" y="95994"/>
                  </a:cubicBezTo>
                  <a:close/>
                  <a:moveTo>
                    <a:pt x="619433" y="8557"/>
                  </a:moveTo>
                  <a:lnTo>
                    <a:pt x="734403" y="8557"/>
                  </a:lnTo>
                  <a:lnTo>
                    <a:pt x="734403" y="341560"/>
                  </a:lnTo>
                  <a:cubicBezTo>
                    <a:pt x="734403" y="383480"/>
                    <a:pt x="742837" y="414238"/>
                    <a:pt x="759704" y="433834"/>
                  </a:cubicBezTo>
                  <a:cubicBezTo>
                    <a:pt x="776571" y="453429"/>
                    <a:pt x="804476" y="463227"/>
                    <a:pt x="843420" y="463227"/>
                  </a:cubicBezTo>
                  <a:cubicBezTo>
                    <a:pt x="881123" y="463227"/>
                    <a:pt x="908470" y="453368"/>
                    <a:pt x="925461" y="433648"/>
                  </a:cubicBezTo>
                  <a:cubicBezTo>
                    <a:pt x="942452" y="413928"/>
                    <a:pt x="950948" y="382984"/>
                    <a:pt x="950948" y="340816"/>
                  </a:cubicBezTo>
                  <a:lnTo>
                    <a:pt x="950948" y="8557"/>
                  </a:lnTo>
                  <a:lnTo>
                    <a:pt x="1065918" y="8557"/>
                  </a:lnTo>
                  <a:lnTo>
                    <a:pt x="1065918" y="360536"/>
                  </a:lnTo>
                  <a:cubicBezTo>
                    <a:pt x="1065918" y="400719"/>
                    <a:pt x="1056926" y="435942"/>
                    <a:pt x="1038943" y="466204"/>
                  </a:cubicBezTo>
                  <a:cubicBezTo>
                    <a:pt x="1020959" y="496466"/>
                    <a:pt x="994976" y="519658"/>
                    <a:pt x="960994" y="535781"/>
                  </a:cubicBezTo>
                  <a:cubicBezTo>
                    <a:pt x="927011" y="551904"/>
                    <a:pt x="886828" y="559966"/>
                    <a:pt x="840443" y="559966"/>
                  </a:cubicBezTo>
                  <a:cubicBezTo>
                    <a:pt x="770494" y="559966"/>
                    <a:pt x="716172" y="542044"/>
                    <a:pt x="677476" y="506201"/>
                  </a:cubicBezTo>
                  <a:cubicBezTo>
                    <a:pt x="638781" y="470359"/>
                    <a:pt x="619433" y="421307"/>
                    <a:pt x="619433" y="359048"/>
                  </a:cubicBezTo>
                  <a:close/>
                  <a:moveTo>
                    <a:pt x="1179859" y="5954"/>
                  </a:moveTo>
                  <a:lnTo>
                    <a:pt x="1308595" y="5954"/>
                  </a:lnTo>
                  <a:lnTo>
                    <a:pt x="1289619" y="369467"/>
                  </a:lnTo>
                  <a:lnTo>
                    <a:pt x="1198834" y="369467"/>
                  </a:lnTo>
                  <a:close/>
                  <a:moveTo>
                    <a:pt x="259705" y="0"/>
                  </a:moveTo>
                  <a:cubicBezTo>
                    <a:pt x="343296" y="0"/>
                    <a:pt x="407231" y="24060"/>
                    <a:pt x="451507" y="72181"/>
                  </a:cubicBezTo>
                  <a:cubicBezTo>
                    <a:pt x="495783" y="120302"/>
                    <a:pt x="517921" y="189508"/>
                    <a:pt x="517921" y="279797"/>
                  </a:cubicBezTo>
                  <a:cubicBezTo>
                    <a:pt x="517921" y="369838"/>
                    <a:pt x="495597" y="439043"/>
                    <a:pt x="450949" y="487412"/>
                  </a:cubicBezTo>
                  <a:cubicBezTo>
                    <a:pt x="406300" y="535781"/>
                    <a:pt x="342304" y="559966"/>
                    <a:pt x="258961" y="559966"/>
                  </a:cubicBezTo>
                  <a:cubicBezTo>
                    <a:pt x="175617" y="559966"/>
                    <a:pt x="111621" y="535781"/>
                    <a:pt x="66972" y="487412"/>
                  </a:cubicBezTo>
                  <a:cubicBezTo>
                    <a:pt x="22324" y="439043"/>
                    <a:pt x="0" y="369590"/>
                    <a:pt x="0" y="279052"/>
                  </a:cubicBezTo>
                  <a:cubicBezTo>
                    <a:pt x="0" y="188515"/>
                    <a:pt x="22386" y="119372"/>
                    <a:pt x="67158" y="71623"/>
                  </a:cubicBezTo>
                  <a:cubicBezTo>
                    <a:pt x="111931" y="23874"/>
                    <a:pt x="176113" y="0"/>
                    <a:pt x="259705"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xmlns="" val="1283854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8227" y="136526"/>
            <a:ext cx="7305773" cy="1494311"/>
          </a:xfrm>
        </p:spPr>
        <p:txBody>
          <a:bodyPr>
            <a:noAutofit/>
          </a:bodyPr>
          <a:lstStyle/>
          <a:p>
            <a:r>
              <a:rPr lang="ru-RU" sz="2400" b="0" dirty="0" smtClean="0"/>
              <a:t>Развернутое письменное высказывание с элементами рассуждения на основе таблицы/диаграммы по предложенной теме проектной работы</a:t>
            </a:r>
            <a:endParaRPr lang="ru-RU" sz="2400" b="0" dirty="0"/>
          </a:p>
        </p:txBody>
      </p:sp>
      <p:sp>
        <p:nvSpPr>
          <p:cNvPr id="3" name="Объект 2"/>
          <p:cNvSpPr>
            <a:spLocks noGrp="1"/>
          </p:cNvSpPr>
          <p:nvPr>
            <p:ph idx="1"/>
          </p:nvPr>
        </p:nvSpPr>
        <p:spPr>
          <a:xfrm>
            <a:off x="628650" y="1524001"/>
            <a:ext cx="7886700" cy="4652964"/>
          </a:xfrm>
        </p:spPr>
        <p:txBody>
          <a:bodyPr>
            <a:normAutofit/>
          </a:bodyPr>
          <a:lstStyle/>
          <a:p>
            <a:r>
              <a:rPr lang="ru-RU" dirty="0"/>
              <a:t>Выносятся на контроль </a:t>
            </a:r>
            <a:r>
              <a:rPr lang="ru-RU" dirty="0" err="1"/>
              <a:t>метапредметные</a:t>
            </a:r>
            <a:r>
              <a:rPr lang="ru-RU" dirty="0"/>
              <a:t> умения в предметных </a:t>
            </a:r>
            <a:r>
              <a:rPr lang="ru-RU" dirty="0" smtClean="0"/>
              <a:t>заданиях</a:t>
            </a:r>
          </a:p>
          <a:p>
            <a:r>
              <a:rPr lang="ru-RU" dirty="0" smtClean="0"/>
              <a:t>Работа с разными источниками информации, в том числе </a:t>
            </a:r>
            <a:r>
              <a:rPr lang="ru-RU" dirty="0" err="1" smtClean="0"/>
              <a:t>несплошными</a:t>
            </a:r>
            <a:r>
              <a:rPr lang="ru-RU" dirty="0" smtClean="0"/>
              <a:t> текстами, таблицами и диаграммами – часть обучения иностранному языку (ФГОС нового поколения)</a:t>
            </a:r>
          </a:p>
          <a:p>
            <a:r>
              <a:rPr lang="ru-RU" dirty="0" smtClean="0"/>
              <a:t>Необходимо оперативно сделать эту работу частью урока английского языка</a:t>
            </a:r>
          </a:p>
          <a:p>
            <a:r>
              <a:rPr lang="ru-RU" dirty="0" smtClean="0"/>
              <a:t>Эффективно использовать мини-задания на вербализацию/описание таблиц и диаграмм</a:t>
            </a:r>
            <a:endParaRPr lang="ru-RU" dirty="0"/>
          </a:p>
          <a:p>
            <a:endParaRPr lang="ru-RU" dirty="0" smtClean="0"/>
          </a:p>
          <a:p>
            <a:endParaRPr lang="ru-RU" dirty="0" smtClean="0"/>
          </a:p>
          <a:p>
            <a:pPr marL="0" indent="0">
              <a:buNone/>
            </a:pPr>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5</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spTree>
    <p:extLst>
      <p:ext uri="{BB962C8B-B14F-4D97-AF65-F5344CB8AC3E}">
        <p14:creationId xmlns:p14="http://schemas.microsoft.com/office/powerpoint/2010/main" xmlns="" val="36262519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38227" y="136526"/>
            <a:ext cx="7305773" cy="1494311"/>
          </a:xfrm>
        </p:spPr>
        <p:txBody>
          <a:bodyPr>
            <a:noAutofit/>
          </a:bodyPr>
          <a:lstStyle/>
          <a:p>
            <a:r>
              <a:rPr lang="ru-RU" sz="2400" b="0" dirty="0" smtClean="0"/>
              <a:t>Развернутое письменное высказывание с элементами рассуждения на основе таблицы/диаграммы по предложенной теме проектной работы</a:t>
            </a:r>
            <a:endParaRPr lang="ru-RU" sz="2400" b="0" dirty="0"/>
          </a:p>
        </p:txBody>
      </p:sp>
      <p:sp>
        <p:nvSpPr>
          <p:cNvPr id="3" name="Объект 2"/>
          <p:cNvSpPr>
            <a:spLocks noGrp="1"/>
          </p:cNvSpPr>
          <p:nvPr>
            <p:ph idx="1"/>
          </p:nvPr>
        </p:nvSpPr>
        <p:spPr/>
        <p:txBody>
          <a:bodyPr/>
          <a:lstStyle/>
          <a:p>
            <a:r>
              <a:rPr lang="ru-RU" dirty="0" smtClean="0"/>
              <a:t>Высокий уровень сложности</a:t>
            </a:r>
          </a:p>
          <a:p>
            <a:r>
              <a:rPr lang="ru-RU" dirty="0" smtClean="0"/>
              <a:t>В 2022 году будут только таблицы и диаграммы как в демоверсии, других графиков не будет</a:t>
            </a:r>
          </a:p>
          <a:p>
            <a:r>
              <a:rPr lang="ru-RU" dirty="0" smtClean="0"/>
              <a:t>5 пунктов плана – 5 абзацев</a:t>
            </a:r>
          </a:p>
          <a:p>
            <a:r>
              <a:rPr lang="ru-RU" dirty="0" smtClean="0"/>
              <a:t>Числительные пишем цифрами</a:t>
            </a:r>
          </a:p>
          <a:p>
            <a:pPr marL="0" indent="0">
              <a:buNone/>
            </a:pPr>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6</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spTree>
    <p:extLst>
      <p:ext uri="{BB962C8B-B14F-4D97-AF65-F5344CB8AC3E}">
        <p14:creationId xmlns:p14="http://schemas.microsoft.com/office/powerpoint/2010/main" xmlns="" val="2201203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7"/>
            <a:ext cx="5370237" cy="702460"/>
          </a:xfrm>
        </p:spPr>
        <p:txBody>
          <a:bodyPr>
            <a:noAutofit/>
          </a:bodyPr>
          <a:lstStyle/>
          <a:p>
            <a:r>
              <a:rPr lang="ru-RU" sz="2800" b="0" dirty="0" smtClean="0"/>
              <a:t>Демонстрационный вариант</a:t>
            </a:r>
            <a:endParaRPr lang="ru-RU" sz="2800" b="0" dirty="0"/>
          </a:p>
        </p:txBody>
      </p:sp>
      <p:sp>
        <p:nvSpPr>
          <p:cNvPr id="3" name="Объект 2"/>
          <p:cNvSpPr>
            <a:spLocks noGrp="1"/>
          </p:cNvSpPr>
          <p:nvPr>
            <p:ph idx="1"/>
          </p:nvPr>
        </p:nvSpPr>
        <p:spPr/>
        <p:txBody>
          <a:bodyPr>
            <a:normAutofit/>
          </a:bodyPr>
          <a:lstStyle/>
          <a:p>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7</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40.1</a:t>
            </a:r>
            <a:endParaRPr lang="ru-RU" sz="3200" dirty="0"/>
          </a:p>
        </p:txBody>
      </p:sp>
      <p:pic>
        <p:nvPicPr>
          <p:cNvPr id="8" name="Рисунок 7"/>
          <p:cNvPicPr>
            <a:picLocks noChangeAspect="1"/>
          </p:cNvPicPr>
          <p:nvPr/>
        </p:nvPicPr>
        <p:blipFill>
          <a:blip r:embed="rId3" cstate="print"/>
          <a:stretch>
            <a:fillRect/>
          </a:stretch>
        </p:blipFill>
        <p:spPr>
          <a:xfrm>
            <a:off x="1907109" y="923827"/>
            <a:ext cx="6275502" cy="5807076"/>
          </a:xfrm>
          <a:prstGeom prst="rect">
            <a:avLst/>
          </a:prstGeom>
        </p:spPr>
      </p:pic>
    </p:spTree>
    <p:extLst>
      <p:ext uri="{BB962C8B-B14F-4D97-AF65-F5344CB8AC3E}">
        <p14:creationId xmlns:p14="http://schemas.microsoft.com/office/powerpoint/2010/main" xmlns="" val="11019664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6"/>
            <a:ext cx="6784258" cy="1494311"/>
          </a:xfrm>
        </p:spPr>
        <p:txBody>
          <a:bodyPr>
            <a:noAutofit/>
          </a:bodyPr>
          <a:lstStyle/>
          <a:p>
            <a:r>
              <a:rPr lang="ru-RU" sz="2800" b="0" dirty="0" smtClean="0"/>
              <a:t>Высказывание-рассуждение</a:t>
            </a:r>
            <a:endParaRPr lang="ru-RU" sz="2800" b="0" dirty="0"/>
          </a:p>
        </p:txBody>
      </p:sp>
      <p:sp>
        <p:nvSpPr>
          <p:cNvPr id="3" name="Объект 2"/>
          <p:cNvSpPr>
            <a:spLocks noGrp="1"/>
          </p:cNvSpPr>
          <p:nvPr>
            <p:ph idx="1"/>
          </p:nvPr>
        </p:nvSpPr>
        <p:spPr/>
        <p:txBody>
          <a:bodyPr>
            <a:normAutofit fontScale="92500"/>
          </a:bodyPr>
          <a:lstStyle/>
          <a:p>
            <a:r>
              <a:rPr lang="ru-RU" b="1" dirty="0" smtClean="0">
                <a:effectLst>
                  <a:outerShdw blurRad="38100" dist="38100" dir="2700000" algn="tl">
                    <a:srgbClr val="000000">
                      <a:alpha val="43137"/>
                    </a:srgbClr>
                  </a:outerShdw>
                </a:effectLst>
              </a:rPr>
              <a:t>Вступление:</a:t>
            </a:r>
            <a:r>
              <a:rPr lang="ru-RU" b="1" dirty="0" smtClean="0"/>
              <a:t> </a:t>
            </a:r>
            <a:r>
              <a:rPr lang="ru-RU" dirty="0" smtClean="0"/>
              <a:t>вводный тезис общего характера по выбранной теме с обозначения коммуникативной ситуации и целей выполняемого проекта</a:t>
            </a:r>
          </a:p>
          <a:p>
            <a:r>
              <a:rPr lang="ru-RU" b="1" dirty="0" smtClean="0">
                <a:effectLst>
                  <a:outerShdw blurRad="38100" dist="38100" dir="2700000" algn="tl">
                    <a:srgbClr val="000000">
                      <a:alpha val="43137"/>
                    </a:srgbClr>
                  </a:outerShdw>
                </a:effectLst>
              </a:rPr>
              <a:t>Основная часть: </a:t>
            </a:r>
            <a:r>
              <a:rPr lang="ru-RU" dirty="0" smtClean="0"/>
              <a:t>- описать приведенную статистику, выделив 2-3 основные черты; - провести 1-2 сравнения в рамках темы; - обрисовать проблему, которая может возникнуть в исследуемой сфере и предложить пути ее решения</a:t>
            </a:r>
          </a:p>
          <a:p>
            <a:r>
              <a:rPr lang="ru-RU" b="1" dirty="0" smtClean="0">
                <a:effectLst>
                  <a:outerShdw blurRad="38100" dist="38100" dir="2700000" algn="tl">
                    <a:srgbClr val="000000">
                      <a:alpha val="43137"/>
                    </a:srgbClr>
                  </a:outerShdw>
                </a:effectLst>
              </a:rPr>
              <a:t>Заключение: </a:t>
            </a:r>
            <a:r>
              <a:rPr lang="ru-RU" dirty="0" smtClean="0"/>
              <a:t>выразить свое мнение по теме проекта</a:t>
            </a:r>
          </a:p>
          <a:p>
            <a:pPr marL="0" indent="0">
              <a:buNone/>
            </a:pPr>
            <a:endParaRPr lang="ru-RU" dirty="0" smtClean="0"/>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8</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spTree>
    <p:extLst>
      <p:ext uri="{BB962C8B-B14F-4D97-AF65-F5344CB8AC3E}">
        <p14:creationId xmlns:p14="http://schemas.microsoft.com/office/powerpoint/2010/main" xmlns="" val="3214942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9742" y="136526"/>
            <a:ext cx="6784258" cy="1494311"/>
          </a:xfrm>
        </p:spPr>
        <p:txBody>
          <a:bodyPr>
            <a:noAutofit/>
          </a:bodyPr>
          <a:lstStyle/>
          <a:p>
            <a:r>
              <a:rPr lang="ru-RU" sz="2800" b="0" dirty="0" smtClean="0"/>
              <a:t>Высказывание-рассуждение</a:t>
            </a:r>
            <a:endParaRPr lang="ru-RU" sz="2800" b="0" dirty="0"/>
          </a:p>
        </p:txBody>
      </p:sp>
      <p:sp>
        <p:nvSpPr>
          <p:cNvPr id="3" name="Объект 2"/>
          <p:cNvSpPr>
            <a:spLocks noGrp="1"/>
          </p:cNvSpPr>
          <p:nvPr>
            <p:ph idx="1"/>
          </p:nvPr>
        </p:nvSpPr>
        <p:spPr/>
        <p:txBody>
          <a:bodyPr>
            <a:normAutofit/>
          </a:bodyPr>
          <a:lstStyle/>
          <a:p>
            <a:r>
              <a:rPr lang="ru-RU" dirty="0" smtClean="0"/>
              <a:t>В высказывании </a:t>
            </a:r>
            <a:r>
              <a:rPr lang="ru-RU" b="1" dirty="0" smtClean="0">
                <a:effectLst>
                  <a:outerShdw blurRad="38100" dist="38100" dir="2700000" algn="tl">
                    <a:srgbClr val="000000">
                      <a:alpha val="43137"/>
                    </a:srgbClr>
                  </a:outerShdw>
                </a:effectLst>
              </a:rPr>
              <a:t>желательно </a:t>
            </a:r>
            <a:r>
              <a:rPr lang="ru-RU" dirty="0" smtClean="0"/>
              <a:t>написать обо всех данных из таблицы/диаграммы</a:t>
            </a:r>
          </a:p>
          <a:p>
            <a:r>
              <a:rPr lang="ru-RU" b="1" dirty="0" smtClean="0">
                <a:effectLst>
                  <a:outerShdw blurRad="38100" dist="38100" dir="2700000" algn="tl">
                    <a:srgbClr val="000000">
                      <a:alpha val="43137"/>
                    </a:srgbClr>
                  </a:outerShdw>
                </a:effectLst>
              </a:rPr>
              <a:t>Последний  пункт </a:t>
            </a:r>
            <a:r>
              <a:rPr lang="ru-RU" dirty="0" smtClean="0"/>
              <a:t>и </a:t>
            </a:r>
            <a:r>
              <a:rPr lang="ru-RU" b="1" dirty="0" smtClean="0">
                <a:effectLst>
                  <a:outerShdw blurRad="38100" dist="38100" dir="2700000" algn="tl">
                    <a:srgbClr val="000000">
                      <a:alpha val="43137"/>
                    </a:srgbClr>
                  </a:outerShdw>
                </a:effectLst>
              </a:rPr>
              <a:t>заключение</a:t>
            </a:r>
            <a:r>
              <a:rPr lang="ru-RU" b="1" dirty="0" smtClean="0"/>
              <a:t> </a:t>
            </a:r>
            <a:r>
              <a:rPr lang="ru-RU" dirty="0" smtClean="0"/>
              <a:t>в разных темах формулируются по-разному!</a:t>
            </a:r>
          </a:p>
          <a:p>
            <a:endParaRPr lang="ru-RU" dirty="0"/>
          </a:p>
        </p:txBody>
      </p:sp>
      <p:sp>
        <p:nvSpPr>
          <p:cNvPr id="4" name="Дата 3"/>
          <p:cNvSpPr>
            <a:spLocks noGrp="1"/>
          </p:cNvSpPr>
          <p:nvPr>
            <p:ph type="dt" sz="half" idx="10"/>
          </p:nvPr>
        </p:nvSpPr>
        <p:spPr/>
        <p:txBody>
          <a:bodyPr/>
          <a:lstStyle/>
          <a:p>
            <a:r>
              <a:rPr lang="ru-RU" smtClean="0"/>
              <a:t>November, 2021</a:t>
            </a:r>
            <a:endParaRPr lang="en-US" dirty="0"/>
          </a:p>
        </p:txBody>
      </p:sp>
      <p:sp>
        <p:nvSpPr>
          <p:cNvPr id="5" name="Нижний колонтитул 4"/>
          <p:cNvSpPr>
            <a:spLocks noGrp="1"/>
          </p:cNvSpPr>
          <p:nvPr>
            <p:ph type="ftr" sz="quarter" idx="11"/>
          </p:nvPr>
        </p:nvSpPr>
        <p:spPr/>
        <p:txBody>
          <a:bodyPr/>
          <a:lstStyle/>
          <a:p>
            <a:r>
              <a:rPr lang="en-US" smtClean="0"/>
              <a:t>Perm, School 50</a:t>
            </a:r>
            <a:endParaRPr lang="en-US" dirty="0"/>
          </a:p>
        </p:txBody>
      </p:sp>
      <p:sp>
        <p:nvSpPr>
          <p:cNvPr id="6" name="Номер слайда 5"/>
          <p:cNvSpPr>
            <a:spLocks noGrp="1"/>
          </p:cNvSpPr>
          <p:nvPr>
            <p:ph type="sldNum" sz="quarter" idx="12"/>
          </p:nvPr>
        </p:nvSpPr>
        <p:spPr/>
        <p:txBody>
          <a:bodyPr/>
          <a:lstStyle/>
          <a:p>
            <a:fld id="{D325CB3F-26C9-44D7-A7CB-40F86C5CE4B1}" type="slidenum">
              <a:rPr lang="en-US" smtClean="0"/>
              <a:pPr/>
              <a:t>9</a:t>
            </a:fld>
            <a:endParaRPr lang="en-US"/>
          </a:p>
        </p:txBody>
      </p:sp>
      <p:sp>
        <p:nvSpPr>
          <p:cNvPr id="7" name="Текст 6"/>
          <p:cNvSpPr>
            <a:spLocks noGrp="1"/>
          </p:cNvSpPr>
          <p:nvPr>
            <p:ph type="body" sz="quarter" idx="13"/>
          </p:nvPr>
        </p:nvSpPr>
        <p:spPr>
          <a:xfrm>
            <a:off x="0" y="141289"/>
            <a:ext cx="1838227" cy="1127472"/>
          </a:xfrm>
        </p:spPr>
        <p:txBody>
          <a:bodyPr>
            <a:normAutofit/>
          </a:bodyPr>
          <a:lstStyle/>
          <a:p>
            <a:r>
              <a:rPr lang="ru-RU" sz="3200" dirty="0" smtClean="0"/>
              <a:t>Задание 40</a:t>
            </a:r>
            <a:endParaRPr lang="ru-RU" sz="3200" dirty="0"/>
          </a:p>
        </p:txBody>
      </p:sp>
    </p:spTree>
    <p:extLst>
      <p:ext uri="{BB962C8B-B14F-4D97-AF65-F5344CB8AC3E}">
        <p14:creationId xmlns:p14="http://schemas.microsoft.com/office/powerpoint/2010/main" xmlns="" val="2085056377"/>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Sho-Template06">
      <a:dk1>
        <a:sysClr val="windowText" lastClr="000000"/>
      </a:dk1>
      <a:lt1>
        <a:sysClr val="window" lastClr="FFFFFF"/>
      </a:lt1>
      <a:dk2>
        <a:srgbClr val="3D4149"/>
      </a:dk2>
      <a:lt2>
        <a:srgbClr val="E7E6E6"/>
      </a:lt2>
      <a:accent1>
        <a:srgbClr val="403551"/>
      </a:accent1>
      <a:accent2>
        <a:srgbClr val="D0343C"/>
      </a:accent2>
      <a:accent3>
        <a:srgbClr val="F9BE75"/>
      </a:accent3>
      <a:accent4>
        <a:srgbClr val="8DB1C4"/>
      </a:accent4>
      <a:accent5>
        <a:srgbClr val="615474"/>
      </a:accent5>
      <a:accent6>
        <a:srgbClr val="E4625C"/>
      </a:accent6>
      <a:hlink>
        <a:srgbClr val="E4625C"/>
      </a:hlink>
      <a:folHlink>
        <a:srgbClr val="D0343C"/>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Showeet theme">
  <a:themeElements>
    <a:clrScheme name="Sho-Template06">
      <a:dk1>
        <a:sysClr val="windowText" lastClr="000000"/>
      </a:dk1>
      <a:lt1>
        <a:sysClr val="window" lastClr="FFFFFF"/>
      </a:lt1>
      <a:dk2>
        <a:srgbClr val="3D4149"/>
      </a:dk2>
      <a:lt2>
        <a:srgbClr val="E7E6E6"/>
      </a:lt2>
      <a:accent1>
        <a:srgbClr val="403551"/>
      </a:accent1>
      <a:accent2>
        <a:srgbClr val="D0343C"/>
      </a:accent2>
      <a:accent3>
        <a:srgbClr val="F9BE75"/>
      </a:accent3>
      <a:accent4>
        <a:srgbClr val="8DB1C4"/>
      </a:accent4>
      <a:accent5>
        <a:srgbClr val="615474"/>
      </a:accent5>
      <a:accent6>
        <a:srgbClr val="E4625C"/>
      </a:accent6>
      <a:hlink>
        <a:srgbClr val="E4625C"/>
      </a:hlink>
      <a:folHlink>
        <a:srgbClr val="D034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lank">
  <a:themeElements>
    <a:clrScheme name="Sho-ORIGAMI">
      <a:dk1>
        <a:sysClr val="windowText" lastClr="000000"/>
      </a:dk1>
      <a:lt1>
        <a:sysClr val="window" lastClr="FFFFFF"/>
      </a:lt1>
      <a:dk2>
        <a:srgbClr val="323951"/>
      </a:dk2>
      <a:lt2>
        <a:srgbClr val="E7E6E6"/>
      </a:lt2>
      <a:accent1>
        <a:srgbClr val="EE2377"/>
      </a:accent1>
      <a:accent2>
        <a:srgbClr val="95CA15"/>
      </a:accent2>
      <a:accent3>
        <a:srgbClr val="1A98DD"/>
      </a:accent3>
      <a:accent4>
        <a:srgbClr val="951983"/>
      </a:accent4>
      <a:accent5>
        <a:srgbClr val="FAAA15"/>
      </a:accent5>
      <a:accent6>
        <a:srgbClr val="FCF664"/>
      </a:accent6>
      <a:hlink>
        <a:srgbClr val="F16415"/>
      </a:hlink>
      <a:folHlink>
        <a:srgbClr val="F16415"/>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1_Showeet theme">
  <a:themeElements>
    <a:clrScheme name="Sho-ORIGAMI">
      <a:dk1>
        <a:sysClr val="windowText" lastClr="000000"/>
      </a:dk1>
      <a:lt1>
        <a:sysClr val="window" lastClr="FFFFFF"/>
      </a:lt1>
      <a:dk2>
        <a:srgbClr val="323951"/>
      </a:dk2>
      <a:lt2>
        <a:srgbClr val="E7E6E6"/>
      </a:lt2>
      <a:accent1>
        <a:srgbClr val="EE2377"/>
      </a:accent1>
      <a:accent2>
        <a:srgbClr val="95CA15"/>
      </a:accent2>
      <a:accent3>
        <a:srgbClr val="1A98DD"/>
      </a:accent3>
      <a:accent4>
        <a:srgbClr val="951983"/>
      </a:accent4>
      <a:accent5>
        <a:srgbClr val="FAAA15"/>
      </a:accent5>
      <a:accent6>
        <a:srgbClr val="FCF664"/>
      </a:accent6>
      <a:hlink>
        <a:srgbClr val="F16415"/>
      </a:hlink>
      <a:folHlink>
        <a:srgbClr val="F1641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Sho-Template06">
    <a:dk1>
      <a:sysClr val="windowText" lastClr="000000"/>
    </a:dk1>
    <a:lt1>
      <a:sysClr val="window" lastClr="FFFFFF"/>
    </a:lt1>
    <a:dk2>
      <a:srgbClr val="3D4149"/>
    </a:dk2>
    <a:lt2>
      <a:srgbClr val="E7E6E6"/>
    </a:lt2>
    <a:accent1>
      <a:srgbClr val="403551"/>
    </a:accent1>
    <a:accent2>
      <a:srgbClr val="D0343C"/>
    </a:accent2>
    <a:accent3>
      <a:srgbClr val="F9BE75"/>
    </a:accent3>
    <a:accent4>
      <a:srgbClr val="8DB1C4"/>
    </a:accent4>
    <a:accent5>
      <a:srgbClr val="615474"/>
    </a:accent5>
    <a:accent6>
      <a:srgbClr val="E4625C"/>
    </a:accent6>
    <a:hlink>
      <a:srgbClr val="E4625C"/>
    </a:hlink>
    <a:folHlink>
      <a:srgbClr val="D0343C"/>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3341</TotalTime>
  <Words>2969</Words>
  <Application>Microsoft Office PowerPoint</Application>
  <PresentationFormat>Экран (4:3)</PresentationFormat>
  <Paragraphs>293</Paragraphs>
  <Slides>41</Slides>
  <Notes>16</Notes>
  <HiddenSlides>0</HiddenSlides>
  <MMClips>0</MMClips>
  <ScaleCrop>false</ScaleCrop>
  <HeadingPairs>
    <vt:vector size="4" baseType="variant">
      <vt:variant>
        <vt:lpstr>Тема</vt:lpstr>
      </vt:variant>
      <vt:variant>
        <vt:i4>4</vt:i4>
      </vt:variant>
      <vt:variant>
        <vt:lpstr>Заголовки слайдов</vt:lpstr>
      </vt:variant>
      <vt:variant>
        <vt:i4>41</vt:i4>
      </vt:variant>
    </vt:vector>
  </HeadingPairs>
  <TitlesOfParts>
    <vt:vector size="45" baseType="lpstr">
      <vt:lpstr>Custom Design</vt:lpstr>
      <vt:lpstr>Showeet theme</vt:lpstr>
      <vt:lpstr>1_Blank</vt:lpstr>
      <vt:lpstr>1_Showeet theme</vt:lpstr>
      <vt:lpstr>Diagrams, tables, bar charts …</vt:lpstr>
      <vt:lpstr>Слайд 2</vt:lpstr>
      <vt:lpstr>Предлагается следующая коммуникативная ситуация:   участник экзамена</vt:lpstr>
      <vt:lpstr>Слайд 4</vt:lpstr>
      <vt:lpstr>Развернутое письменное высказывание с элементами рассуждения на основе таблицы/диаграммы по предложенной теме проектной работы</vt:lpstr>
      <vt:lpstr>Развернутое письменное высказывание с элементами рассуждения на основе таблицы/диаграммы по предложенной теме проектной работы</vt:lpstr>
      <vt:lpstr>Демонстрационный вариант</vt:lpstr>
      <vt:lpstr>Высказывание-рассуждение</vt:lpstr>
      <vt:lpstr>Высказывание-рассуждение</vt:lpstr>
      <vt:lpstr>Демонстрационный вариант</vt:lpstr>
      <vt:lpstr>Слайд 11</vt:lpstr>
      <vt:lpstr>Слайд 12</vt:lpstr>
      <vt:lpstr>Слайд 13</vt:lpstr>
      <vt:lpstr>Демонстрационный вариант</vt:lpstr>
      <vt:lpstr>- make an opening statement on the subject of the project</vt:lpstr>
      <vt:lpstr>- make an opening statement on the subject of the project</vt:lpstr>
      <vt:lpstr>data</vt:lpstr>
      <vt:lpstr>data</vt:lpstr>
      <vt:lpstr>- make an opening statement on the subject of the project</vt:lpstr>
      <vt:lpstr>- make an opening statement on the subject of the project</vt:lpstr>
      <vt:lpstr>- make an opening statement on the subject of the project</vt:lpstr>
      <vt:lpstr>- select and report 2 – 3 facts</vt:lpstr>
      <vt:lpstr>- select and report 2 – 3 facts</vt:lpstr>
      <vt:lpstr>- make 1 – 2 comparisons where relevant</vt:lpstr>
      <vt:lpstr>- make 1 – 2 comparisons where relevant</vt:lpstr>
      <vt:lpstr>- make 1 – 2 comparisons where relevant</vt:lpstr>
      <vt:lpstr>- outline a problem that can arise with reading and suggest a way of solving it </vt:lpstr>
      <vt:lpstr>- outline a problem that can arise with reading and suggest a way of solving it </vt:lpstr>
      <vt:lpstr>- outline a problem that can arise with reading and suggest a way of solving it </vt:lpstr>
      <vt:lpstr>- outline a problem that can arise with reading and suggest a way of solving it </vt:lpstr>
      <vt:lpstr>- outline a problem that can arise with reading and suggest a way of solving it</vt:lpstr>
      <vt:lpstr>- outline a problem that can arise with reading and suggest a way of solving it</vt:lpstr>
      <vt:lpstr>- conclude by giving your opinion on the importance of reading for teenagers</vt:lpstr>
      <vt:lpstr>- conclude by giving your opinion on the importance of reading for teenagers</vt:lpstr>
      <vt:lpstr>- conclude by giving your opinion on the importance of reading for teenagers</vt:lpstr>
      <vt:lpstr>- conclude by giving your opinion on the importance of reading for teenagers</vt:lpstr>
      <vt:lpstr>Слайд 37</vt:lpstr>
      <vt:lpstr>Слайд 38</vt:lpstr>
      <vt:lpstr>Слайд 39</vt:lpstr>
      <vt:lpstr>Many thanks to E.S.Kapturova</vt:lpstr>
      <vt:lpstr>Thank 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BUBBLER - Creative PowerPoint Template</dc:title>
  <dc:creator>showeet.com</dc:creator>
  <dc:description>© Copyright Showeet.com</dc:description>
  <cp:lastModifiedBy>Tihomirova-OA</cp:lastModifiedBy>
  <cp:revision>43</cp:revision>
  <dcterms:created xsi:type="dcterms:W3CDTF">2017-05-11T15:11:29Z</dcterms:created>
  <dcterms:modified xsi:type="dcterms:W3CDTF">2021-11-29T06:17:04Z</dcterms:modified>
  <cp:category>Templates</cp:category>
</cp:coreProperties>
</file>