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5518" r:id="rId3"/>
    <p:sldId id="5527" r:id="rId4"/>
    <p:sldId id="5529" r:id="rId5"/>
    <p:sldId id="5528" r:id="rId6"/>
    <p:sldId id="5530" r:id="rId7"/>
    <p:sldId id="5531" r:id="rId8"/>
    <p:sldId id="5532" r:id="rId9"/>
    <p:sldId id="5533" r:id="rId10"/>
    <p:sldId id="5534" r:id="rId11"/>
    <p:sldId id="5535" r:id="rId12"/>
    <p:sldId id="5536" r:id="rId13"/>
    <p:sldId id="5537" r:id="rId14"/>
    <p:sldId id="5538" r:id="rId15"/>
    <p:sldId id="5539" r:id="rId16"/>
    <p:sldId id="5540" r:id="rId17"/>
    <p:sldId id="5541" r:id="rId18"/>
    <p:sldId id="5542" r:id="rId19"/>
    <p:sldId id="5550" r:id="rId20"/>
    <p:sldId id="5526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01" y="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CE0A45-5BF4-4766-A783-0441A759CC6C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D24E7C0-9179-40FF-9AE2-654A50FB3613}">
      <dgm:prSet custT="1"/>
      <dgm:spPr/>
      <dgm:t>
        <a:bodyPr/>
        <a:lstStyle/>
        <a:p>
          <a:r>
            <a:rPr lang="ru-RU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Для успешного достижения целей</a:t>
          </a:r>
          <a:endParaRPr lang="en-US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0EBA25-7AD5-42C6-AD43-2253529EB9C9}" type="parTrans" cxnId="{B931F9D6-170C-4DBC-B495-8FC0E0EE5B43}">
      <dgm:prSet/>
      <dgm:spPr/>
      <dgm:t>
        <a:bodyPr/>
        <a:lstStyle/>
        <a:p>
          <a:endParaRPr lang="en-US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2E155B4-993B-46E5-BA6A-5D992C066732}" type="sibTrans" cxnId="{B931F9D6-170C-4DBC-B495-8FC0E0EE5B43}">
      <dgm:prSet/>
      <dgm:spPr/>
      <dgm:t>
        <a:bodyPr/>
        <a:lstStyle/>
        <a:p>
          <a:endParaRPr lang="en-US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9EB0F66-BDA2-4987-AC5F-3969759A1B3B}">
      <dgm:prSet custT="1"/>
      <dgm:spPr/>
      <dgm:t>
        <a:bodyPr/>
        <a:lstStyle/>
        <a:p>
          <a:r>
            <a:rPr lang="ru-RU" sz="3200">
              <a:latin typeface="Times New Roman" panose="02020603050405020304" pitchFamily="18" charset="0"/>
              <a:cs typeface="Times New Roman" panose="02020603050405020304" pitchFamily="18" charset="0"/>
            </a:rPr>
            <a:t>Способность работать в команде</a:t>
          </a:r>
          <a:endParaRPr lang="en-US" sz="3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FEC75E-DBB4-4010-B78C-CEB58472D688}" type="parTrans" cxnId="{3DD276E1-650B-493D-9B3E-7E78D5E7E610}">
      <dgm:prSet/>
      <dgm:spPr/>
      <dgm:t>
        <a:bodyPr/>
        <a:lstStyle/>
        <a:p>
          <a:endParaRPr lang="en-US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893A9C4-6EDA-4DC3-A52C-576F6159BC33}" type="sibTrans" cxnId="{3DD276E1-650B-493D-9B3E-7E78D5E7E610}">
      <dgm:prSet/>
      <dgm:spPr/>
      <dgm:t>
        <a:bodyPr/>
        <a:lstStyle/>
        <a:p>
          <a:endParaRPr lang="en-US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B15A87-E407-4777-9D22-E136A40AFF6B}">
      <dgm:prSet custT="1"/>
      <dgm:spPr/>
      <dgm:t>
        <a:bodyPr/>
        <a:lstStyle/>
        <a:p>
          <a:r>
            <a:rPr lang="ru-RU" sz="3200">
              <a:latin typeface="Times New Roman" panose="02020603050405020304" pitchFamily="18" charset="0"/>
              <a:cs typeface="Times New Roman" panose="02020603050405020304" pitchFamily="18" charset="0"/>
            </a:rPr>
            <a:t>Уверенность в себе</a:t>
          </a:r>
          <a:endParaRPr lang="en-US" sz="3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700326B-8EB7-4A39-A5C5-0F8437BCD575}" type="parTrans" cxnId="{39371894-E7DF-4249-811A-E51E5E3D0101}">
      <dgm:prSet/>
      <dgm:spPr/>
      <dgm:t>
        <a:bodyPr/>
        <a:lstStyle/>
        <a:p>
          <a:endParaRPr lang="en-US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E704A7-4780-419F-A162-0E9F9F297E65}" type="sibTrans" cxnId="{39371894-E7DF-4249-811A-E51E5E3D0101}">
      <dgm:prSet/>
      <dgm:spPr/>
      <dgm:t>
        <a:bodyPr/>
        <a:lstStyle/>
        <a:p>
          <a:endParaRPr lang="en-US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35A67C-F648-4466-B842-615D104A86EE}">
      <dgm:prSet custT="1"/>
      <dgm:spPr/>
      <dgm:t>
        <a:bodyPr/>
        <a:lstStyle/>
        <a:p>
          <a:r>
            <a:rPr lang="ru-RU" sz="3200">
              <a:latin typeface="Times New Roman" panose="02020603050405020304" pitchFamily="18" charset="0"/>
              <a:cs typeface="Times New Roman" panose="02020603050405020304" pitchFamily="18" charset="0"/>
            </a:rPr>
            <a:t>Развитие дисциплинированности и ответственности</a:t>
          </a:r>
          <a:endParaRPr lang="en-US" sz="3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5BD20CB-8FF9-411D-963E-45D0A2F80558}" type="parTrans" cxnId="{55054A13-6C12-4398-BBC4-386FBF6757AB}">
      <dgm:prSet/>
      <dgm:spPr/>
      <dgm:t>
        <a:bodyPr/>
        <a:lstStyle/>
        <a:p>
          <a:endParaRPr lang="en-US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71B6931-4A43-4354-9741-C1BE545ADD25}" type="sibTrans" cxnId="{55054A13-6C12-4398-BBC4-386FBF6757AB}">
      <dgm:prSet/>
      <dgm:spPr/>
      <dgm:t>
        <a:bodyPr/>
        <a:lstStyle/>
        <a:p>
          <a:endParaRPr lang="en-US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DDF1320-4E3C-4515-877B-C8DAF0BA0718}" type="pres">
      <dgm:prSet presAssocID="{4ECE0A45-5BF4-4766-A783-0441A759CC6C}" presName="vert0" presStyleCnt="0">
        <dgm:presLayoutVars>
          <dgm:dir/>
          <dgm:animOne val="branch"/>
          <dgm:animLvl val="lvl"/>
        </dgm:presLayoutVars>
      </dgm:prSet>
      <dgm:spPr/>
    </dgm:pt>
    <dgm:pt modelId="{2454E60C-1C7A-4FEC-9D44-CA121B267B27}" type="pres">
      <dgm:prSet presAssocID="{0D24E7C0-9179-40FF-9AE2-654A50FB3613}" presName="thickLine" presStyleLbl="alignNode1" presStyleIdx="0" presStyleCnt="4"/>
      <dgm:spPr/>
    </dgm:pt>
    <dgm:pt modelId="{5B0E76E9-A5BB-4B56-B0BF-3984A228E20F}" type="pres">
      <dgm:prSet presAssocID="{0D24E7C0-9179-40FF-9AE2-654A50FB3613}" presName="horz1" presStyleCnt="0"/>
      <dgm:spPr/>
    </dgm:pt>
    <dgm:pt modelId="{49EDF9B8-219D-45C0-88BB-409694663963}" type="pres">
      <dgm:prSet presAssocID="{0D24E7C0-9179-40FF-9AE2-654A50FB3613}" presName="tx1" presStyleLbl="revTx" presStyleIdx="0" presStyleCnt="4"/>
      <dgm:spPr/>
    </dgm:pt>
    <dgm:pt modelId="{AE5F16F3-196D-43AA-897D-F95DBD2FCAC5}" type="pres">
      <dgm:prSet presAssocID="{0D24E7C0-9179-40FF-9AE2-654A50FB3613}" presName="vert1" presStyleCnt="0"/>
      <dgm:spPr/>
    </dgm:pt>
    <dgm:pt modelId="{A4C08FBE-9F12-4706-93B2-2FF7A8E113A4}" type="pres">
      <dgm:prSet presAssocID="{A9EB0F66-BDA2-4987-AC5F-3969759A1B3B}" presName="thickLine" presStyleLbl="alignNode1" presStyleIdx="1" presStyleCnt="4"/>
      <dgm:spPr/>
    </dgm:pt>
    <dgm:pt modelId="{1EF46DD3-D846-4DB6-B390-20A7D9F6FC35}" type="pres">
      <dgm:prSet presAssocID="{A9EB0F66-BDA2-4987-AC5F-3969759A1B3B}" presName="horz1" presStyleCnt="0"/>
      <dgm:spPr/>
    </dgm:pt>
    <dgm:pt modelId="{33735E11-F27E-4517-92BC-F6667EE12DF1}" type="pres">
      <dgm:prSet presAssocID="{A9EB0F66-BDA2-4987-AC5F-3969759A1B3B}" presName="tx1" presStyleLbl="revTx" presStyleIdx="1" presStyleCnt="4"/>
      <dgm:spPr/>
    </dgm:pt>
    <dgm:pt modelId="{351C8750-8357-467E-8765-88DD238776F2}" type="pres">
      <dgm:prSet presAssocID="{A9EB0F66-BDA2-4987-AC5F-3969759A1B3B}" presName="vert1" presStyleCnt="0"/>
      <dgm:spPr/>
    </dgm:pt>
    <dgm:pt modelId="{1B2942A9-6A41-4628-AD70-8C3D4B15A982}" type="pres">
      <dgm:prSet presAssocID="{E6B15A87-E407-4777-9D22-E136A40AFF6B}" presName="thickLine" presStyleLbl="alignNode1" presStyleIdx="2" presStyleCnt="4"/>
      <dgm:spPr/>
    </dgm:pt>
    <dgm:pt modelId="{FBEE9CFF-DDFD-4B9A-B21D-AEA6D759D42D}" type="pres">
      <dgm:prSet presAssocID="{E6B15A87-E407-4777-9D22-E136A40AFF6B}" presName="horz1" presStyleCnt="0"/>
      <dgm:spPr/>
    </dgm:pt>
    <dgm:pt modelId="{73901ADB-391B-42D3-BDFA-6B3168C8E01E}" type="pres">
      <dgm:prSet presAssocID="{E6B15A87-E407-4777-9D22-E136A40AFF6B}" presName="tx1" presStyleLbl="revTx" presStyleIdx="2" presStyleCnt="4"/>
      <dgm:spPr/>
    </dgm:pt>
    <dgm:pt modelId="{C00B4756-D3AF-4A46-8D32-1C2EB1E61D25}" type="pres">
      <dgm:prSet presAssocID="{E6B15A87-E407-4777-9D22-E136A40AFF6B}" presName="vert1" presStyleCnt="0"/>
      <dgm:spPr/>
    </dgm:pt>
    <dgm:pt modelId="{382ED4D2-40EB-468E-84C6-2EA5E455D4E6}" type="pres">
      <dgm:prSet presAssocID="{2035A67C-F648-4466-B842-615D104A86EE}" presName="thickLine" presStyleLbl="alignNode1" presStyleIdx="3" presStyleCnt="4"/>
      <dgm:spPr/>
    </dgm:pt>
    <dgm:pt modelId="{CE30914F-CF71-49B0-96CB-38054D9D3C00}" type="pres">
      <dgm:prSet presAssocID="{2035A67C-F648-4466-B842-615D104A86EE}" presName="horz1" presStyleCnt="0"/>
      <dgm:spPr/>
    </dgm:pt>
    <dgm:pt modelId="{AE53691B-9E06-4F02-9698-FB1CE099ECD9}" type="pres">
      <dgm:prSet presAssocID="{2035A67C-F648-4466-B842-615D104A86EE}" presName="tx1" presStyleLbl="revTx" presStyleIdx="3" presStyleCnt="4"/>
      <dgm:spPr/>
    </dgm:pt>
    <dgm:pt modelId="{D944743E-BDDA-4EB6-AB02-01F9972C9406}" type="pres">
      <dgm:prSet presAssocID="{2035A67C-F648-4466-B842-615D104A86EE}" presName="vert1" presStyleCnt="0"/>
      <dgm:spPr/>
    </dgm:pt>
  </dgm:ptLst>
  <dgm:cxnLst>
    <dgm:cxn modelId="{55054A13-6C12-4398-BBC4-386FBF6757AB}" srcId="{4ECE0A45-5BF4-4766-A783-0441A759CC6C}" destId="{2035A67C-F648-4466-B842-615D104A86EE}" srcOrd="3" destOrd="0" parTransId="{15BD20CB-8FF9-411D-963E-45D0A2F80558}" sibTransId="{C71B6931-4A43-4354-9741-C1BE545ADD25}"/>
    <dgm:cxn modelId="{893D8539-CED7-4CEB-BB4F-6D2B060F9A60}" type="presOf" srcId="{E6B15A87-E407-4777-9D22-E136A40AFF6B}" destId="{73901ADB-391B-42D3-BDFA-6B3168C8E01E}" srcOrd="0" destOrd="0" presId="urn:microsoft.com/office/officeart/2008/layout/LinedList"/>
    <dgm:cxn modelId="{7C3B5F5F-3DBB-4F2C-B1CB-AF46FD0B7E32}" type="presOf" srcId="{0D24E7C0-9179-40FF-9AE2-654A50FB3613}" destId="{49EDF9B8-219D-45C0-88BB-409694663963}" srcOrd="0" destOrd="0" presId="urn:microsoft.com/office/officeart/2008/layout/LinedList"/>
    <dgm:cxn modelId="{8823C965-1D1B-4956-81C5-C44E01C4E24D}" type="presOf" srcId="{A9EB0F66-BDA2-4987-AC5F-3969759A1B3B}" destId="{33735E11-F27E-4517-92BC-F6667EE12DF1}" srcOrd="0" destOrd="0" presId="urn:microsoft.com/office/officeart/2008/layout/LinedList"/>
    <dgm:cxn modelId="{39371894-E7DF-4249-811A-E51E5E3D0101}" srcId="{4ECE0A45-5BF4-4766-A783-0441A759CC6C}" destId="{E6B15A87-E407-4777-9D22-E136A40AFF6B}" srcOrd="2" destOrd="0" parTransId="{B700326B-8EB7-4A39-A5C5-0F8437BCD575}" sibTransId="{E8E704A7-4780-419F-A162-0E9F9F297E65}"/>
    <dgm:cxn modelId="{2D9101D5-C4FD-468C-B29E-D28CFB58B577}" type="presOf" srcId="{4ECE0A45-5BF4-4766-A783-0441A759CC6C}" destId="{2DDF1320-4E3C-4515-877B-C8DAF0BA0718}" srcOrd="0" destOrd="0" presId="urn:microsoft.com/office/officeart/2008/layout/LinedList"/>
    <dgm:cxn modelId="{B931F9D6-170C-4DBC-B495-8FC0E0EE5B43}" srcId="{4ECE0A45-5BF4-4766-A783-0441A759CC6C}" destId="{0D24E7C0-9179-40FF-9AE2-654A50FB3613}" srcOrd="0" destOrd="0" parTransId="{510EBA25-7AD5-42C6-AD43-2253529EB9C9}" sibTransId="{B2E155B4-993B-46E5-BA6A-5D992C066732}"/>
    <dgm:cxn modelId="{3DD276E1-650B-493D-9B3E-7E78D5E7E610}" srcId="{4ECE0A45-5BF4-4766-A783-0441A759CC6C}" destId="{A9EB0F66-BDA2-4987-AC5F-3969759A1B3B}" srcOrd="1" destOrd="0" parTransId="{C0FEC75E-DBB4-4010-B78C-CEB58472D688}" sibTransId="{0893A9C4-6EDA-4DC3-A52C-576F6159BC33}"/>
    <dgm:cxn modelId="{0DCB75FC-F8DC-4BD9-9090-E470A8A30013}" type="presOf" srcId="{2035A67C-F648-4466-B842-615D104A86EE}" destId="{AE53691B-9E06-4F02-9698-FB1CE099ECD9}" srcOrd="0" destOrd="0" presId="urn:microsoft.com/office/officeart/2008/layout/LinedList"/>
    <dgm:cxn modelId="{1CA87EAB-72E6-457E-846A-DECAAC802BD8}" type="presParOf" srcId="{2DDF1320-4E3C-4515-877B-C8DAF0BA0718}" destId="{2454E60C-1C7A-4FEC-9D44-CA121B267B27}" srcOrd="0" destOrd="0" presId="urn:microsoft.com/office/officeart/2008/layout/LinedList"/>
    <dgm:cxn modelId="{2ED7601F-E605-44A1-BAA4-E36598A00023}" type="presParOf" srcId="{2DDF1320-4E3C-4515-877B-C8DAF0BA0718}" destId="{5B0E76E9-A5BB-4B56-B0BF-3984A228E20F}" srcOrd="1" destOrd="0" presId="urn:microsoft.com/office/officeart/2008/layout/LinedList"/>
    <dgm:cxn modelId="{B652CE1E-7082-4221-9315-24402FD63201}" type="presParOf" srcId="{5B0E76E9-A5BB-4B56-B0BF-3984A228E20F}" destId="{49EDF9B8-219D-45C0-88BB-409694663963}" srcOrd="0" destOrd="0" presId="urn:microsoft.com/office/officeart/2008/layout/LinedList"/>
    <dgm:cxn modelId="{7BDA10E4-44CA-4035-BF5C-3889AB7B8BC2}" type="presParOf" srcId="{5B0E76E9-A5BB-4B56-B0BF-3984A228E20F}" destId="{AE5F16F3-196D-43AA-897D-F95DBD2FCAC5}" srcOrd="1" destOrd="0" presId="urn:microsoft.com/office/officeart/2008/layout/LinedList"/>
    <dgm:cxn modelId="{D82214A6-D2F4-4D66-AE0E-BAB2214B4583}" type="presParOf" srcId="{2DDF1320-4E3C-4515-877B-C8DAF0BA0718}" destId="{A4C08FBE-9F12-4706-93B2-2FF7A8E113A4}" srcOrd="2" destOrd="0" presId="urn:microsoft.com/office/officeart/2008/layout/LinedList"/>
    <dgm:cxn modelId="{9B9B9333-6DF4-4878-AF00-6C271368CE4B}" type="presParOf" srcId="{2DDF1320-4E3C-4515-877B-C8DAF0BA0718}" destId="{1EF46DD3-D846-4DB6-B390-20A7D9F6FC35}" srcOrd="3" destOrd="0" presId="urn:microsoft.com/office/officeart/2008/layout/LinedList"/>
    <dgm:cxn modelId="{3AA4BAFF-3987-4DEB-A6B7-AC6C58BA9522}" type="presParOf" srcId="{1EF46DD3-D846-4DB6-B390-20A7D9F6FC35}" destId="{33735E11-F27E-4517-92BC-F6667EE12DF1}" srcOrd="0" destOrd="0" presId="urn:microsoft.com/office/officeart/2008/layout/LinedList"/>
    <dgm:cxn modelId="{681D3A83-6335-4C9E-BDBF-E2F2E2E06AEF}" type="presParOf" srcId="{1EF46DD3-D846-4DB6-B390-20A7D9F6FC35}" destId="{351C8750-8357-467E-8765-88DD238776F2}" srcOrd="1" destOrd="0" presId="urn:microsoft.com/office/officeart/2008/layout/LinedList"/>
    <dgm:cxn modelId="{A665B62B-5C05-4A08-BEBB-5EA717DD850D}" type="presParOf" srcId="{2DDF1320-4E3C-4515-877B-C8DAF0BA0718}" destId="{1B2942A9-6A41-4628-AD70-8C3D4B15A982}" srcOrd="4" destOrd="0" presId="urn:microsoft.com/office/officeart/2008/layout/LinedList"/>
    <dgm:cxn modelId="{3122F4C0-54ED-404F-BA2F-862826491ADC}" type="presParOf" srcId="{2DDF1320-4E3C-4515-877B-C8DAF0BA0718}" destId="{FBEE9CFF-DDFD-4B9A-B21D-AEA6D759D42D}" srcOrd="5" destOrd="0" presId="urn:microsoft.com/office/officeart/2008/layout/LinedList"/>
    <dgm:cxn modelId="{1A97DF6A-DF01-4676-A437-7945CF98189B}" type="presParOf" srcId="{FBEE9CFF-DDFD-4B9A-B21D-AEA6D759D42D}" destId="{73901ADB-391B-42D3-BDFA-6B3168C8E01E}" srcOrd="0" destOrd="0" presId="urn:microsoft.com/office/officeart/2008/layout/LinedList"/>
    <dgm:cxn modelId="{E61AAB68-C896-4319-AD6F-6B70FD847C54}" type="presParOf" srcId="{FBEE9CFF-DDFD-4B9A-B21D-AEA6D759D42D}" destId="{C00B4756-D3AF-4A46-8D32-1C2EB1E61D25}" srcOrd="1" destOrd="0" presId="urn:microsoft.com/office/officeart/2008/layout/LinedList"/>
    <dgm:cxn modelId="{AADDF899-4C85-4648-B2AD-9C7D9C8066F9}" type="presParOf" srcId="{2DDF1320-4E3C-4515-877B-C8DAF0BA0718}" destId="{382ED4D2-40EB-468E-84C6-2EA5E455D4E6}" srcOrd="6" destOrd="0" presId="urn:microsoft.com/office/officeart/2008/layout/LinedList"/>
    <dgm:cxn modelId="{9B66B96E-2862-4000-BFCA-5638817B4FF6}" type="presParOf" srcId="{2DDF1320-4E3C-4515-877B-C8DAF0BA0718}" destId="{CE30914F-CF71-49B0-96CB-38054D9D3C00}" srcOrd="7" destOrd="0" presId="urn:microsoft.com/office/officeart/2008/layout/LinedList"/>
    <dgm:cxn modelId="{4BF3D505-3DD9-443B-B373-0D1001BB1CE6}" type="presParOf" srcId="{CE30914F-CF71-49B0-96CB-38054D9D3C00}" destId="{AE53691B-9E06-4F02-9698-FB1CE099ECD9}" srcOrd="0" destOrd="0" presId="urn:microsoft.com/office/officeart/2008/layout/LinedList"/>
    <dgm:cxn modelId="{979F2440-81F2-4F9E-A14C-F6E65815978F}" type="presParOf" srcId="{CE30914F-CF71-49B0-96CB-38054D9D3C00}" destId="{D944743E-BDDA-4EB6-AB02-01F9972C940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8EF08B-2B37-47A9-B316-E888E5FA92C2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70EE10B-BFF3-42C8-B97B-3D944E4C2A11}">
      <dgm:prSet/>
      <dgm:spPr>
        <a:solidFill>
          <a:srgbClr val="00B0F0"/>
        </a:solidFill>
      </dgm:spPr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Бондарь Николай Николаевич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5D5C11-9C3E-41DD-873A-86A0A99165DA}" type="parTrans" cxnId="{A5A03A9B-3488-40C4-B932-24E052E5639B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02A039-EC5E-4EA7-9370-7D88BE62689B}" type="sibTrans" cxnId="{A5A03A9B-3488-40C4-B932-24E052E5639B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92694EA-D3C7-436A-AC34-425D72045D4C}">
      <dgm:prSet/>
      <dgm:spPr>
        <a:solidFill>
          <a:srgbClr val="00B0F0"/>
        </a:solidFill>
      </dgm:spPr>
      <dgm:t>
        <a:bodyPr/>
        <a:lstStyle/>
        <a:p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Tg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-канал кафедры социальной работы, психологии и педагогики высшего образования КУБГУ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ACA5AF-1F10-4EFA-B80A-4B5244D15513}" type="parTrans" cxnId="{12E1AB43-9B69-47ED-A008-36AE92510CBE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81A588C-0CC5-435A-894C-58C7B4860916}" type="sibTrans" cxnId="{12E1AB43-9B69-47ED-A008-36AE92510CBE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19EC17-3DF5-49C7-B274-0B6D237CE95E}" type="pres">
      <dgm:prSet presAssocID="{338EF08B-2B37-47A9-B316-E888E5FA92C2}" presName="linear" presStyleCnt="0">
        <dgm:presLayoutVars>
          <dgm:animLvl val="lvl"/>
          <dgm:resizeHandles val="exact"/>
        </dgm:presLayoutVars>
      </dgm:prSet>
      <dgm:spPr/>
    </dgm:pt>
    <dgm:pt modelId="{B22BC1C6-D642-4510-848E-ECB3EF8DBDC1}" type="pres">
      <dgm:prSet presAssocID="{C70EE10B-BFF3-42C8-B97B-3D944E4C2A11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5EEC668C-484C-472C-B8DD-217EE9263694}" type="pres">
      <dgm:prSet presAssocID="{DA02A039-EC5E-4EA7-9370-7D88BE62689B}" presName="spacer" presStyleCnt="0"/>
      <dgm:spPr/>
    </dgm:pt>
    <dgm:pt modelId="{45EF3250-B3C1-47B6-BC18-7827A49BC705}" type="pres">
      <dgm:prSet presAssocID="{492694EA-D3C7-436A-AC34-425D72045D4C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12E1AB43-9B69-47ED-A008-36AE92510CBE}" srcId="{338EF08B-2B37-47A9-B316-E888E5FA92C2}" destId="{492694EA-D3C7-436A-AC34-425D72045D4C}" srcOrd="1" destOrd="0" parTransId="{69ACA5AF-1F10-4EFA-B80A-4B5244D15513}" sibTransId="{081A588C-0CC5-435A-894C-58C7B4860916}"/>
    <dgm:cxn modelId="{74997E49-DEE2-4B8E-BCC4-657BFFDB3BE0}" type="presOf" srcId="{338EF08B-2B37-47A9-B316-E888E5FA92C2}" destId="{9B19EC17-3DF5-49C7-B274-0B6D237CE95E}" srcOrd="0" destOrd="0" presId="urn:microsoft.com/office/officeart/2005/8/layout/vList2"/>
    <dgm:cxn modelId="{BE0C8685-896C-4F93-8358-0ED68D9E298E}" type="presOf" srcId="{C70EE10B-BFF3-42C8-B97B-3D944E4C2A11}" destId="{B22BC1C6-D642-4510-848E-ECB3EF8DBDC1}" srcOrd="0" destOrd="0" presId="urn:microsoft.com/office/officeart/2005/8/layout/vList2"/>
    <dgm:cxn modelId="{A5A03A9B-3488-40C4-B932-24E052E5639B}" srcId="{338EF08B-2B37-47A9-B316-E888E5FA92C2}" destId="{C70EE10B-BFF3-42C8-B97B-3D944E4C2A11}" srcOrd="0" destOrd="0" parTransId="{835D5C11-9C3E-41DD-873A-86A0A99165DA}" sibTransId="{DA02A039-EC5E-4EA7-9370-7D88BE62689B}"/>
    <dgm:cxn modelId="{4A7E1F9E-4939-4005-833F-B63817A7B61D}" type="presOf" srcId="{492694EA-D3C7-436A-AC34-425D72045D4C}" destId="{45EF3250-B3C1-47B6-BC18-7827A49BC705}" srcOrd="0" destOrd="0" presId="urn:microsoft.com/office/officeart/2005/8/layout/vList2"/>
    <dgm:cxn modelId="{21E77C21-901C-4652-B8A4-A008A7586B10}" type="presParOf" srcId="{9B19EC17-3DF5-49C7-B274-0B6D237CE95E}" destId="{B22BC1C6-D642-4510-848E-ECB3EF8DBDC1}" srcOrd="0" destOrd="0" presId="urn:microsoft.com/office/officeart/2005/8/layout/vList2"/>
    <dgm:cxn modelId="{CAA4D7BE-FDC7-4A47-AA62-78F0EBF6A67B}" type="presParOf" srcId="{9B19EC17-3DF5-49C7-B274-0B6D237CE95E}" destId="{5EEC668C-484C-472C-B8DD-217EE9263694}" srcOrd="1" destOrd="0" presId="urn:microsoft.com/office/officeart/2005/8/layout/vList2"/>
    <dgm:cxn modelId="{2F13E89A-91F6-409B-8223-1E61C850C28E}" type="presParOf" srcId="{9B19EC17-3DF5-49C7-B274-0B6D237CE95E}" destId="{45EF3250-B3C1-47B6-BC18-7827A49BC705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54E60C-1C7A-4FEC-9D44-CA121B267B27}">
      <dsp:nvSpPr>
        <dsp:cNvPr id="0" name=""/>
        <dsp:cNvSpPr/>
      </dsp:nvSpPr>
      <dsp:spPr>
        <a:xfrm>
          <a:off x="0" y="0"/>
          <a:ext cx="525780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EDF9B8-219D-45C0-88BB-409694663963}">
      <dsp:nvSpPr>
        <dsp:cNvPr id="0" name=""/>
        <dsp:cNvSpPr/>
      </dsp:nvSpPr>
      <dsp:spPr>
        <a:xfrm>
          <a:off x="0" y="0"/>
          <a:ext cx="5257801" cy="1357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Для успешного достижения целей</a:t>
          </a:r>
          <a:endParaRPr lang="en-US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0"/>
        <a:ext cx="5257801" cy="1357843"/>
      </dsp:txXfrm>
    </dsp:sp>
    <dsp:sp modelId="{A4C08FBE-9F12-4706-93B2-2FF7A8E113A4}">
      <dsp:nvSpPr>
        <dsp:cNvPr id="0" name=""/>
        <dsp:cNvSpPr/>
      </dsp:nvSpPr>
      <dsp:spPr>
        <a:xfrm>
          <a:off x="0" y="1357843"/>
          <a:ext cx="525780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735E11-F27E-4517-92BC-F6667EE12DF1}">
      <dsp:nvSpPr>
        <dsp:cNvPr id="0" name=""/>
        <dsp:cNvSpPr/>
      </dsp:nvSpPr>
      <dsp:spPr>
        <a:xfrm>
          <a:off x="0" y="1357843"/>
          <a:ext cx="5257801" cy="1357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>
              <a:latin typeface="Times New Roman" panose="02020603050405020304" pitchFamily="18" charset="0"/>
              <a:cs typeface="Times New Roman" panose="02020603050405020304" pitchFamily="18" charset="0"/>
            </a:rPr>
            <a:t>Способность работать в команде</a:t>
          </a:r>
          <a:endParaRPr lang="en-US" sz="32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357843"/>
        <a:ext cx="5257801" cy="1357843"/>
      </dsp:txXfrm>
    </dsp:sp>
    <dsp:sp modelId="{1B2942A9-6A41-4628-AD70-8C3D4B15A982}">
      <dsp:nvSpPr>
        <dsp:cNvPr id="0" name=""/>
        <dsp:cNvSpPr/>
      </dsp:nvSpPr>
      <dsp:spPr>
        <a:xfrm>
          <a:off x="0" y="2715687"/>
          <a:ext cx="525780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901ADB-391B-42D3-BDFA-6B3168C8E01E}">
      <dsp:nvSpPr>
        <dsp:cNvPr id="0" name=""/>
        <dsp:cNvSpPr/>
      </dsp:nvSpPr>
      <dsp:spPr>
        <a:xfrm>
          <a:off x="0" y="2715687"/>
          <a:ext cx="5257801" cy="1357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>
              <a:latin typeface="Times New Roman" panose="02020603050405020304" pitchFamily="18" charset="0"/>
              <a:cs typeface="Times New Roman" panose="02020603050405020304" pitchFamily="18" charset="0"/>
            </a:rPr>
            <a:t>Уверенность в себе</a:t>
          </a:r>
          <a:endParaRPr lang="en-US" sz="32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715687"/>
        <a:ext cx="5257801" cy="1357843"/>
      </dsp:txXfrm>
    </dsp:sp>
    <dsp:sp modelId="{382ED4D2-40EB-468E-84C6-2EA5E455D4E6}">
      <dsp:nvSpPr>
        <dsp:cNvPr id="0" name=""/>
        <dsp:cNvSpPr/>
      </dsp:nvSpPr>
      <dsp:spPr>
        <a:xfrm>
          <a:off x="0" y="4073531"/>
          <a:ext cx="525780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53691B-9E06-4F02-9698-FB1CE099ECD9}">
      <dsp:nvSpPr>
        <dsp:cNvPr id="0" name=""/>
        <dsp:cNvSpPr/>
      </dsp:nvSpPr>
      <dsp:spPr>
        <a:xfrm>
          <a:off x="0" y="4073531"/>
          <a:ext cx="5257801" cy="1357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>
              <a:latin typeface="Times New Roman" panose="02020603050405020304" pitchFamily="18" charset="0"/>
              <a:cs typeface="Times New Roman" panose="02020603050405020304" pitchFamily="18" charset="0"/>
            </a:rPr>
            <a:t>Развитие дисциплинированности и ответственности</a:t>
          </a:r>
          <a:endParaRPr lang="en-US" sz="32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4073531"/>
        <a:ext cx="5257801" cy="13578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2BC1C6-D642-4510-848E-ECB3EF8DBDC1}">
      <dsp:nvSpPr>
        <dsp:cNvPr id="0" name=""/>
        <dsp:cNvSpPr/>
      </dsp:nvSpPr>
      <dsp:spPr>
        <a:xfrm>
          <a:off x="0" y="336608"/>
          <a:ext cx="6731524" cy="1790100"/>
        </a:xfrm>
        <a:prstGeom prst="round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Бондарь Николай Николаевич</a:t>
          </a:r>
          <a:endParaRPr lang="en-US" sz="3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7385" y="423993"/>
        <a:ext cx="6556754" cy="1615330"/>
      </dsp:txXfrm>
    </dsp:sp>
    <dsp:sp modelId="{45EF3250-B3C1-47B6-BC18-7827A49BC705}">
      <dsp:nvSpPr>
        <dsp:cNvPr id="0" name=""/>
        <dsp:cNvSpPr/>
      </dsp:nvSpPr>
      <dsp:spPr>
        <a:xfrm>
          <a:off x="0" y="2224629"/>
          <a:ext cx="6731524" cy="1790100"/>
        </a:xfrm>
        <a:prstGeom prst="round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Tg</a:t>
          </a:r>
          <a:r>
            <a:rPr lang="ru-RU" sz="3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-канал кафедры социальной работы, психологии и педагогики высшего образования КУБГУ</a:t>
          </a:r>
          <a:endParaRPr lang="en-US" sz="3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7385" y="2312014"/>
        <a:ext cx="6556754" cy="16153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3EFEF1-7E41-4265-AEC1-19D33FFE46F0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2C4AAD-606B-4BA2-9EB4-00ADC0F527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162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2C4AAD-606B-4BA2-9EB4-00ADC0F52700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618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1DD480-AADC-B288-3180-6EC8B6FF0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2A238EB-51D5-BEEF-B5BA-D4944502FF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120DFF-6C68-D984-5880-18DA94E6E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A582C-9202-4B83-9133-202BBB147AF8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9BAFF7-ADED-ED1A-BC8A-27CFD5BD9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DBA8ED-207B-68D0-4079-833DB9EC7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83804-08C5-44F2-A8B8-F5D1FE78D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7812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AE5B4B-AB49-3F18-F56A-EA6B6EAF1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560BF22-A5A1-8F61-8D97-6EA411BA9D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36D24A6-4FD8-BA9F-6F2F-7C87B85DE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A582C-9202-4B83-9133-202BBB147AF8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6D29EC-BFCC-6C86-426F-AB979F63A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6A7358F-3E40-F09A-B68F-11B7B78E6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83804-08C5-44F2-A8B8-F5D1FE78D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89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0553119-A682-598D-BDE7-7980C24D25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8B55492-E40A-FC94-69FD-3B2BC04082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5CD705-AC85-0DA3-DB71-5495B59E8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A582C-9202-4B83-9133-202BBB147AF8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C0E910-EF1C-0A1B-BEF6-8170E0E2D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6B1AEA-A4A0-BFA0-6BCD-F3AB73D37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83804-08C5-44F2-A8B8-F5D1FE78D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097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CE84F1-91A6-756E-8EC8-E63FE9673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93CEF4-D344-55E0-3E6E-7C1C55ABDD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D16E8A-6B00-FD99-2E0B-A492AD6D4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A582C-9202-4B83-9133-202BBB147AF8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CD2A15C-E2C5-C8BD-CB12-3977C7D12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72F41C6-A94B-FC5B-D83B-BE6F46C43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83804-08C5-44F2-A8B8-F5D1FE78D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728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4CD2DC-00F1-04E5-2E43-A9D1091D9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0B61091-6509-FD6D-9844-339B297DBA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6D84DD8-8459-312D-3DCC-471A8B3A2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A582C-9202-4B83-9133-202BBB147AF8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942737E-F0A6-6CB4-23F0-855429C30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C5E6C7-CA2F-E3A1-DBC6-9F93C66C2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83804-08C5-44F2-A8B8-F5D1FE78D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877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27BBF2-34F0-F8A9-A7B1-D013BD92C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F70661-4AB8-D85A-AC55-2CA2EBDF7C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D480809-D15B-BF43-0AF0-7F5F2954D2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2712C9D-354A-0B6B-2D83-DEDD5B992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A582C-9202-4B83-9133-202BBB147AF8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22567C-B47C-14F5-6343-7D2182537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9E31563-1191-C78B-0C54-165BAE37E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83804-08C5-44F2-A8B8-F5D1FE78D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120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80CBD5-DE01-3F8E-24BD-95165F59F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E64B878-D72C-91BF-21A5-6B9A5A4625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283557E-B7E7-3C76-DB4D-F30D40D3E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3845AFD-68A7-A41E-1E6D-CFC7772077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82F9577-5712-380E-9F49-AAF4209FA6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61C0782-FE25-9575-18F2-A662C192A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A582C-9202-4B83-9133-202BBB147AF8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CC47655-3DC7-4423-D0DA-7EBDCE468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30C8A99-1CD8-5F65-A8C5-9BCB48001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83804-08C5-44F2-A8B8-F5D1FE78D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529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3E86BD-3856-58BD-8289-D7256167F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E06FE6B-3619-8696-8ADE-5B1486A3B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A582C-9202-4B83-9133-202BBB147AF8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6548DFB-5063-3781-2DD5-B7C4DDF57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D2E2D4F-096A-E4E5-24A7-EEACD5A4D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83804-08C5-44F2-A8B8-F5D1FE78D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289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47FB8A0-6C62-7839-B32D-A61C787CC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A582C-9202-4B83-9133-202BBB147AF8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F41F235-7FBC-5A75-33A8-9C3C3731D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CB8A385-44C8-6BEF-9B33-3F69B5035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83804-08C5-44F2-A8B8-F5D1FE78D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1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52464A-DCDF-EB72-A52D-D8921EEED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F68C91-D140-BDCF-4801-C1CD7EE6BF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45E4A99-8295-4A81-5C8D-5F36C90836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2697765-1ECD-136D-7717-4D7531221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A582C-9202-4B83-9133-202BBB147AF8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0289CEF-D478-4633-0A87-5B71FD7D5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37D454-9052-3EDA-7105-B3796CBA0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83804-08C5-44F2-A8B8-F5D1FE78D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454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BB2997-65C0-EB54-C274-58FC0C21F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9D0786A-C87A-D1A0-91BE-1A10B5EB32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BD51DCB-FB83-3AFC-227A-E25844CEA7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85CFAFF-C595-E7C4-AF4D-6755871F9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A582C-9202-4B83-9133-202BBB147AF8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8768512-5076-53C8-2918-8EBC99FE8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23B9272-ED5F-2A25-5A79-88369F4DB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83804-08C5-44F2-A8B8-F5D1FE78D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959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2A770C-BEF5-0FB6-D956-24F05F26E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3D14119-E432-B1F2-2660-8B5DDE0414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C427E3-4A8A-BB34-FEDD-1488F12601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AA582C-9202-4B83-9133-202BBB147AF8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C0AD4BC-5416-60F8-084C-823A7FDB31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2C3761-1DA1-BF1A-034E-8650DCAF84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D83804-08C5-44F2-A8B8-F5D1FE78D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890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png"/><Relationship Id="rId4" Type="http://schemas.openxmlformats.org/officeDocument/2006/relationships/tags" Target="../tags/tag4.xml"/><Relationship Id="rId9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5.pn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6.png"/><Relationship Id="rId9" Type="http://schemas.microsoft.com/office/2007/relationships/diagramDrawing" Target="../diagrams/drawing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74FA49-86E7-6C8D-0EDA-5FC3436367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28140" y="1022366"/>
            <a:ext cx="8454011" cy="3072015"/>
          </a:xfrm>
        </p:spPr>
        <p:txBody>
          <a:bodyPr anchor="b">
            <a:normAutofit/>
          </a:bodyPr>
          <a:lstStyle/>
          <a:p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развивать деловые качества у детей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FC80FB5-558A-4F15-CE3C-5282884D80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73175" y="5437762"/>
            <a:ext cx="5380044" cy="957878"/>
          </a:xfrm>
        </p:spPr>
        <p:txBody>
          <a:bodyPr anchor="t">
            <a:no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 подготовлен преподавателем кафедры социальной работы, психологии и педагогики высшего образования ФГБОУ ВО «КУБГУ» Бондарь Н.Н.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29B0C49-CEC3-5044-0F0F-AB389E0CEB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517" t="3531" r="13099" b="5547"/>
          <a:stretch/>
        </p:blipFill>
        <p:spPr>
          <a:xfrm>
            <a:off x="10323550" y="154916"/>
            <a:ext cx="1729667" cy="1692738"/>
          </a:xfrm>
          <a:custGeom>
            <a:avLst/>
            <a:gdLst/>
            <a:ahLst/>
            <a:cxnLst/>
            <a:rect l="l" t="t" r="r" b="b"/>
            <a:pathLst>
              <a:path w="4579832" h="5347063">
                <a:moveTo>
                  <a:pt x="106985" y="0"/>
                </a:moveTo>
                <a:lnTo>
                  <a:pt x="4472847" y="0"/>
                </a:lnTo>
                <a:cubicBezTo>
                  <a:pt x="4531933" y="0"/>
                  <a:pt x="4579832" y="47899"/>
                  <a:pt x="4579832" y="106985"/>
                </a:cubicBezTo>
                <a:lnTo>
                  <a:pt x="4579832" y="5240078"/>
                </a:lnTo>
                <a:cubicBezTo>
                  <a:pt x="4579832" y="5299164"/>
                  <a:pt x="4531933" y="5347063"/>
                  <a:pt x="4472847" y="5347063"/>
                </a:cubicBezTo>
                <a:lnTo>
                  <a:pt x="106985" y="5347063"/>
                </a:lnTo>
                <a:cubicBezTo>
                  <a:pt x="47899" y="5347063"/>
                  <a:pt x="0" y="5299164"/>
                  <a:pt x="0" y="5240078"/>
                </a:cubicBezTo>
                <a:lnTo>
                  <a:pt x="0" y="106985"/>
                </a:lnTo>
                <a:cubicBezTo>
                  <a:pt x="0" y="47899"/>
                  <a:pt x="47899" y="0"/>
                  <a:pt x="106985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251490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687AFE0E-B37D-4531-AFE8-231C8348EA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2C6A22-A285-B3B4-06FA-FF1EAFF1C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Как развивать настойчивость?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0BEC433-DCA4-EDDD-D77B-16CF95D389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013625"/>
            <a:ext cx="4614759" cy="4163337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Начните с малого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Подскажите идею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Мотивируйте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внимательны к возможностям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Покажите им как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Хвалите усилия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7D58725-BC4D-6B2F-3D1B-0818F9AB2C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91" r="10239" b="-3"/>
          <a:stretch/>
        </p:blipFill>
        <p:spPr>
          <a:xfrm>
            <a:off x="6101338" y="2015168"/>
            <a:ext cx="5283866" cy="4210442"/>
          </a:xfrm>
          <a:custGeom>
            <a:avLst/>
            <a:gdLst/>
            <a:ahLst/>
            <a:cxnLst/>
            <a:rect l="l" t="t" r="r" b="b"/>
            <a:pathLst>
              <a:path w="5283866" h="4210442">
                <a:moveTo>
                  <a:pt x="839883" y="18"/>
                </a:moveTo>
                <a:cubicBezTo>
                  <a:pt x="851945" y="328"/>
                  <a:pt x="864423" y="4671"/>
                  <a:pt x="875727" y="6050"/>
                </a:cubicBezTo>
                <a:cubicBezTo>
                  <a:pt x="1125267" y="36932"/>
                  <a:pt x="1374804" y="70296"/>
                  <a:pt x="1624617" y="99799"/>
                </a:cubicBezTo>
                <a:cubicBezTo>
                  <a:pt x="1858164" y="127373"/>
                  <a:pt x="2093363" y="133714"/>
                  <a:pt x="2328012" y="148051"/>
                </a:cubicBezTo>
                <a:cubicBezTo>
                  <a:pt x="2612016" y="165424"/>
                  <a:pt x="2895470" y="189965"/>
                  <a:pt x="3177820" y="228566"/>
                </a:cubicBezTo>
                <a:cubicBezTo>
                  <a:pt x="3373866" y="255590"/>
                  <a:pt x="3571843" y="274338"/>
                  <a:pt x="3770646" y="252831"/>
                </a:cubicBezTo>
                <a:cubicBezTo>
                  <a:pt x="3780572" y="251727"/>
                  <a:pt x="3791878" y="248144"/>
                  <a:pt x="3800149" y="251727"/>
                </a:cubicBezTo>
                <a:cubicBezTo>
                  <a:pt x="3896658" y="291986"/>
                  <a:pt x="4001986" y="263033"/>
                  <a:pt x="4102076" y="288400"/>
                </a:cubicBezTo>
                <a:cubicBezTo>
                  <a:pt x="4076434" y="386286"/>
                  <a:pt x="3966416" y="378289"/>
                  <a:pt x="3904377" y="446120"/>
                </a:cubicBezTo>
                <a:cubicBezTo>
                  <a:pt x="4005570" y="473141"/>
                  <a:pt x="4096562" y="500439"/>
                  <a:pt x="4188933" y="520843"/>
                </a:cubicBezTo>
                <a:cubicBezTo>
                  <a:pt x="4286818" y="542350"/>
                  <a:pt x="4369813" y="600531"/>
                  <a:pt x="4465492" y="626449"/>
                </a:cubicBezTo>
                <a:cubicBezTo>
                  <a:pt x="4485897" y="631964"/>
                  <a:pt x="4510437" y="651264"/>
                  <a:pt x="4517606" y="670015"/>
                </a:cubicBezTo>
                <a:cubicBezTo>
                  <a:pt x="4540768" y="730677"/>
                  <a:pt x="5003171" y="900804"/>
                  <a:pt x="4948576" y="954847"/>
                </a:cubicBezTo>
                <a:cubicBezTo>
                  <a:pt x="4925966" y="977182"/>
                  <a:pt x="4896738" y="993174"/>
                  <a:pt x="4866132" y="1015233"/>
                </a:cubicBezTo>
                <a:cubicBezTo>
                  <a:pt x="4912180" y="1056869"/>
                  <a:pt x="4964017" y="1075067"/>
                  <a:pt x="5019164" y="1087474"/>
                </a:cubicBezTo>
                <a:cubicBezTo>
                  <a:pt x="5035708" y="1091335"/>
                  <a:pt x="5051977" y="1099055"/>
                  <a:pt x="5053630" y="1117806"/>
                </a:cubicBezTo>
                <a:cubicBezTo>
                  <a:pt x="5055284" y="1137382"/>
                  <a:pt x="5038464" y="1145101"/>
                  <a:pt x="5024404" y="1154202"/>
                </a:cubicBezTo>
                <a:cubicBezTo>
                  <a:pt x="5004826" y="1166885"/>
                  <a:pt x="4985800" y="1177916"/>
                  <a:pt x="4960984" y="1179569"/>
                </a:cubicBezTo>
                <a:cubicBezTo>
                  <a:pt x="4920176" y="1182051"/>
                  <a:pt x="4900600" y="1217344"/>
                  <a:pt x="4876887" y="1243814"/>
                </a:cubicBezTo>
                <a:cubicBezTo>
                  <a:pt x="4863652" y="1258705"/>
                  <a:pt x="4857034" y="1288759"/>
                  <a:pt x="4880195" y="1293998"/>
                </a:cubicBezTo>
                <a:cubicBezTo>
                  <a:pt x="4935892" y="1306682"/>
                  <a:pt x="4931480" y="1343355"/>
                  <a:pt x="4930104" y="1384991"/>
                </a:cubicBezTo>
                <a:cubicBezTo>
                  <a:pt x="4928173" y="1436553"/>
                  <a:pt x="4895360" y="1460265"/>
                  <a:pt x="4855103" y="1480119"/>
                </a:cubicBezTo>
                <a:cubicBezTo>
                  <a:pt x="4841316" y="1487011"/>
                  <a:pt x="4821740" y="1486735"/>
                  <a:pt x="4816500" y="1508242"/>
                </a:cubicBezTo>
                <a:cubicBezTo>
                  <a:pt x="4839110" y="1528648"/>
                  <a:pt x="4866684" y="1512103"/>
                  <a:pt x="4890949" y="1517893"/>
                </a:cubicBezTo>
                <a:cubicBezTo>
                  <a:pt x="4911077" y="1522581"/>
                  <a:pt x="4944441" y="1520100"/>
                  <a:pt x="4916868" y="1557599"/>
                </a:cubicBezTo>
                <a:cubicBezTo>
                  <a:pt x="4908870" y="1568352"/>
                  <a:pt x="4918245" y="1576625"/>
                  <a:pt x="4928448" y="1577453"/>
                </a:cubicBezTo>
                <a:cubicBezTo>
                  <a:pt x="5010066" y="1586000"/>
                  <a:pt x="4972566" y="1661827"/>
                  <a:pt x="4998760" y="1701809"/>
                </a:cubicBezTo>
                <a:cubicBezTo>
                  <a:pt x="5005928" y="1712836"/>
                  <a:pt x="4998208" y="1731862"/>
                  <a:pt x="4986903" y="1736550"/>
                </a:cubicBezTo>
                <a:cubicBezTo>
                  <a:pt x="4914660" y="1767432"/>
                  <a:pt x="4904735" y="1841053"/>
                  <a:pt x="4869716" y="1904472"/>
                </a:cubicBezTo>
                <a:cubicBezTo>
                  <a:pt x="4907768" y="1929562"/>
                  <a:pt x="4953264" y="1935077"/>
                  <a:pt x="4994348" y="1951346"/>
                </a:cubicBezTo>
                <a:cubicBezTo>
                  <a:pt x="5037087" y="1968441"/>
                  <a:pt x="5037087" y="1981125"/>
                  <a:pt x="5001792" y="2030756"/>
                </a:cubicBezTo>
                <a:cubicBezTo>
                  <a:pt x="5093611" y="2041511"/>
                  <a:pt x="5093611" y="2041511"/>
                  <a:pt x="5065212" y="2119543"/>
                </a:cubicBezTo>
                <a:cubicBezTo>
                  <a:pt x="5142142" y="2126712"/>
                  <a:pt x="5192876" y="2163660"/>
                  <a:pt x="5204732" y="2244450"/>
                </a:cubicBezTo>
                <a:cubicBezTo>
                  <a:pt x="5210523" y="2283604"/>
                  <a:pt x="5245265" y="2302077"/>
                  <a:pt x="5283866" y="2328272"/>
                </a:cubicBezTo>
                <a:cubicBezTo>
                  <a:pt x="5235890" y="2353641"/>
                  <a:pt x="5203354" y="2406580"/>
                  <a:pt x="5147380" y="2350606"/>
                </a:cubicBezTo>
                <a:cubicBezTo>
                  <a:pt x="5126976" y="2330203"/>
                  <a:pt x="5128904" y="2356121"/>
                  <a:pt x="5126148" y="2363566"/>
                </a:cubicBezTo>
                <a:cubicBezTo>
                  <a:pt x="5119532" y="2381764"/>
                  <a:pt x="5133316" y="2393897"/>
                  <a:pt x="5142417" y="2407682"/>
                </a:cubicBezTo>
                <a:cubicBezTo>
                  <a:pt x="5151240" y="2421470"/>
                  <a:pt x="5161718" y="2436083"/>
                  <a:pt x="5164200" y="2451526"/>
                </a:cubicBezTo>
                <a:cubicBezTo>
                  <a:pt x="5165852" y="2462279"/>
                  <a:pt x="5157858" y="2477994"/>
                  <a:pt x="5149034" y="2485992"/>
                </a:cubicBezTo>
                <a:cubicBezTo>
                  <a:pt x="5102710" y="2528178"/>
                  <a:pt x="5130284" y="2623031"/>
                  <a:pt x="5042601" y="2635164"/>
                </a:cubicBezTo>
                <a:cubicBezTo>
                  <a:pt x="5003171" y="2640677"/>
                  <a:pt x="4984146" y="2675420"/>
                  <a:pt x="4955194" y="2694445"/>
                </a:cubicBezTo>
                <a:cubicBezTo>
                  <a:pt x="4854552" y="2760897"/>
                  <a:pt x="4787272" y="2846375"/>
                  <a:pt x="4756116" y="2963836"/>
                </a:cubicBezTo>
                <a:cubicBezTo>
                  <a:pt x="4747568" y="2996372"/>
                  <a:pt x="4714754" y="3022569"/>
                  <a:pt x="4693523" y="3051244"/>
                </a:cubicBezTo>
                <a:cubicBezTo>
                  <a:pt x="4703726" y="3072199"/>
                  <a:pt x="4759424" y="3026979"/>
                  <a:pt x="4739848" y="3082125"/>
                </a:cubicBezTo>
                <a:cubicBezTo>
                  <a:pt x="4724958" y="3123486"/>
                  <a:pt x="4686906" y="3149129"/>
                  <a:pt x="4651060" y="3173670"/>
                </a:cubicBezTo>
                <a:cubicBezTo>
                  <a:pt x="4610252" y="3201518"/>
                  <a:pt x="4565032" y="3223852"/>
                  <a:pt x="4546556" y="3275413"/>
                </a:cubicBezTo>
                <a:cubicBezTo>
                  <a:pt x="4542697" y="3286444"/>
                  <a:pt x="4530288" y="3298024"/>
                  <a:pt x="4519261" y="3302437"/>
                </a:cubicBezTo>
                <a:cubicBezTo>
                  <a:pt x="3944081" y="4209875"/>
                  <a:pt x="2528194" y="4215939"/>
                  <a:pt x="2364961" y="4209597"/>
                </a:cubicBezTo>
                <a:cubicBezTo>
                  <a:pt x="2167260" y="4201602"/>
                  <a:pt x="1980313" y="4145627"/>
                  <a:pt x="1796951" y="4075867"/>
                </a:cubicBezTo>
                <a:cubicBezTo>
                  <a:pt x="1719469" y="4046365"/>
                  <a:pt x="1647505" y="4004453"/>
                  <a:pt x="1572227" y="3971917"/>
                </a:cubicBezTo>
                <a:cubicBezTo>
                  <a:pt x="1468277" y="3926971"/>
                  <a:pt x="1388040" y="3841219"/>
                  <a:pt x="1284364" y="3805097"/>
                </a:cubicBezTo>
                <a:cubicBezTo>
                  <a:pt x="1177655" y="3767873"/>
                  <a:pt x="1086388" y="3699767"/>
                  <a:pt x="976645" y="3670815"/>
                </a:cubicBezTo>
                <a:cubicBezTo>
                  <a:pt x="918742" y="3655375"/>
                  <a:pt x="862768" y="3627527"/>
                  <a:pt x="871866" y="3547839"/>
                </a:cubicBezTo>
                <a:cubicBezTo>
                  <a:pt x="874349" y="3525228"/>
                  <a:pt x="859184" y="3506755"/>
                  <a:pt x="835195" y="3513373"/>
                </a:cubicBezTo>
                <a:cubicBezTo>
                  <a:pt x="789424" y="3525780"/>
                  <a:pt x="768744" y="3492967"/>
                  <a:pt x="743375" y="3468427"/>
                </a:cubicBezTo>
                <a:cubicBezTo>
                  <a:pt x="698156" y="3424863"/>
                  <a:pt x="655142" y="3378540"/>
                  <a:pt x="583175" y="3371370"/>
                </a:cubicBezTo>
                <a:cubicBezTo>
                  <a:pt x="596961" y="3337178"/>
                  <a:pt x="620399" y="3342142"/>
                  <a:pt x="641906" y="3349311"/>
                </a:cubicBezTo>
                <a:cubicBezTo>
                  <a:pt x="698432" y="3368062"/>
                  <a:pt x="754405" y="3389293"/>
                  <a:pt x="810930" y="3408042"/>
                </a:cubicBezTo>
                <a:cubicBezTo>
                  <a:pt x="847878" y="3420175"/>
                  <a:pt x="884551" y="3437271"/>
                  <a:pt x="933908" y="3423758"/>
                </a:cubicBezTo>
                <a:cubicBezTo>
                  <a:pt x="891445" y="3354826"/>
                  <a:pt x="819202" y="3342418"/>
                  <a:pt x="760747" y="3321187"/>
                </a:cubicBezTo>
                <a:cubicBezTo>
                  <a:pt x="687678" y="3294441"/>
                  <a:pt x="644664" y="3243980"/>
                  <a:pt x="593101" y="3187731"/>
                </a:cubicBezTo>
                <a:cubicBezTo>
                  <a:pt x="646869" y="3174220"/>
                  <a:pt x="680233" y="3215581"/>
                  <a:pt x="722419" y="3213374"/>
                </a:cubicBezTo>
                <a:cubicBezTo>
                  <a:pt x="724627" y="3206207"/>
                  <a:pt x="728486" y="3195729"/>
                  <a:pt x="727934" y="3195451"/>
                </a:cubicBezTo>
                <a:cubicBezTo>
                  <a:pt x="659002" y="3164570"/>
                  <a:pt x="626741" y="3106666"/>
                  <a:pt x="615987" y="3036630"/>
                </a:cubicBezTo>
                <a:cubicBezTo>
                  <a:pt x="610473" y="3000510"/>
                  <a:pt x="585381" y="2989205"/>
                  <a:pt x="560564" y="2972660"/>
                </a:cubicBezTo>
                <a:cubicBezTo>
                  <a:pt x="473984" y="2913930"/>
                  <a:pt x="382441" y="2860713"/>
                  <a:pt x="311302" y="2779924"/>
                </a:cubicBezTo>
                <a:cubicBezTo>
                  <a:pt x="393471" y="2790677"/>
                  <a:pt x="459371" y="2843341"/>
                  <a:pt x="547882" y="2865952"/>
                </a:cubicBezTo>
                <a:cubicBezTo>
                  <a:pt x="477570" y="2777166"/>
                  <a:pt x="386577" y="2732222"/>
                  <a:pt x="303582" y="2678453"/>
                </a:cubicBezTo>
                <a:cubicBezTo>
                  <a:pt x="265806" y="2653913"/>
                  <a:pt x="230790" y="2622479"/>
                  <a:pt x="185016" y="2609244"/>
                </a:cubicBezTo>
                <a:cubicBezTo>
                  <a:pt x="168748" y="2604556"/>
                  <a:pt x="142002" y="2594630"/>
                  <a:pt x="154963" y="2568435"/>
                </a:cubicBezTo>
                <a:cubicBezTo>
                  <a:pt x="165990" y="2546654"/>
                  <a:pt x="187773" y="2553269"/>
                  <a:pt x="207627" y="2559612"/>
                </a:cubicBezTo>
                <a:cubicBezTo>
                  <a:pt x="255328" y="2575330"/>
                  <a:pt x="304685" y="2575604"/>
                  <a:pt x="369207" y="2575330"/>
                </a:cubicBezTo>
                <a:cubicBezTo>
                  <a:pt x="315163" y="2503363"/>
                  <a:pt x="216174" y="2524871"/>
                  <a:pt x="169852" y="2449319"/>
                </a:cubicBezTo>
                <a:cubicBezTo>
                  <a:pt x="227755" y="2436083"/>
                  <a:pt x="272424" y="2463381"/>
                  <a:pt x="319299" y="2468619"/>
                </a:cubicBezTo>
                <a:cubicBezTo>
                  <a:pt x="361761" y="2473307"/>
                  <a:pt x="372239" y="2460624"/>
                  <a:pt x="362313" y="2418988"/>
                </a:cubicBezTo>
                <a:cubicBezTo>
                  <a:pt x="346873" y="2354190"/>
                  <a:pt x="370034" y="2321102"/>
                  <a:pt x="431798" y="2338750"/>
                </a:cubicBezTo>
                <a:cubicBezTo>
                  <a:pt x="489149" y="2355293"/>
                  <a:pt x="495215" y="2331030"/>
                  <a:pt x="479775" y="2294082"/>
                </a:cubicBezTo>
                <a:cubicBezTo>
                  <a:pt x="457716" y="2240315"/>
                  <a:pt x="482807" y="2198678"/>
                  <a:pt x="499903" y="2153458"/>
                </a:cubicBezTo>
                <a:cubicBezTo>
                  <a:pt x="526099" y="2084525"/>
                  <a:pt x="515069" y="2050885"/>
                  <a:pt x="458544" y="1999599"/>
                </a:cubicBezTo>
                <a:cubicBezTo>
                  <a:pt x="426835" y="1970921"/>
                  <a:pt x="392645" y="1946658"/>
                  <a:pt x="346596" y="1921843"/>
                </a:cubicBezTo>
                <a:cubicBezTo>
                  <a:pt x="452753" y="1908331"/>
                  <a:pt x="341358" y="1862836"/>
                  <a:pt x="378857" y="1834435"/>
                </a:cubicBezTo>
                <a:cubicBezTo>
                  <a:pt x="453856" y="1822854"/>
                  <a:pt x="515069" y="1913294"/>
                  <a:pt x="617091" y="1887376"/>
                </a:cubicBezTo>
                <a:cubicBezTo>
                  <a:pt x="491080" y="1809066"/>
                  <a:pt x="351835" y="1783423"/>
                  <a:pt x="260568" y="1679198"/>
                </a:cubicBezTo>
                <a:cubicBezTo>
                  <a:pt x="281523" y="1655484"/>
                  <a:pt x="302479" y="1677543"/>
                  <a:pt x="320402" y="1668720"/>
                </a:cubicBezTo>
                <a:cubicBezTo>
                  <a:pt x="319850" y="1663205"/>
                  <a:pt x="321230" y="1654932"/>
                  <a:pt x="317920" y="1652452"/>
                </a:cubicBezTo>
                <a:cubicBezTo>
                  <a:pt x="249815" y="1595650"/>
                  <a:pt x="248711" y="1594273"/>
                  <a:pt x="321779" y="1552359"/>
                </a:cubicBezTo>
                <a:cubicBezTo>
                  <a:pt x="347424" y="1537746"/>
                  <a:pt x="345218" y="1524786"/>
                  <a:pt x="331707" y="1506313"/>
                </a:cubicBezTo>
                <a:cubicBezTo>
                  <a:pt x="322055" y="1493353"/>
                  <a:pt x="310475" y="1481772"/>
                  <a:pt x="315990" y="1453371"/>
                </a:cubicBezTo>
                <a:cubicBezTo>
                  <a:pt x="355971" y="1489769"/>
                  <a:pt x="549259" y="1477912"/>
                  <a:pt x="583450" y="1474052"/>
                </a:cubicBezTo>
                <a:cubicBezTo>
                  <a:pt x="621777" y="1469917"/>
                  <a:pt x="659553" y="1452269"/>
                  <a:pt x="699809" y="1461919"/>
                </a:cubicBezTo>
                <a:cubicBezTo>
                  <a:pt x="732070" y="1469641"/>
                  <a:pt x="881516" y="1544364"/>
                  <a:pt x="902750" y="1458612"/>
                </a:cubicBezTo>
                <a:cubicBezTo>
                  <a:pt x="903853" y="1454475"/>
                  <a:pt x="964237" y="1464127"/>
                  <a:pt x="996774" y="1468814"/>
                </a:cubicBezTo>
                <a:cubicBezTo>
                  <a:pt x="1025451" y="1472674"/>
                  <a:pt x="1057712" y="1489769"/>
                  <a:pt x="1077012" y="1455578"/>
                </a:cubicBezTo>
                <a:cubicBezTo>
                  <a:pt x="1088317" y="1435450"/>
                  <a:pt x="1041719" y="1396571"/>
                  <a:pt x="1000083" y="1393262"/>
                </a:cubicBezTo>
                <a:cubicBezTo>
                  <a:pt x="963961" y="1390229"/>
                  <a:pt x="926186" y="1385817"/>
                  <a:pt x="891720" y="1394089"/>
                </a:cubicBezTo>
                <a:cubicBezTo>
                  <a:pt x="849258" y="1404017"/>
                  <a:pt x="826372" y="1388024"/>
                  <a:pt x="814515" y="1353557"/>
                </a:cubicBezTo>
                <a:cubicBezTo>
                  <a:pt x="801280" y="1315506"/>
                  <a:pt x="775911" y="1297858"/>
                  <a:pt x="740895" y="1280211"/>
                </a:cubicBezTo>
                <a:cubicBezTo>
                  <a:pt x="655967" y="1237474"/>
                  <a:pt x="574352" y="1188118"/>
                  <a:pt x="481154" y="1163301"/>
                </a:cubicBezTo>
                <a:cubicBezTo>
                  <a:pt x="462679" y="1158337"/>
                  <a:pt x="442276" y="1151719"/>
                  <a:pt x="433728" y="1118909"/>
                </a:cubicBezTo>
                <a:cubicBezTo>
                  <a:pt x="686023" y="1167987"/>
                  <a:pt x="915984" y="1295929"/>
                  <a:pt x="1176276" y="1288484"/>
                </a:cubicBezTo>
                <a:cubicBezTo>
                  <a:pt x="1105137" y="1247950"/>
                  <a:pt x="1022694" y="1245745"/>
                  <a:pt x="946867" y="1217344"/>
                </a:cubicBezTo>
                <a:cubicBezTo>
                  <a:pt x="1000635" y="1196113"/>
                  <a:pt x="1051094" y="1218172"/>
                  <a:pt x="1102104" y="1230304"/>
                </a:cubicBezTo>
                <a:cubicBezTo>
                  <a:pt x="1144843" y="1240230"/>
                  <a:pt x="1183446" y="1241885"/>
                  <a:pt x="1188133" y="1182603"/>
                </a:cubicBezTo>
                <a:cubicBezTo>
                  <a:pt x="1186478" y="1178742"/>
                  <a:pt x="1186754" y="1173780"/>
                  <a:pt x="1187030" y="1169092"/>
                </a:cubicBezTo>
                <a:cubicBezTo>
                  <a:pt x="1172690" y="1144552"/>
                  <a:pt x="1150358" y="1131868"/>
                  <a:pt x="1123887" y="1124698"/>
                </a:cubicBezTo>
                <a:cubicBezTo>
                  <a:pt x="1107894" y="1120286"/>
                  <a:pt x="1086663" y="1113668"/>
                  <a:pt x="1086938" y="1096023"/>
                </a:cubicBezTo>
                <a:cubicBezTo>
                  <a:pt x="1087765" y="1030674"/>
                  <a:pt x="1036756" y="1011647"/>
                  <a:pt x="985744" y="992622"/>
                </a:cubicBezTo>
                <a:cubicBezTo>
                  <a:pt x="1014145" y="960086"/>
                  <a:pt x="1036479" y="984074"/>
                  <a:pt x="1057987" y="981594"/>
                </a:cubicBezTo>
                <a:cubicBezTo>
                  <a:pt x="1072049" y="979939"/>
                  <a:pt x="1084733" y="976906"/>
                  <a:pt x="1084733" y="960086"/>
                </a:cubicBezTo>
                <a:cubicBezTo>
                  <a:pt x="1085008" y="946023"/>
                  <a:pt x="1078390" y="930030"/>
                  <a:pt x="1064605" y="929756"/>
                </a:cubicBezTo>
                <a:cubicBezTo>
                  <a:pt x="978300" y="927273"/>
                  <a:pt x="930599" y="836833"/>
                  <a:pt x="840985" y="836558"/>
                </a:cubicBezTo>
                <a:cubicBezTo>
                  <a:pt x="787493" y="836558"/>
                  <a:pt x="868834" y="785547"/>
                  <a:pt x="823615" y="764315"/>
                </a:cubicBezTo>
                <a:cubicBezTo>
                  <a:pt x="813687" y="759628"/>
                  <a:pt x="849533" y="752460"/>
                  <a:pt x="865526" y="753562"/>
                </a:cubicBezTo>
                <a:cubicBezTo>
                  <a:pt x="881242" y="754665"/>
                  <a:pt x="895304" y="768175"/>
                  <a:pt x="914331" y="758525"/>
                </a:cubicBezTo>
                <a:cubicBezTo>
                  <a:pt x="924808" y="724059"/>
                  <a:pt x="897787" y="711375"/>
                  <a:pt x="875452" y="701724"/>
                </a:cubicBezTo>
                <a:cubicBezTo>
                  <a:pt x="823889" y="679390"/>
                  <a:pt x="773706" y="652369"/>
                  <a:pt x="717181" y="644371"/>
                </a:cubicBezTo>
                <a:cubicBezTo>
                  <a:pt x="697053" y="641614"/>
                  <a:pt x="746133" y="604666"/>
                  <a:pt x="755783" y="591707"/>
                </a:cubicBezTo>
                <a:cubicBezTo>
                  <a:pt x="528304" y="455496"/>
                  <a:pt x="254778" y="462388"/>
                  <a:pt x="0" y="352370"/>
                </a:cubicBezTo>
                <a:cubicBezTo>
                  <a:pt x="56250" y="330864"/>
                  <a:pt x="97610" y="346580"/>
                  <a:pt x="135937" y="349889"/>
                </a:cubicBezTo>
                <a:cubicBezTo>
                  <a:pt x="231615" y="358160"/>
                  <a:pt x="326193" y="375256"/>
                  <a:pt x="421595" y="385458"/>
                </a:cubicBezTo>
                <a:cubicBezTo>
                  <a:pt x="468469" y="390421"/>
                  <a:pt x="512035" y="409172"/>
                  <a:pt x="564424" y="379393"/>
                </a:cubicBezTo>
                <a:cubicBezTo>
                  <a:pt x="599443" y="359540"/>
                  <a:pt x="655418" y="381046"/>
                  <a:pt x="698432" y="398694"/>
                </a:cubicBezTo>
                <a:cubicBezTo>
                  <a:pt x="734000" y="413307"/>
                  <a:pt x="767916" y="417167"/>
                  <a:pt x="815067" y="398694"/>
                </a:cubicBezTo>
                <a:cubicBezTo>
                  <a:pt x="772328" y="387389"/>
                  <a:pt x="739515" y="377463"/>
                  <a:pt x="705876" y="370568"/>
                </a:cubicBezTo>
                <a:cubicBezTo>
                  <a:pt x="679130" y="365055"/>
                  <a:pt x="742825" y="342719"/>
                  <a:pt x="775360" y="345477"/>
                </a:cubicBezTo>
                <a:cubicBezTo>
                  <a:pt x="820857" y="349337"/>
                  <a:pt x="795214" y="335000"/>
                  <a:pt x="787493" y="315146"/>
                </a:cubicBezTo>
                <a:cubicBezTo>
                  <a:pt x="779221" y="293915"/>
                  <a:pt x="803761" y="287298"/>
                  <a:pt x="819202" y="291709"/>
                </a:cubicBezTo>
                <a:cubicBezTo>
                  <a:pt x="878484" y="309081"/>
                  <a:pt x="937491" y="278474"/>
                  <a:pt x="998705" y="303291"/>
                </a:cubicBezTo>
                <a:cubicBezTo>
                  <a:pt x="983263" y="242077"/>
                  <a:pt x="949899" y="215331"/>
                  <a:pt x="880139" y="206783"/>
                </a:cubicBezTo>
                <a:cubicBezTo>
                  <a:pt x="853944" y="203475"/>
                  <a:pt x="826647" y="208438"/>
                  <a:pt x="804037" y="190790"/>
                </a:cubicBezTo>
                <a:cubicBezTo>
                  <a:pt x="791076" y="180590"/>
                  <a:pt x="776463" y="168457"/>
                  <a:pt x="786666" y="149707"/>
                </a:cubicBezTo>
                <a:cubicBezTo>
                  <a:pt x="793834" y="136471"/>
                  <a:pt x="809276" y="136471"/>
                  <a:pt x="821960" y="140884"/>
                </a:cubicBezTo>
                <a:cubicBezTo>
                  <a:pt x="878761" y="160461"/>
                  <a:pt x="938043" y="167630"/>
                  <a:pt x="997325" y="174800"/>
                </a:cubicBezTo>
                <a:cubicBezTo>
                  <a:pt x="1006426" y="175902"/>
                  <a:pt x="1016626" y="179487"/>
                  <a:pt x="1026829" y="161287"/>
                </a:cubicBezTo>
                <a:cubicBezTo>
                  <a:pt x="915984" y="131783"/>
                  <a:pt x="810655" y="89872"/>
                  <a:pt x="696777" y="73604"/>
                </a:cubicBezTo>
                <a:cubicBezTo>
                  <a:pt x="698432" y="65884"/>
                  <a:pt x="700086" y="58164"/>
                  <a:pt x="701741" y="50444"/>
                </a:cubicBezTo>
                <a:cubicBezTo>
                  <a:pt x="790801" y="61471"/>
                  <a:pt x="879864" y="72501"/>
                  <a:pt x="992362" y="86289"/>
                </a:cubicBezTo>
                <a:cubicBezTo>
                  <a:pt x="923153" y="42446"/>
                  <a:pt x="857805" y="57060"/>
                  <a:pt x="806519" y="18183"/>
                </a:cubicBezTo>
                <a:cubicBezTo>
                  <a:pt x="816170" y="3431"/>
                  <a:pt x="827820" y="-292"/>
                  <a:pt x="839883" y="18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757173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A4631E-43AF-8C09-F6CE-9FB23C1CD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DDC69B-0E0E-F81B-0271-CD832ED13F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0" y="804672"/>
            <a:ext cx="5221224" cy="5230368"/>
          </a:xfrm>
        </p:spPr>
        <p:txBody>
          <a:bodyPr anchor="ctr"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этой способности предполагает умение поставить (принять) цель, обдумать путь к ее достижению, осуществить свой замысел, оценить полученный результат с позиции цели</a:t>
            </a:r>
          </a:p>
        </p:txBody>
      </p:sp>
    </p:spTree>
    <p:extLst>
      <p:ext uri="{BB962C8B-B14F-4D97-AF65-F5344CB8AC3E}">
        <p14:creationId xmlns:p14="http://schemas.microsoft.com/office/powerpoint/2010/main" val="34788789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70DFA0FD-AB28-4B25-B870-4D2BBC35BA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8A8D6E-C968-4765-BADE-6F5677CA6C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29199" r="18356"/>
          <a:stretch/>
        </p:blipFill>
        <p:spPr>
          <a:xfrm>
            <a:off x="5833976" y="10"/>
            <a:ext cx="6394152" cy="6857990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0D628DFB-9CD1-4E2B-8B44-9FDF7E80F6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79564" y="0"/>
            <a:ext cx="6648564" cy="6858000"/>
            <a:chOff x="5705128" y="0"/>
            <a:chExt cx="6648564" cy="6858000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CB07514-66C4-498E-85FA-6CCDFB2531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8018" y="0"/>
              <a:ext cx="6485674" cy="6858000"/>
            </a:xfrm>
            <a:custGeom>
              <a:avLst/>
              <a:gdLst>
                <a:gd name="connsiteX0" fmla="*/ 1720317 w 6237794"/>
                <a:gd name="connsiteY0" fmla="*/ 0 h 6858000"/>
                <a:gd name="connsiteX1" fmla="*/ 2433560 w 6237794"/>
                <a:gd name="connsiteY1" fmla="*/ 0 h 6858000"/>
                <a:gd name="connsiteX2" fmla="*/ 2351473 w 6237794"/>
                <a:gd name="connsiteY2" fmla="*/ 41605 h 6858000"/>
                <a:gd name="connsiteX3" fmla="*/ 1473152 w 6237794"/>
                <a:gd name="connsiteY3" fmla="*/ 667521 h 6858000"/>
                <a:gd name="connsiteX4" fmla="*/ 982876 w 6237794"/>
                <a:gd name="connsiteY4" fmla="*/ 1193803 h 6858000"/>
                <a:gd name="connsiteX5" fmla="*/ 595242 w 6237794"/>
                <a:gd name="connsiteY5" fmla="*/ 1798192 h 6858000"/>
                <a:gd name="connsiteX6" fmla="*/ 332174 w 6237794"/>
                <a:gd name="connsiteY6" fmla="*/ 2466315 h 6858000"/>
                <a:gd name="connsiteX7" fmla="*/ 236500 w 6237794"/>
                <a:gd name="connsiteY7" fmla="*/ 3178573 h 6858000"/>
                <a:gd name="connsiteX8" fmla="*/ 276860 w 6237794"/>
                <a:gd name="connsiteY8" fmla="*/ 3527298 h 6858000"/>
                <a:gd name="connsiteX9" fmla="*/ 396054 w 6237794"/>
                <a:gd name="connsiteY9" fmla="*/ 3853520 h 6858000"/>
                <a:gd name="connsiteX10" fmla="*/ 479243 w 6237794"/>
                <a:gd name="connsiteY10" fmla="*/ 4007121 h 6858000"/>
                <a:gd name="connsiteX11" fmla="*/ 574772 w 6237794"/>
                <a:gd name="connsiteY11" fmla="*/ 4155787 h 6858000"/>
                <a:gd name="connsiteX12" fmla="*/ 795447 w 6237794"/>
                <a:gd name="connsiteY12" fmla="*/ 4443100 h 6858000"/>
                <a:gd name="connsiteX13" fmla="*/ 1034270 w 6237794"/>
                <a:gd name="connsiteY13" fmla="*/ 4732591 h 6858000"/>
                <a:gd name="connsiteX14" fmla="*/ 1153028 w 6237794"/>
                <a:gd name="connsiteY14" fmla="*/ 4883725 h 6858000"/>
                <a:gd name="connsiteX15" fmla="*/ 1210084 w 6237794"/>
                <a:gd name="connsiteY15" fmla="*/ 4957912 h 6858000"/>
                <a:gd name="connsiteX16" fmla="*/ 1265979 w 6237794"/>
                <a:gd name="connsiteY16" fmla="*/ 5028906 h 6858000"/>
                <a:gd name="connsiteX17" fmla="*/ 1746238 w 6237794"/>
                <a:gd name="connsiteY17" fmla="*/ 5553590 h 6858000"/>
                <a:gd name="connsiteX18" fmla="*/ 2001611 w 6237794"/>
                <a:gd name="connsiteY18" fmla="*/ 5789654 h 6858000"/>
                <a:gd name="connsiteX19" fmla="*/ 2269035 w 6237794"/>
                <a:gd name="connsiteY19" fmla="*/ 6007280 h 6858000"/>
                <a:gd name="connsiteX20" fmla="*/ 2866455 w 6237794"/>
                <a:gd name="connsiteY20" fmla="*/ 6351505 h 6858000"/>
                <a:gd name="connsiteX21" fmla="*/ 3200661 w 6237794"/>
                <a:gd name="connsiteY21" fmla="*/ 6448777 h 6858000"/>
                <a:gd name="connsiteX22" fmla="*/ 3286318 w 6237794"/>
                <a:gd name="connsiteY22" fmla="*/ 6465908 h 6858000"/>
                <a:gd name="connsiteX23" fmla="*/ 3372701 w 6237794"/>
                <a:gd name="connsiteY23" fmla="*/ 6480281 h 6858000"/>
                <a:gd name="connsiteX24" fmla="*/ 3547063 w 6237794"/>
                <a:gd name="connsiteY24" fmla="*/ 6500896 h 6858000"/>
                <a:gd name="connsiteX25" fmla="*/ 3634753 w 6237794"/>
                <a:gd name="connsiteY25" fmla="*/ 6507575 h 6858000"/>
                <a:gd name="connsiteX26" fmla="*/ 3722733 w 6237794"/>
                <a:gd name="connsiteY26" fmla="*/ 6512221 h 6858000"/>
                <a:gd name="connsiteX27" fmla="*/ 3811003 w 6237794"/>
                <a:gd name="connsiteY27" fmla="*/ 6514253 h 6858000"/>
                <a:gd name="connsiteX28" fmla="*/ 3899418 w 6237794"/>
                <a:gd name="connsiteY28" fmla="*/ 6513817 h 6858000"/>
                <a:gd name="connsiteX29" fmla="*/ 3943698 w 6237794"/>
                <a:gd name="connsiteY29" fmla="*/ 6513381 h 6858000"/>
                <a:gd name="connsiteX30" fmla="*/ 3986381 w 6237794"/>
                <a:gd name="connsiteY30" fmla="*/ 6511495 h 6858000"/>
                <a:gd name="connsiteX31" fmla="*/ 4028919 w 6237794"/>
                <a:gd name="connsiteY31" fmla="*/ 6509317 h 6858000"/>
                <a:gd name="connsiteX32" fmla="*/ 4071312 w 6237794"/>
                <a:gd name="connsiteY32" fmla="*/ 6505833 h 6858000"/>
                <a:gd name="connsiteX33" fmla="*/ 4239432 w 6237794"/>
                <a:gd name="connsiteY33" fmla="*/ 6485072 h 6858000"/>
                <a:gd name="connsiteX34" fmla="*/ 4879826 w 6237794"/>
                <a:gd name="connsiteY34" fmla="*/ 6274849 h 6858000"/>
                <a:gd name="connsiteX35" fmla="*/ 5471439 w 6237794"/>
                <a:gd name="connsiteY35" fmla="*/ 5906235 h 6858000"/>
                <a:gd name="connsiteX36" fmla="*/ 5614877 w 6237794"/>
                <a:gd name="connsiteY36" fmla="*/ 5797930 h 6858000"/>
                <a:gd name="connsiteX37" fmla="*/ 5758316 w 6237794"/>
                <a:gd name="connsiteY37" fmla="*/ 5685995 h 6858000"/>
                <a:gd name="connsiteX38" fmla="*/ 6048824 w 6237794"/>
                <a:gd name="connsiteY38" fmla="*/ 5453705 h 6858000"/>
                <a:gd name="connsiteX39" fmla="*/ 6237794 w 6237794"/>
                <a:gd name="connsiteY39" fmla="*/ 5308644 h 6858000"/>
                <a:gd name="connsiteX40" fmla="*/ 6237794 w 6237794"/>
                <a:gd name="connsiteY40" fmla="*/ 6081399 h 6858000"/>
                <a:gd name="connsiteX41" fmla="*/ 6123011 w 6237794"/>
                <a:gd name="connsiteY41" fmla="*/ 6166399 h 6858000"/>
                <a:gd name="connsiteX42" fmla="*/ 5965925 w 6237794"/>
                <a:gd name="connsiteY42" fmla="*/ 6278479 h 6858000"/>
                <a:gd name="connsiteX43" fmla="*/ 5803903 w 6237794"/>
                <a:gd name="connsiteY43" fmla="*/ 6387364 h 6858000"/>
                <a:gd name="connsiteX44" fmla="*/ 5463744 w 6237794"/>
                <a:gd name="connsiteY44" fmla="*/ 6591780 h 6858000"/>
                <a:gd name="connsiteX45" fmla="*/ 5097888 w 6237794"/>
                <a:gd name="connsiteY45" fmla="*/ 6765562 h 6858000"/>
                <a:gd name="connsiteX46" fmla="*/ 4905602 w 6237794"/>
                <a:gd name="connsiteY46" fmla="*/ 6836446 h 6858000"/>
                <a:gd name="connsiteX47" fmla="*/ 4831447 w 6237794"/>
                <a:gd name="connsiteY47" fmla="*/ 6858000 h 6858000"/>
                <a:gd name="connsiteX48" fmla="*/ 3036485 w 6237794"/>
                <a:gd name="connsiteY48" fmla="*/ 6858000 h 6858000"/>
                <a:gd name="connsiteX49" fmla="*/ 2911533 w 6237794"/>
                <a:gd name="connsiteY49" fmla="*/ 6825558 h 6858000"/>
                <a:gd name="connsiteX50" fmla="*/ 2719386 w 6237794"/>
                <a:gd name="connsiteY50" fmla="*/ 6767158 h 6858000"/>
                <a:gd name="connsiteX51" fmla="*/ 1980415 w 6237794"/>
                <a:gd name="connsiteY51" fmla="*/ 6440210 h 6858000"/>
                <a:gd name="connsiteX52" fmla="*/ 1357588 w 6237794"/>
                <a:gd name="connsiteY52" fmla="*/ 5931206 h 6858000"/>
                <a:gd name="connsiteX53" fmla="*/ 1105118 w 6237794"/>
                <a:gd name="connsiteY53" fmla="*/ 5624874 h 6858000"/>
                <a:gd name="connsiteX54" fmla="*/ 884588 w 6237794"/>
                <a:gd name="connsiteY54" fmla="*/ 5300539 h 6858000"/>
                <a:gd name="connsiteX55" fmla="*/ 833049 w 6237794"/>
                <a:gd name="connsiteY55" fmla="*/ 5217931 h 6858000"/>
                <a:gd name="connsiteX56" fmla="*/ 783833 w 6237794"/>
                <a:gd name="connsiteY56" fmla="*/ 5137791 h 6858000"/>
                <a:gd name="connsiteX57" fmla="*/ 686706 w 6237794"/>
                <a:gd name="connsiteY57" fmla="*/ 4982447 h 6858000"/>
                <a:gd name="connsiteX58" fmla="*/ 485485 w 6237794"/>
                <a:gd name="connsiteY58" fmla="*/ 4665082 h 6858000"/>
                <a:gd name="connsiteX59" fmla="*/ 289055 w 6237794"/>
                <a:gd name="connsiteY59" fmla="*/ 4329568 h 6858000"/>
                <a:gd name="connsiteX60" fmla="*/ 200495 w 6237794"/>
                <a:gd name="connsiteY60" fmla="*/ 4151721 h 6858000"/>
                <a:gd name="connsiteX61" fmla="*/ 125291 w 6237794"/>
                <a:gd name="connsiteY61" fmla="*/ 3965600 h 6858000"/>
                <a:gd name="connsiteX62" fmla="*/ 67654 w 6237794"/>
                <a:gd name="connsiteY62" fmla="*/ 3772509 h 6858000"/>
                <a:gd name="connsiteX63" fmla="*/ 46168 w 6237794"/>
                <a:gd name="connsiteY63" fmla="*/ 3674076 h 6858000"/>
                <a:gd name="connsiteX64" fmla="*/ 36731 w 6237794"/>
                <a:gd name="connsiteY64" fmla="*/ 3624714 h 6858000"/>
                <a:gd name="connsiteX65" fmla="*/ 28891 w 6237794"/>
                <a:gd name="connsiteY65" fmla="*/ 3575208 h 6858000"/>
                <a:gd name="connsiteX66" fmla="*/ 0 w 6237794"/>
                <a:gd name="connsiteY66" fmla="*/ 3178573 h 6858000"/>
                <a:gd name="connsiteX67" fmla="*/ 80575 w 6237794"/>
                <a:gd name="connsiteY67" fmla="*/ 2405774 h 6858000"/>
                <a:gd name="connsiteX68" fmla="*/ 322737 w 6237794"/>
                <a:gd name="connsiteY68" fmla="*/ 1665351 h 6858000"/>
                <a:gd name="connsiteX69" fmla="*/ 1230700 w 6237794"/>
                <a:gd name="connsiteY69" fmla="*/ 407938 h 6858000"/>
                <a:gd name="connsiteX70" fmla="*/ 1521825 w 6237794"/>
                <a:gd name="connsiteY70" fmla="*/ 14944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6237794" h="6858000">
                  <a:moveTo>
                    <a:pt x="1720317" y="0"/>
                  </a:moveTo>
                  <a:lnTo>
                    <a:pt x="2433560" y="0"/>
                  </a:lnTo>
                  <a:lnTo>
                    <a:pt x="2351473" y="41605"/>
                  </a:lnTo>
                  <a:cubicBezTo>
                    <a:pt x="2036528" y="216271"/>
                    <a:pt x="1740794" y="426339"/>
                    <a:pt x="1473152" y="667521"/>
                  </a:cubicBezTo>
                  <a:cubicBezTo>
                    <a:pt x="1295305" y="828818"/>
                    <a:pt x="1130525" y="1004777"/>
                    <a:pt x="982876" y="1193803"/>
                  </a:cubicBezTo>
                  <a:cubicBezTo>
                    <a:pt x="834936" y="1382538"/>
                    <a:pt x="704418" y="1584921"/>
                    <a:pt x="595242" y="1798192"/>
                  </a:cubicBezTo>
                  <a:cubicBezTo>
                    <a:pt x="486066" y="2011317"/>
                    <a:pt x="395183" y="2234461"/>
                    <a:pt x="332174" y="2466315"/>
                  </a:cubicBezTo>
                  <a:cubicBezTo>
                    <a:pt x="269166" y="2697588"/>
                    <a:pt x="236355" y="2938008"/>
                    <a:pt x="236500" y="3178573"/>
                  </a:cubicBezTo>
                  <a:cubicBezTo>
                    <a:pt x="237807" y="3296751"/>
                    <a:pt x="249421" y="3414057"/>
                    <a:pt x="276860" y="3527298"/>
                  </a:cubicBezTo>
                  <a:cubicBezTo>
                    <a:pt x="303864" y="3640684"/>
                    <a:pt x="345821" y="3749135"/>
                    <a:pt x="396054" y="3853520"/>
                  </a:cubicBezTo>
                  <a:cubicBezTo>
                    <a:pt x="421461" y="3905640"/>
                    <a:pt x="449626" y="3956743"/>
                    <a:pt x="479243" y="4007121"/>
                  </a:cubicBezTo>
                  <a:cubicBezTo>
                    <a:pt x="509295" y="4057354"/>
                    <a:pt x="541380" y="4106861"/>
                    <a:pt x="574772" y="4155787"/>
                  </a:cubicBezTo>
                  <a:cubicBezTo>
                    <a:pt x="642426" y="4253348"/>
                    <a:pt x="717630" y="4348007"/>
                    <a:pt x="795447" y="4443100"/>
                  </a:cubicBezTo>
                  <a:cubicBezTo>
                    <a:pt x="873264" y="4538339"/>
                    <a:pt x="954565" y="4633577"/>
                    <a:pt x="1034270" y="4732591"/>
                  </a:cubicBezTo>
                  <a:cubicBezTo>
                    <a:pt x="1074195" y="4781952"/>
                    <a:pt x="1113684" y="4832476"/>
                    <a:pt x="1153028" y="4883725"/>
                  </a:cubicBezTo>
                  <a:lnTo>
                    <a:pt x="1210084" y="4957912"/>
                  </a:lnTo>
                  <a:cubicBezTo>
                    <a:pt x="1228813" y="4981576"/>
                    <a:pt x="1246670" y="5005822"/>
                    <a:pt x="1265979" y="5028906"/>
                  </a:cubicBezTo>
                  <a:cubicBezTo>
                    <a:pt x="1416677" y="5216770"/>
                    <a:pt x="1580151" y="5389681"/>
                    <a:pt x="1746238" y="5553590"/>
                  </a:cubicBezTo>
                  <a:cubicBezTo>
                    <a:pt x="1829717" y="5635182"/>
                    <a:pt x="1914648" y="5714015"/>
                    <a:pt x="2001611" y="5789654"/>
                  </a:cubicBezTo>
                  <a:cubicBezTo>
                    <a:pt x="2088575" y="5865293"/>
                    <a:pt x="2177135" y="5938465"/>
                    <a:pt x="2269035" y="6007280"/>
                  </a:cubicBezTo>
                  <a:cubicBezTo>
                    <a:pt x="2452108" y="6145202"/>
                    <a:pt x="2649554" y="6268461"/>
                    <a:pt x="2866455" y="6351505"/>
                  </a:cubicBezTo>
                  <a:cubicBezTo>
                    <a:pt x="2974615" y="6393027"/>
                    <a:pt x="3086694" y="6424821"/>
                    <a:pt x="3200661" y="6448777"/>
                  </a:cubicBezTo>
                  <a:cubicBezTo>
                    <a:pt x="3229262" y="6454438"/>
                    <a:pt x="3257572" y="6460971"/>
                    <a:pt x="3286318" y="6465908"/>
                  </a:cubicBezTo>
                  <a:lnTo>
                    <a:pt x="3372701" y="6480281"/>
                  </a:lnTo>
                  <a:cubicBezTo>
                    <a:pt x="3430628" y="6487975"/>
                    <a:pt x="3488556" y="6496106"/>
                    <a:pt x="3547063" y="6500896"/>
                  </a:cubicBezTo>
                  <a:cubicBezTo>
                    <a:pt x="3576245" y="6503654"/>
                    <a:pt x="3605426" y="6506268"/>
                    <a:pt x="3634753" y="6507575"/>
                  </a:cubicBezTo>
                  <a:cubicBezTo>
                    <a:pt x="3664079" y="6509026"/>
                    <a:pt x="3693261" y="6511350"/>
                    <a:pt x="3722733" y="6512221"/>
                  </a:cubicBezTo>
                  <a:lnTo>
                    <a:pt x="3811003" y="6514253"/>
                  </a:lnTo>
                  <a:cubicBezTo>
                    <a:pt x="3840329" y="6514979"/>
                    <a:pt x="3869946" y="6513963"/>
                    <a:pt x="3899418" y="6513817"/>
                  </a:cubicBezTo>
                  <a:lnTo>
                    <a:pt x="3943698" y="6513381"/>
                  </a:lnTo>
                  <a:cubicBezTo>
                    <a:pt x="3958071" y="6512946"/>
                    <a:pt x="3972154" y="6512075"/>
                    <a:pt x="3986381" y="6511495"/>
                  </a:cubicBezTo>
                  <a:cubicBezTo>
                    <a:pt x="4000609" y="6510768"/>
                    <a:pt x="4014837" y="6510333"/>
                    <a:pt x="4028919" y="6509317"/>
                  </a:cubicBezTo>
                  <a:lnTo>
                    <a:pt x="4071312" y="6505833"/>
                  </a:lnTo>
                  <a:cubicBezTo>
                    <a:pt x="4127788" y="6501332"/>
                    <a:pt x="4183828" y="6493782"/>
                    <a:pt x="4239432" y="6485072"/>
                  </a:cubicBezTo>
                  <a:cubicBezTo>
                    <a:pt x="4461994" y="6448195"/>
                    <a:pt x="4675992" y="6376041"/>
                    <a:pt x="4879826" y="6274849"/>
                  </a:cubicBezTo>
                  <a:cubicBezTo>
                    <a:pt x="5084386" y="6174820"/>
                    <a:pt x="5279074" y="6046770"/>
                    <a:pt x="5471439" y="5906235"/>
                  </a:cubicBezTo>
                  <a:cubicBezTo>
                    <a:pt x="5519494" y="5871246"/>
                    <a:pt x="5567258" y="5834806"/>
                    <a:pt x="5614877" y="5797930"/>
                  </a:cubicBezTo>
                  <a:cubicBezTo>
                    <a:pt x="5662787" y="5761199"/>
                    <a:pt x="5710551" y="5723887"/>
                    <a:pt x="5758316" y="5685995"/>
                  </a:cubicBezTo>
                  <a:lnTo>
                    <a:pt x="6048824" y="5453705"/>
                  </a:lnTo>
                  <a:lnTo>
                    <a:pt x="6237794" y="5308644"/>
                  </a:lnTo>
                  <a:lnTo>
                    <a:pt x="6237794" y="6081399"/>
                  </a:lnTo>
                  <a:lnTo>
                    <a:pt x="6123011" y="6166399"/>
                  </a:lnTo>
                  <a:cubicBezTo>
                    <a:pt x="6071326" y="6204001"/>
                    <a:pt x="6019061" y="6241458"/>
                    <a:pt x="5965925" y="6278479"/>
                  </a:cubicBezTo>
                  <a:cubicBezTo>
                    <a:pt x="5912644" y="6315210"/>
                    <a:pt x="5858927" y="6351650"/>
                    <a:pt x="5803903" y="6387364"/>
                  </a:cubicBezTo>
                  <a:cubicBezTo>
                    <a:pt x="5694437" y="6458938"/>
                    <a:pt x="5581486" y="6528335"/>
                    <a:pt x="5463744" y="6591780"/>
                  </a:cubicBezTo>
                  <a:cubicBezTo>
                    <a:pt x="5346147" y="6655514"/>
                    <a:pt x="5224486" y="6714748"/>
                    <a:pt x="5097888" y="6765562"/>
                  </a:cubicBezTo>
                  <a:cubicBezTo>
                    <a:pt x="5034879" y="6791332"/>
                    <a:pt x="4970700" y="6815005"/>
                    <a:pt x="4905602" y="6836446"/>
                  </a:cubicBezTo>
                  <a:lnTo>
                    <a:pt x="4831447" y="6858000"/>
                  </a:lnTo>
                  <a:lnTo>
                    <a:pt x="3036485" y="6858000"/>
                  </a:lnTo>
                  <a:lnTo>
                    <a:pt x="2911533" y="6825558"/>
                  </a:lnTo>
                  <a:cubicBezTo>
                    <a:pt x="2847182" y="6807410"/>
                    <a:pt x="2783121" y="6787919"/>
                    <a:pt x="2719386" y="6767158"/>
                  </a:cubicBezTo>
                  <a:cubicBezTo>
                    <a:pt x="2464884" y="6683389"/>
                    <a:pt x="2213285" y="6579149"/>
                    <a:pt x="1980415" y="6440210"/>
                  </a:cubicBezTo>
                  <a:cubicBezTo>
                    <a:pt x="1747399" y="6301563"/>
                    <a:pt x="1539355" y="6125749"/>
                    <a:pt x="1357588" y="5931206"/>
                  </a:cubicBezTo>
                  <a:cubicBezTo>
                    <a:pt x="1266269" y="5834080"/>
                    <a:pt x="1183226" y="5730711"/>
                    <a:pt x="1105118" y="5624874"/>
                  </a:cubicBezTo>
                  <a:cubicBezTo>
                    <a:pt x="1027446" y="5518601"/>
                    <a:pt x="953549" y="5410732"/>
                    <a:pt x="884588" y="5300539"/>
                  </a:cubicBezTo>
                  <a:cubicBezTo>
                    <a:pt x="866876" y="5273245"/>
                    <a:pt x="850180" y="5245516"/>
                    <a:pt x="833049" y="5217931"/>
                  </a:cubicBezTo>
                  <a:lnTo>
                    <a:pt x="783833" y="5137791"/>
                  </a:lnTo>
                  <a:cubicBezTo>
                    <a:pt x="752328" y="5085962"/>
                    <a:pt x="719662" y="5034567"/>
                    <a:pt x="686706" y="4982447"/>
                  </a:cubicBezTo>
                  <a:lnTo>
                    <a:pt x="485485" y="4665082"/>
                  </a:lnTo>
                  <a:cubicBezTo>
                    <a:pt x="417976" y="4556922"/>
                    <a:pt x="351338" y="4445568"/>
                    <a:pt x="289055" y="4329568"/>
                  </a:cubicBezTo>
                  <a:cubicBezTo>
                    <a:pt x="257987" y="4271496"/>
                    <a:pt x="227934" y="4212408"/>
                    <a:pt x="200495" y="4151721"/>
                  </a:cubicBezTo>
                  <a:cubicBezTo>
                    <a:pt x="173201" y="4090891"/>
                    <a:pt x="147794" y="4028898"/>
                    <a:pt x="125291" y="3965600"/>
                  </a:cubicBezTo>
                  <a:cubicBezTo>
                    <a:pt x="103224" y="3902155"/>
                    <a:pt x="83624" y="3837840"/>
                    <a:pt x="67654" y="3772509"/>
                  </a:cubicBezTo>
                  <a:cubicBezTo>
                    <a:pt x="60105" y="3739843"/>
                    <a:pt x="52410" y="3707032"/>
                    <a:pt x="46168" y="3674076"/>
                  </a:cubicBezTo>
                  <a:lnTo>
                    <a:pt x="36731" y="3624714"/>
                  </a:lnTo>
                  <a:lnTo>
                    <a:pt x="28891" y="3575208"/>
                  </a:lnTo>
                  <a:cubicBezTo>
                    <a:pt x="8566" y="3442948"/>
                    <a:pt x="0" y="3310252"/>
                    <a:pt x="0" y="3178573"/>
                  </a:cubicBezTo>
                  <a:cubicBezTo>
                    <a:pt x="726" y="2919425"/>
                    <a:pt x="27730" y="2660277"/>
                    <a:pt x="80575" y="2405774"/>
                  </a:cubicBezTo>
                  <a:cubicBezTo>
                    <a:pt x="133276" y="2151417"/>
                    <a:pt x="213997" y="1901996"/>
                    <a:pt x="322737" y="1665351"/>
                  </a:cubicBezTo>
                  <a:cubicBezTo>
                    <a:pt x="541235" y="1192061"/>
                    <a:pt x="857875" y="768568"/>
                    <a:pt x="1230700" y="407938"/>
                  </a:cubicBezTo>
                  <a:cubicBezTo>
                    <a:pt x="1324124" y="317781"/>
                    <a:pt x="1421323" y="231579"/>
                    <a:pt x="1521825" y="149443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13BFB38F-216C-4A75-8C1C-DAF998A5CB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698" y="0"/>
              <a:ext cx="6477994" cy="6858000"/>
            </a:xfrm>
            <a:custGeom>
              <a:avLst/>
              <a:gdLst>
                <a:gd name="connsiteX0" fmla="*/ 5634917 w 6230407"/>
                <a:gd name="connsiteY0" fmla="*/ 0 h 6858000"/>
                <a:gd name="connsiteX1" fmla="*/ 6230407 w 6230407"/>
                <a:gd name="connsiteY1" fmla="*/ 0 h 6858000"/>
                <a:gd name="connsiteX2" fmla="*/ 6230407 w 6230407"/>
                <a:gd name="connsiteY2" fmla="*/ 322046 h 6858000"/>
                <a:gd name="connsiteX3" fmla="*/ 6061915 w 6230407"/>
                <a:gd name="connsiteY3" fmla="*/ 206288 h 6858000"/>
                <a:gd name="connsiteX4" fmla="*/ 5814792 w 6230407"/>
                <a:gd name="connsiteY4" fmla="*/ 74312 h 6858000"/>
                <a:gd name="connsiteX5" fmla="*/ 5676576 w 6230407"/>
                <a:gd name="connsiteY5" fmla="*/ 15049 h 6858000"/>
                <a:gd name="connsiteX6" fmla="*/ 1821847 w 6230407"/>
                <a:gd name="connsiteY6" fmla="*/ 0 h 6858000"/>
                <a:gd name="connsiteX7" fmla="*/ 3449591 w 6230407"/>
                <a:gd name="connsiteY7" fmla="*/ 0 h 6858000"/>
                <a:gd name="connsiteX8" fmla="*/ 3354111 w 6230407"/>
                <a:gd name="connsiteY8" fmla="*/ 29819 h 6858000"/>
                <a:gd name="connsiteX9" fmla="*/ 3177287 w 6230407"/>
                <a:gd name="connsiteY9" fmla="*/ 93621 h 6858000"/>
                <a:gd name="connsiteX10" fmla="*/ 1915374 w 6230407"/>
                <a:gd name="connsiteY10" fmla="*/ 844207 h 6858000"/>
                <a:gd name="connsiteX11" fmla="*/ 1042545 w 6230407"/>
                <a:gd name="connsiteY11" fmla="*/ 1926532 h 6858000"/>
                <a:gd name="connsiteX12" fmla="*/ 726050 w 6230407"/>
                <a:gd name="connsiteY12" fmla="*/ 3186123 h 6858000"/>
                <a:gd name="connsiteX13" fmla="*/ 1249864 w 6230407"/>
                <a:gd name="connsiteY13" fmla="*/ 4355701 h 6858000"/>
                <a:gd name="connsiteX14" fmla="*/ 1513803 w 6230407"/>
                <a:gd name="connsiteY14" fmla="*/ 4726929 h 6858000"/>
                <a:gd name="connsiteX15" fmla="*/ 3990446 w 6230407"/>
                <a:gd name="connsiteY15" fmla="*/ 6178014 h 6858000"/>
                <a:gd name="connsiteX16" fmla="*/ 5870541 w 6230407"/>
                <a:gd name="connsiteY16" fmla="*/ 5285296 h 6858000"/>
                <a:gd name="connsiteX17" fmla="*/ 6099347 w 6230407"/>
                <a:gd name="connsiteY17" fmla="*/ 5108030 h 6858000"/>
                <a:gd name="connsiteX18" fmla="*/ 6230407 w 6230407"/>
                <a:gd name="connsiteY18" fmla="*/ 5006078 h 6858000"/>
                <a:gd name="connsiteX19" fmla="*/ 6230407 w 6230407"/>
                <a:gd name="connsiteY19" fmla="*/ 5924458 h 6858000"/>
                <a:gd name="connsiteX20" fmla="*/ 6056186 w 6230407"/>
                <a:gd name="connsiteY20" fmla="*/ 6058925 h 6858000"/>
                <a:gd name="connsiteX21" fmla="*/ 4500343 w 6230407"/>
                <a:gd name="connsiteY21" fmla="*/ 6854086 h 6858000"/>
                <a:gd name="connsiteX22" fmla="*/ 4476760 w 6230407"/>
                <a:gd name="connsiteY22" fmla="*/ 6858000 h 6858000"/>
                <a:gd name="connsiteX23" fmla="*/ 3391617 w 6230407"/>
                <a:gd name="connsiteY23" fmla="*/ 6858000 h 6858000"/>
                <a:gd name="connsiteX24" fmla="*/ 3242986 w 6230407"/>
                <a:gd name="connsiteY24" fmla="*/ 6833894 h 6858000"/>
                <a:gd name="connsiteX25" fmla="*/ 913044 w 6230407"/>
                <a:gd name="connsiteY25" fmla="*/ 5134452 h 6858000"/>
                <a:gd name="connsiteX26" fmla="*/ 0 w 6230407"/>
                <a:gd name="connsiteY26" fmla="*/ 3186123 h 6858000"/>
                <a:gd name="connsiteX27" fmla="*/ 1779764 w 6230407"/>
                <a:gd name="connsiteY27" fmla="*/ 2881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230407" h="6858000">
                  <a:moveTo>
                    <a:pt x="5634917" y="0"/>
                  </a:moveTo>
                  <a:lnTo>
                    <a:pt x="6230407" y="0"/>
                  </a:lnTo>
                  <a:lnTo>
                    <a:pt x="6230407" y="322046"/>
                  </a:lnTo>
                  <a:lnTo>
                    <a:pt x="6061915" y="206288"/>
                  </a:lnTo>
                  <a:cubicBezTo>
                    <a:pt x="5982213" y="157828"/>
                    <a:pt x="5899796" y="113801"/>
                    <a:pt x="5814792" y="74312"/>
                  </a:cubicBezTo>
                  <a:cubicBezTo>
                    <a:pt x="5769441" y="53261"/>
                    <a:pt x="5723362" y="33505"/>
                    <a:pt x="5676576" y="15049"/>
                  </a:cubicBezTo>
                  <a:close/>
                  <a:moveTo>
                    <a:pt x="1821847" y="0"/>
                  </a:moveTo>
                  <a:lnTo>
                    <a:pt x="3449591" y="0"/>
                  </a:lnTo>
                  <a:lnTo>
                    <a:pt x="3354111" y="29819"/>
                  </a:lnTo>
                  <a:cubicBezTo>
                    <a:pt x="3295072" y="49686"/>
                    <a:pt x="3236122" y="70955"/>
                    <a:pt x="3177287" y="93621"/>
                  </a:cubicBezTo>
                  <a:cubicBezTo>
                    <a:pt x="2718951" y="269871"/>
                    <a:pt x="2282682" y="529455"/>
                    <a:pt x="1915374" y="844207"/>
                  </a:cubicBezTo>
                  <a:cubicBezTo>
                    <a:pt x="1541678" y="1164331"/>
                    <a:pt x="1247976" y="1528591"/>
                    <a:pt x="1042545" y="1926532"/>
                  </a:cubicBezTo>
                  <a:cubicBezTo>
                    <a:pt x="832613" y="2333329"/>
                    <a:pt x="726050" y="2757113"/>
                    <a:pt x="726050" y="3186123"/>
                  </a:cubicBezTo>
                  <a:cubicBezTo>
                    <a:pt x="726050" y="3618181"/>
                    <a:pt x="896057" y="3870506"/>
                    <a:pt x="1249864" y="4355701"/>
                  </a:cubicBezTo>
                  <a:cubicBezTo>
                    <a:pt x="1335230" y="4472717"/>
                    <a:pt x="1423500" y="4593798"/>
                    <a:pt x="1513803" y="4726929"/>
                  </a:cubicBezTo>
                  <a:cubicBezTo>
                    <a:pt x="2203848" y="5744068"/>
                    <a:pt x="2944562" y="6178014"/>
                    <a:pt x="3990446" y="6178014"/>
                  </a:cubicBezTo>
                  <a:cubicBezTo>
                    <a:pt x="4676863" y="6178014"/>
                    <a:pt x="5180496" y="5824498"/>
                    <a:pt x="5870541" y="5285296"/>
                  </a:cubicBezTo>
                  <a:cubicBezTo>
                    <a:pt x="5947632" y="5225046"/>
                    <a:pt x="6024723" y="5165521"/>
                    <a:pt x="6099347" y="5108030"/>
                  </a:cubicBezTo>
                  <a:lnTo>
                    <a:pt x="6230407" y="5006078"/>
                  </a:lnTo>
                  <a:lnTo>
                    <a:pt x="6230407" y="5924458"/>
                  </a:lnTo>
                  <a:lnTo>
                    <a:pt x="6056186" y="6058925"/>
                  </a:lnTo>
                  <a:cubicBezTo>
                    <a:pt x="5577260" y="6421454"/>
                    <a:pt x="5092142" y="6735949"/>
                    <a:pt x="4500343" y="6854086"/>
                  </a:cubicBezTo>
                  <a:lnTo>
                    <a:pt x="4476760" y="6858000"/>
                  </a:lnTo>
                  <a:lnTo>
                    <a:pt x="3391617" y="6858000"/>
                  </a:lnTo>
                  <a:lnTo>
                    <a:pt x="3242986" y="6833894"/>
                  </a:lnTo>
                  <a:cubicBezTo>
                    <a:pt x="2233307" y="6634206"/>
                    <a:pt x="1512986" y="6018796"/>
                    <a:pt x="913044" y="5134452"/>
                  </a:cubicBezTo>
                  <a:cubicBezTo>
                    <a:pt x="469951" y="4481428"/>
                    <a:pt x="0" y="4033545"/>
                    <a:pt x="0" y="3186123"/>
                  </a:cubicBezTo>
                  <a:cubicBezTo>
                    <a:pt x="0" y="1915018"/>
                    <a:pt x="732545" y="779286"/>
                    <a:pt x="1779764" y="28818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4DF24F7D-73CE-4EF0-86BC-1C1C4C5CB7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698" y="0"/>
              <a:ext cx="6477994" cy="6858000"/>
            </a:xfrm>
            <a:custGeom>
              <a:avLst/>
              <a:gdLst>
                <a:gd name="connsiteX0" fmla="*/ 5061392 w 6230408"/>
                <a:gd name="connsiteY0" fmla="*/ 0 h 6858000"/>
                <a:gd name="connsiteX1" fmla="*/ 6230408 w 6230408"/>
                <a:gd name="connsiteY1" fmla="*/ 0 h 6858000"/>
                <a:gd name="connsiteX2" fmla="*/ 6230408 w 6230408"/>
                <a:gd name="connsiteY2" fmla="*/ 502666 h 6858000"/>
                <a:gd name="connsiteX3" fmla="*/ 6204367 w 6230408"/>
                <a:gd name="connsiteY3" fmla="*/ 480166 h 6858000"/>
                <a:gd name="connsiteX4" fmla="*/ 5753525 w 6230408"/>
                <a:gd name="connsiteY4" fmla="*/ 205991 h 6858000"/>
                <a:gd name="connsiteX5" fmla="*/ 5205685 w 6230408"/>
                <a:gd name="connsiteY5" fmla="*/ 25948 h 6858000"/>
                <a:gd name="connsiteX6" fmla="*/ 1821847 w 6230408"/>
                <a:gd name="connsiteY6" fmla="*/ 0 h 6858000"/>
                <a:gd name="connsiteX7" fmla="*/ 4114919 w 6230408"/>
                <a:gd name="connsiteY7" fmla="*/ 0 h 6858000"/>
                <a:gd name="connsiteX8" fmla="*/ 4086206 w 6230408"/>
                <a:gd name="connsiteY8" fmla="*/ 3507 h 6858000"/>
                <a:gd name="connsiteX9" fmla="*/ 3229262 w 6230408"/>
                <a:gd name="connsiteY9" fmla="*/ 229075 h 6858000"/>
                <a:gd name="connsiteX10" fmla="*/ 2009741 w 6230408"/>
                <a:gd name="connsiteY10" fmla="*/ 954400 h 6858000"/>
                <a:gd name="connsiteX11" fmla="*/ 1171466 w 6230408"/>
                <a:gd name="connsiteY11" fmla="*/ 1993025 h 6858000"/>
                <a:gd name="connsiteX12" fmla="*/ 871086 w 6230408"/>
                <a:gd name="connsiteY12" fmla="*/ 3186123 h 6858000"/>
                <a:gd name="connsiteX13" fmla="*/ 1367025 w 6230408"/>
                <a:gd name="connsiteY13" fmla="*/ 4270190 h 6858000"/>
                <a:gd name="connsiteX14" fmla="*/ 1633868 w 6230408"/>
                <a:gd name="connsiteY14" fmla="*/ 4645483 h 6858000"/>
                <a:gd name="connsiteX15" fmla="*/ 2651877 w 6230408"/>
                <a:gd name="connsiteY15" fmla="*/ 5684689 h 6858000"/>
                <a:gd name="connsiteX16" fmla="*/ 3990301 w 6230408"/>
                <a:gd name="connsiteY16" fmla="*/ 6032833 h 6858000"/>
                <a:gd name="connsiteX17" fmla="*/ 4851225 w 6230408"/>
                <a:gd name="connsiteY17" fmla="*/ 5811141 h 6858000"/>
                <a:gd name="connsiteX18" fmla="*/ 5780965 w 6230408"/>
                <a:gd name="connsiteY18" fmla="*/ 5171038 h 6858000"/>
                <a:gd name="connsiteX19" fmla="*/ 6010496 w 6230408"/>
                <a:gd name="connsiteY19" fmla="*/ 4993191 h 6858000"/>
                <a:gd name="connsiteX20" fmla="*/ 6230408 w 6230408"/>
                <a:gd name="connsiteY20" fmla="*/ 4822117 h 6858000"/>
                <a:gd name="connsiteX21" fmla="*/ 6230408 w 6230408"/>
                <a:gd name="connsiteY21" fmla="*/ 5924457 h 6858000"/>
                <a:gd name="connsiteX22" fmla="*/ 6056186 w 6230408"/>
                <a:gd name="connsiteY22" fmla="*/ 6058925 h 6858000"/>
                <a:gd name="connsiteX23" fmla="*/ 4500343 w 6230408"/>
                <a:gd name="connsiteY23" fmla="*/ 6854086 h 6858000"/>
                <a:gd name="connsiteX24" fmla="*/ 4476760 w 6230408"/>
                <a:gd name="connsiteY24" fmla="*/ 6858000 h 6858000"/>
                <a:gd name="connsiteX25" fmla="*/ 3391617 w 6230408"/>
                <a:gd name="connsiteY25" fmla="*/ 6858000 h 6858000"/>
                <a:gd name="connsiteX26" fmla="*/ 3242986 w 6230408"/>
                <a:gd name="connsiteY26" fmla="*/ 6833894 h 6858000"/>
                <a:gd name="connsiteX27" fmla="*/ 913044 w 6230408"/>
                <a:gd name="connsiteY27" fmla="*/ 5134452 h 6858000"/>
                <a:gd name="connsiteX28" fmla="*/ 0 w 6230408"/>
                <a:gd name="connsiteY28" fmla="*/ 3186123 h 6858000"/>
                <a:gd name="connsiteX29" fmla="*/ 1779764 w 6230408"/>
                <a:gd name="connsiteY29" fmla="*/ 2881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6230408" h="6858000">
                  <a:moveTo>
                    <a:pt x="5061392" y="0"/>
                  </a:moveTo>
                  <a:lnTo>
                    <a:pt x="6230408" y="0"/>
                  </a:lnTo>
                  <a:lnTo>
                    <a:pt x="6230408" y="502666"/>
                  </a:lnTo>
                  <a:lnTo>
                    <a:pt x="6204367" y="480166"/>
                  </a:lnTo>
                  <a:cubicBezTo>
                    <a:pt x="6064466" y="372115"/>
                    <a:pt x="5913877" y="280469"/>
                    <a:pt x="5753525" y="205991"/>
                  </a:cubicBezTo>
                  <a:cubicBezTo>
                    <a:pt x="5581848" y="126214"/>
                    <a:pt x="5398775" y="66109"/>
                    <a:pt x="5205685" y="25948"/>
                  </a:cubicBezTo>
                  <a:close/>
                  <a:moveTo>
                    <a:pt x="1821847" y="0"/>
                  </a:moveTo>
                  <a:lnTo>
                    <a:pt x="4114919" y="0"/>
                  </a:lnTo>
                  <a:lnTo>
                    <a:pt x="4086206" y="3507"/>
                  </a:lnTo>
                  <a:cubicBezTo>
                    <a:pt x="3798985" y="45364"/>
                    <a:pt x="3509190" y="121369"/>
                    <a:pt x="3229262" y="229075"/>
                  </a:cubicBezTo>
                  <a:cubicBezTo>
                    <a:pt x="2786315" y="399518"/>
                    <a:pt x="2364564" y="650390"/>
                    <a:pt x="2009741" y="954400"/>
                  </a:cubicBezTo>
                  <a:cubicBezTo>
                    <a:pt x="1655354" y="1257973"/>
                    <a:pt x="1365573" y="1617151"/>
                    <a:pt x="1171466" y="1993025"/>
                  </a:cubicBezTo>
                  <a:cubicBezTo>
                    <a:pt x="972132" y="2379061"/>
                    <a:pt x="871086" y="2780487"/>
                    <a:pt x="871086" y="3186123"/>
                  </a:cubicBezTo>
                  <a:cubicBezTo>
                    <a:pt x="871086" y="3573756"/>
                    <a:pt x="1023091" y="3798642"/>
                    <a:pt x="1367025" y="4270190"/>
                  </a:cubicBezTo>
                  <a:cubicBezTo>
                    <a:pt x="1453117" y="4388222"/>
                    <a:pt x="1542113" y="4510319"/>
                    <a:pt x="1633868" y="4645483"/>
                  </a:cubicBezTo>
                  <a:cubicBezTo>
                    <a:pt x="1958347" y="5123709"/>
                    <a:pt x="2291248" y="5463723"/>
                    <a:pt x="2651877" y="5684689"/>
                  </a:cubicBezTo>
                  <a:cubicBezTo>
                    <a:pt x="3034139" y="5919011"/>
                    <a:pt x="3472005" y="6032833"/>
                    <a:pt x="3990301" y="6032833"/>
                  </a:cubicBezTo>
                  <a:cubicBezTo>
                    <a:pt x="4284438" y="6032833"/>
                    <a:pt x="4557959" y="5962420"/>
                    <a:pt x="4851225" y="5811141"/>
                  </a:cubicBezTo>
                  <a:cubicBezTo>
                    <a:pt x="5152330" y="5655798"/>
                    <a:pt x="5450387" y="5429315"/>
                    <a:pt x="5780965" y="5171038"/>
                  </a:cubicBezTo>
                  <a:cubicBezTo>
                    <a:pt x="5858491" y="5110498"/>
                    <a:pt x="5935727" y="5050828"/>
                    <a:pt x="6010496" y="4993191"/>
                  </a:cubicBezTo>
                  <a:lnTo>
                    <a:pt x="6230408" y="4822117"/>
                  </a:lnTo>
                  <a:lnTo>
                    <a:pt x="6230408" y="5924457"/>
                  </a:lnTo>
                  <a:lnTo>
                    <a:pt x="6056186" y="6058925"/>
                  </a:lnTo>
                  <a:cubicBezTo>
                    <a:pt x="5577260" y="6421454"/>
                    <a:pt x="5092142" y="6735949"/>
                    <a:pt x="4500343" y="6854086"/>
                  </a:cubicBezTo>
                  <a:lnTo>
                    <a:pt x="4476760" y="6858000"/>
                  </a:lnTo>
                  <a:lnTo>
                    <a:pt x="3391617" y="6858000"/>
                  </a:lnTo>
                  <a:lnTo>
                    <a:pt x="3242986" y="6833894"/>
                  </a:lnTo>
                  <a:cubicBezTo>
                    <a:pt x="2233307" y="6634206"/>
                    <a:pt x="1512986" y="6018796"/>
                    <a:pt x="913044" y="5134452"/>
                  </a:cubicBezTo>
                  <a:cubicBezTo>
                    <a:pt x="469951" y="4481428"/>
                    <a:pt x="0" y="4033545"/>
                    <a:pt x="0" y="3186123"/>
                  </a:cubicBezTo>
                  <a:cubicBezTo>
                    <a:pt x="0" y="1915018"/>
                    <a:pt x="732545" y="779286"/>
                    <a:pt x="1779764" y="28818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 useBgFill="1">
          <p:nvSpPr>
            <p:cNvPr id="41" name="Freeform: Shape 40">
              <a:extLst>
                <a:ext uri="{FF2B5EF4-FFF2-40B4-BE49-F238E27FC236}">
                  <a16:creationId xmlns:a16="http://schemas.microsoft.com/office/drawing/2014/main" id="{EC3445B6-9C0D-4865-BF68-CD74892D0E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05128" y="0"/>
              <a:ext cx="6648564" cy="6858000"/>
            </a:xfrm>
            <a:custGeom>
              <a:avLst/>
              <a:gdLst>
                <a:gd name="connsiteX0" fmla="*/ 1242460 w 6394458"/>
                <a:gd name="connsiteY0" fmla="*/ 0 h 6858000"/>
                <a:gd name="connsiteX1" fmla="*/ 2160732 w 6394458"/>
                <a:gd name="connsiteY1" fmla="*/ 0 h 6858000"/>
                <a:gd name="connsiteX2" fmla="*/ 2096124 w 6394458"/>
                <a:gd name="connsiteY2" fmla="*/ 41936 h 6858000"/>
                <a:gd name="connsiteX3" fmla="*/ 1942232 w 6394458"/>
                <a:gd name="connsiteY3" fmla="*/ 154451 h 6858000"/>
                <a:gd name="connsiteX4" fmla="*/ 1941942 w 6394458"/>
                <a:gd name="connsiteY4" fmla="*/ 154741 h 6858000"/>
                <a:gd name="connsiteX5" fmla="*/ 1941652 w 6394458"/>
                <a:gd name="connsiteY5" fmla="*/ 155032 h 6858000"/>
                <a:gd name="connsiteX6" fmla="*/ 1878498 w 6394458"/>
                <a:gd name="connsiteY6" fmla="*/ 203377 h 6858000"/>
                <a:gd name="connsiteX7" fmla="*/ 1865722 w 6394458"/>
                <a:gd name="connsiteY7" fmla="*/ 213395 h 6858000"/>
                <a:gd name="connsiteX8" fmla="*/ 1791679 w 6394458"/>
                <a:gd name="connsiteY8" fmla="*/ 272483 h 6858000"/>
                <a:gd name="connsiteX9" fmla="*/ 1503495 w 6394458"/>
                <a:gd name="connsiteY9" fmla="*/ 525389 h 6858000"/>
                <a:gd name="connsiteX10" fmla="*/ 990135 w 6394458"/>
                <a:gd name="connsiteY10" fmla="*/ 1098128 h 6858000"/>
                <a:gd name="connsiteX11" fmla="*/ 771637 w 6394458"/>
                <a:gd name="connsiteY11" fmla="*/ 1416800 h 6858000"/>
                <a:gd name="connsiteX12" fmla="*/ 585660 w 6394458"/>
                <a:gd name="connsiteY12" fmla="*/ 1756960 h 6858000"/>
                <a:gd name="connsiteX13" fmla="*/ 585515 w 6394458"/>
                <a:gd name="connsiteY13" fmla="*/ 1757395 h 6858000"/>
                <a:gd name="connsiteX14" fmla="*/ 585370 w 6394458"/>
                <a:gd name="connsiteY14" fmla="*/ 1757831 h 6858000"/>
                <a:gd name="connsiteX15" fmla="*/ 544574 w 6394458"/>
                <a:gd name="connsiteY15" fmla="*/ 1845230 h 6858000"/>
                <a:gd name="connsiteX16" fmla="*/ 524539 w 6394458"/>
                <a:gd name="connsiteY16" fmla="*/ 1889510 h 6858000"/>
                <a:gd name="connsiteX17" fmla="*/ 505666 w 6394458"/>
                <a:gd name="connsiteY17" fmla="*/ 1933935 h 6858000"/>
                <a:gd name="connsiteX18" fmla="*/ 502762 w 6394458"/>
                <a:gd name="connsiteY18" fmla="*/ 1940904 h 6858000"/>
                <a:gd name="connsiteX19" fmla="*/ 469661 w 6394458"/>
                <a:gd name="connsiteY19" fmla="*/ 2023512 h 6858000"/>
                <a:gd name="connsiteX20" fmla="*/ 456885 w 6394458"/>
                <a:gd name="connsiteY20" fmla="*/ 2057049 h 6858000"/>
                <a:gd name="connsiteX21" fmla="*/ 435688 w 6394458"/>
                <a:gd name="connsiteY21" fmla="*/ 2114395 h 6858000"/>
                <a:gd name="connsiteX22" fmla="*/ 435543 w 6394458"/>
                <a:gd name="connsiteY22" fmla="*/ 2114976 h 6858000"/>
                <a:gd name="connsiteX23" fmla="*/ 435253 w 6394458"/>
                <a:gd name="connsiteY23" fmla="*/ 2115557 h 6858000"/>
                <a:gd name="connsiteX24" fmla="*/ 324770 w 6394458"/>
                <a:gd name="connsiteY24" fmla="*/ 2488382 h 6858000"/>
                <a:gd name="connsiteX25" fmla="*/ 235338 w 6394458"/>
                <a:gd name="connsiteY25" fmla="*/ 3261036 h 6858000"/>
                <a:gd name="connsiteX26" fmla="*/ 272505 w 6394458"/>
                <a:gd name="connsiteY26" fmla="*/ 3641991 h 6858000"/>
                <a:gd name="connsiteX27" fmla="*/ 385891 w 6394458"/>
                <a:gd name="connsiteY27" fmla="*/ 4006104 h 6858000"/>
                <a:gd name="connsiteX28" fmla="*/ 386182 w 6394458"/>
                <a:gd name="connsiteY28" fmla="*/ 4006685 h 6858000"/>
                <a:gd name="connsiteX29" fmla="*/ 386472 w 6394458"/>
                <a:gd name="connsiteY29" fmla="*/ 4007266 h 6858000"/>
                <a:gd name="connsiteX30" fmla="*/ 413911 w 6394458"/>
                <a:gd name="connsiteY30" fmla="*/ 4068823 h 6858000"/>
                <a:gd name="connsiteX31" fmla="*/ 425380 w 6394458"/>
                <a:gd name="connsiteY31" fmla="*/ 4093794 h 6858000"/>
                <a:gd name="connsiteX32" fmla="*/ 435834 w 6394458"/>
                <a:gd name="connsiteY32" fmla="*/ 4114845 h 6858000"/>
                <a:gd name="connsiteX33" fmla="*/ 468644 w 6394458"/>
                <a:gd name="connsiteY33" fmla="*/ 4178435 h 6858000"/>
                <a:gd name="connsiteX34" fmla="*/ 468935 w 6394458"/>
                <a:gd name="connsiteY34" fmla="*/ 4179015 h 6858000"/>
                <a:gd name="connsiteX35" fmla="*/ 469225 w 6394458"/>
                <a:gd name="connsiteY35" fmla="*/ 4179596 h 6858000"/>
                <a:gd name="connsiteX36" fmla="*/ 566496 w 6394458"/>
                <a:gd name="connsiteY36" fmla="*/ 4345828 h 6858000"/>
                <a:gd name="connsiteX37" fmla="*/ 674366 w 6394458"/>
                <a:gd name="connsiteY37" fmla="*/ 4507124 h 6858000"/>
                <a:gd name="connsiteX38" fmla="*/ 790946 w 6394458"/>
                <a:gd name="connsiteY38" fmla="*/ 4665372 h 6858000"/>
                <a:gd name="connsiteX39" fmla="*/ 938015 w 6394458"/>
                <a:gd name="connsiteY39" fmla="*/ 4855559 h 6858000"/>
                <a:gd name="connsiteX40" fmla="*/ 1035286 w 6394458"/>
                <a:gd name="connsiteY40" fmla="*/ 4980269 h 6858000"/>
                <a:gd name="connsiteX41" fmla="*/ 1158254 w 6394458"/>
                <a:gd name="connsiteY41" fmla="*/ 5140985 h 6858000"/>
                <a:gd name="connsiteX42" fmla="*/ 1221118 w 6394458"/>
                <a:gd name="connsiteY42" fmla="*/ 5226351 h 6858000"/>
                <a:gd name="connsiteX43" fmla="*/ 1277448 w 6394458"/>
                <a:gd name="connsiteY43" fmla="*/ 5303007 h 6858000"/>
                <a:gd name="connsiteX44" fmla="*/ 1277739 w 6394458"/>
                <a:gd name="connsiteY44" fmla="*/ 5303297 h 6858000"/>
                <a:gd name="connsiteX45" fmla="*/ 1278029 w 6394458"/>
                <a:gd name="connsiteY45" fmla="*/ 5303588 h 6858000"/>
                <a:gd name="connsiteX46" fmla="*/ 1376607 w 6394458"/>
                <a:gd name="connsiteY46" fmla="*/ 5433525 h 6858000"/>
                <a:gd name="connsiteX47" fmla="*/ 1395625 w 6394458"/>
                <a:gd name="connsiteY47" fmla="*/ 5458060 h 6858000"/>
                <a:gd name="connsiteX48" fmla="*/ 1405207 w 6394458"/>
                <a:gd name="connsiteY48" fmla="*/ 5469965 h 6858000"/>
                <a:gd name="connsiteX49" fmla="*/ 1518739 w 6394458"/>
                <a:gd name="connsiteY49" fmla="*/ 5607597 h 6858000"/>
                <a:gd name="connsiteX50" fmla="*/ 1779194 w 6394458"/>
                <a:gd name="connsiteY50" fmla="*/ 5888957 h 6858000"/>
                <a:gd name="connsiteX51" fmla="*/ 2361805 w 6394458"/>
                <a:gd name="connsiteY51" fmla="*/ 6356876 h 6858000"/>
                <a:gd name="connsiteX52" fmla="*/ 2682656 w 6394458"/>
                <a:gd name="connsiteY52" fmla="*/ 6532110 h 6858000"/>
                <a:gd name="connsiteX53" fmla="*/ 2682946 w 6394458"/>
                <a:gd name="connsiteY53" fmla="*/ 6532255 h 6858000"/>
                <a:gd name="connsiteX54" fmla="*/ 2683236 w 6394458"/>
                <a:gd name="connsiteY54" fmla="*/ 6532400 h 6858000"/>
                <a:gd name="connsiteX55" fmla="*/ 3021944 w 6394458"/>
                <a:gd name="connsiteY55" fmla="*/ 6664805 h 6858000"/>
                <a:gd name="connsiteX56" fmla="*/ 3375605 w 6394458"/>
                <a:gd name="connsiteY56" fmla="*/ 6756415 h 6858000"/>
                <a:gd name="connsiteX57" fmla="*/ 3555048 w 6394458"/>
                <a:gd name="connsiteY57" fmla="*/ 6786612 h 6858000"/>
                <a:gd name="connsiteX58" fmla="*/ 3735218 w 6394458"/>
                <a:gd name="connsiteY58" fmla="*/ 6807083 h 6858000"/>
                <a:gd name="connsiteX59" fmla="*/ 4108188 w 6394458"/>
                <a:gd name="connsiteY59" fmla="*/ 6823343 h 6858000"/>
                <a:gd name="connsiteX60" fmla="*/ 4126917 w 6394458"/>
                <a:gd name="connsiteY60" fmla="*/ 6823343 h 6858000"/>
                <a:gd name="connsiteX61" fmla="*/ 4151597 w 6394458"/>
                <a:gd name="connsiteY61" fmla="*/ 6823488 h 6858000"/>
                <a:gd name="connsiteX62" fmla="*/ 4199652 w 6394458"/>
                <a:gd name="connsiteY62" fmla="*/ 6822763 h 6858000"/>
                <a:gd name="connsiteX63" fmla="*/ 4200088 w 6394458"/>
                <a:gd name="connsiteY63" fmla="*/ 6822763 h 6858000"/>
                <a:gd name="connsiteX64" fmla="*/ 4200523 w 6394458"/>
                <a:gd name="connsiteY64" fmla="*/ 6822763 h 6858000"/>
                <a:gd name="connsiteX65" fmla="*/ 4245675 w 6394458"/>
                <a:gd name="connsiteY65" fmla="*/ 6821601 h 6858000"/>
                <a:gd name="connsiteX66" fmla="*/ 4291117 w 6394458"/>
                <a:gd name="connsiteY66" fmla="*/ 6819277 h 6858000"/>
                <a:gd name="connsiteX67" fmla="*/ 4469108 w 6394458"/>
                <a:gd name="connsiteY67" fmla="*/ 6803743 h 6858000"/>
                <a:gd name="connsiteX68" fmla="*/ 5157267 w 6394458"/>
                <a:gd name="connsiteY68" fmla="*/ 6617766 h 6858000"/>
                <a:gd name="connsiteX69" fmla="*/ 5484069 w 6394458"/>
                <a:gd name="connsiteY69" fmla="*/ 6455744 h 6858000"/>
                <a:gd name="connsiteX70" fmla="*/ 5801144 w 6394458"/>
                <a:gd name="connsiteY70" fmla="*/ 6257717 h 6858000"/>
                <a:gd name="connsiteX71" fmla="*/ 6111106 w 6394458"/>
                <a:gd name="connsiteY71" fmla="*/ 6032542 h 6858000"/>
                <a:gd name="connsiteX72" fmla="*/ 6264127 w 6394458"/>
                <a:gd name="connsiteY72" fmla="*/ 5913203 h 6858000"/>
                <a:gd name="connsiteX73" fmla="*/ 6394458 w 6394458"/>
                <a:gd name="connsiteY73" fmla="*/ 5808939 h 6858000"/>
                <a:gd name="connsiteX74" fmla="*/ 6394458 w 6394458"/>
                <a:gd name="connsiteY74" fmla="*/ 6858000 h 6858000"/>
                <a:gd name="connsiteX75" fmla="*/ 2234128 w 6394458"/>
                <a:gd name="connsiteY75" fmla="*/ 6858000 h 6858000"/>
                <a:gd name="connsiteX76" fmla="*/ 2151583 w 6394458"/>
                <a:gd name="connsiteY76" fmla="*/ 6802146 h 6858000"/>
                <a:gd name="connsiteX77" fmla="*/ 593791 w 6394458"/>
                <a:gd name="connsiteY77" fmla="*/ 5241450 h 6858000"/>
                <a:gd name="connsiteX78" fmla="*/ 0 w 6394458"/>
                <a:gd name="connsiteY78" fmla="*/ 3044861 h 6858000"/>
                <a:gd name="connsiteX79" fmla="*/ 342337 w 6394458"/>
                <a:gd name="connsiteY79" fmla="*/ 1349581 h 6858000"/>
                <a:gd name="connsiteX80" fmla="*/ 1129762 w 6394458"/>
                <a:gd name="connsiteY80" fmla="*/ 11818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6394458" h="6858000">
                  <a:moveTo>
                    <a:pt x="1242460" y="0"/>
                  </a:moveTo>
                  <a:lnTo>
                    <a:pt x="2160732" y="0"/>
                  </a:lnTo>
                  <a:lnTo>
                    <a:pt x="2096124" y="41936"/>
                  </a:lnTo>
                  <a:cubicBezTo>
                    <a:pt x="2053586" y="71988"/>
                    <a:pt x="1997691" y="111913"/>
                    <a:pt x="1942232" y="154451"/>
                  </a:cubicBezTo>
                  <a:lnTo>
                    <a:pt x="1941942" y="154741"/>
                  </a:lnTo>
                  <a:lnTo>
                    <a:pt x="1941652" y="155032"/>
                  </a:lnTo>
                  <a:cubicBezTo>
                    <a:pt x="1920455" y="170711"/>
                    <a:pt x="1899113" y="187262"/>
                    <a:pt x="1878498" y="203377"/>
                  </a:cubicBezTo>
                  <a:lnTo>
                    <a:pt x="1865722" y="213395"/>
                  </a:lnTo>
                  <a:cubicBezTo>
                    <a:pt x="1838863" y="233865"/>
                    <a:pt x="1813311" y="254771"/>
                    <a:pt x="1791679" y="272483"/>
                  </a:cubicBezTo>
                  <a:cubicBezTo>
                    <a:pt x="1684245" y="360463"/>
                    <a:pt x="1590023" y="443216"/>
                    <a:pt x="1503495" y="525389"/>
                  </a:cubicBezTo>
                  <a:cubicBezTo>
                    <a:pt x="1315050" y="703090"/>
                    <a:pt x="1142430" y="895746"/>
                    <a:pt x="990135" y="1098128"/>
                  </a:cubicBezTo>
                  <a:cubicBezTo>
                    <a:pt x="911301" y="1202949"/>
                    <a:pt x="837695" y="1310238"/>
                    <a:pt x="771637" y="1416800"/>
                  </a:cubicBezTo>
                  <a:cubicBezTo>
                    <a:pt x="697595" y="1538898"/>
                    <a:pt x="636764" y="1650106"/>
                    <a:pt x="585660" y="1756960"/>
                  </a:cubicBezTo>
                  <a:lnTo>
                    <a:pt x="585515" y="1757395"/>
                  </a:lnTo>
                  <a:lnTo>
                    <a:pt x="585370" y="1757831"/>
                  </a:lnTo>
                  <a:cubicBezTo>
                    <a:pt x="570271" y="1788174"/>
                    <a:pt x="556334" y="1818952"/>
                    <a:pt x="544574" y="1845230"/>
                  </a:cubicBezTo>
                  <a:lnTo>
                    <a:pt x="524539" y="1889510"/>
                  </a:lnTo>
                  <a:lnTo>
                    <a:pt x="505666" y="1933935"/>
                  </a:lnTo>
                  <a:lnTo>
                    <a:pt x="502762" y="1940904"/>
                  </a:lnTo>
                  <a:cubicBezTo>
                    <a:pt x="491002" y="1969214"/>
                    <a:pt x="479823" y="1996073"/>
                    <a:pt x="469661" y="2023512"/>
                  </a:cubicBezTo>
                  <a:cubicBezTo>
                    <a:pt x="465450" y="2034691"/>
                    <a:pt x="461240" y="2045870"/>
                    <a:pt x="456885" y="2057049"/>
                  </a:cubicBezTo>
                  <a:cubicBezTo>
                    <a:pt x="449190" y="2076794"/>
                    <a:pt x="442076" y="2095522"/>
                    <a:pt x="435688" y="2114395"/>
                  </a:cubicBezTo>
                  <a:lnTo>
                    <a:pt x="435543" y="2114976"/>
                  </a:lnTo>
                  <a:lnTo>
                    <a:pt x="435253" y="2115557"/>
                  </a:lnTo>
                  <a:cubicBezTo>
                    <a:pt x="390392" y="2239687"/>
                    <a:pt x="353226" y="2365123"/>
                    <a:pt x="324770" y="2488382"/>
                  </a:cubicBezTo>
                  <a:cubicBezTo>
                    <a:pt x="265391" y="2742158"/>
                    <a:pt x="235193" y="3002178"/>
                    <a:pt x="235338" y="3261036"/>
                  </a:cubicBezTo>
                  <a:cubicBezTo>
                    <a:pt x="236210" y="3391989"/>
                    <a:pt x="248695" y="3520474"/>
                    <a:pt x="272505" y="3641991"/>
                  </a:cubicBezTo>
                  <a:cubicBezTo>
                    <a:pt x="299073" y="3770621"/>
                    <a:pt x="337110" y="3893154"/>
                    <a:pt x="385891" y="4006104"/>
                  </a:cubicBezTo>
                  <a:lnTo>
                    <a:pt x="386182" y="4006685"/>
                  </a:lnTo>
                  <a:lnTo>
                    <a:pt x="386472" y="4007266"/>
                  </a:lnTo>
                  <a:cubicBezTo>
                    <a:pt x="394747" y="4027591"/>
                    <a:pt x="404039" y="4047626"/>
                    <a:pt x="413911" y="4068823"/>
                  </a:cubicBezTo>
                  <a:cubicBezTo>
                    <a:pt x="417686" y="4077098"/>
                    <a:pt x="421606" y="4085374"/>
                    <a:pt x="425380" y="4093794"/>
                  </a:cubicBezTo>
                  <a:cubicBezTo>
                    <a:pt x="428865" y="4100908"/>
                    <a:pt x="432349" y="4107876"/>
                    <a:pt x="435834" y="4114845"/>
                  </a:cubicBezTo>
                  <a:cubicBezTo>
                    <a:pt x="446867" y="4136913"/>
                    <a:pt x="457320" y="4157819"/>
                    <a:pt x="468644" y="4178435"/>
                  </a:cubicBezTo>
                  <a:lnTo>
                    <a:pt x="468935" y="4179015"/>
                  </a:lnTo>
                  <a:lnTo>
                    <a:pt x="469225" y="4179596"/>
                  </a:lnTo>
                  <a:cubicBezTo>
                    <a:pt x="495213" y="4229103"/>
                    <a:pt x="525120" y="4280352"/>
                    <a:pt x="566496" y="4345828"/>
                  </a:cubicBezTo>
                  <a:cubicBezTo>
                    <a:pt x="598727" y="4397368"/>
                    <a:pt x="633135" y="4447745"/>
                    <a:pt x="674366" y="4507124"/>
                  </a:cubicBezTo>
                  <a:cubicBezTo>
                    <a:pt x="713129" y="4561713"/>
                    <a:pt x="753199" y="4615139"/>
                    <a:pt x="790946" y="4665372"/>
                  </a:cubicBezTo>
                  <a:cubicBezTo>
                    <a:pt x="839001" y="4729106"/>
                    <a:pt x="889379" y="4793421"/>
                    <a:pt x="938015" y="4855559"/>
                  </a:cubicBezTo>
                  <a:cubicBezTo>
                    <a:pt x="969955" y="4896355"/>
                    <a:pt x="1003056" y="4938457"/>
                    <a:pt x="1035286" y="4980269"/>
                  </a:cubicBezTo>
                  <a:cubicBezTo>
                    <a:pt x="1069113" y="5023969"/>
                    <a:pt x="1113684" y="5081606"/>
                    <a:pt x="1158254" y="5140985"/>
                  </a:cubicBezTo>
                  <a:cubicBezTo>
                    <a:pt x="1179451" y="5169005"/>
                    <a:pt x="1200647" y="5198186"/>
                    <a:pt x="1221118" y="5226351"/>
                  </a:cubicBezTo>
                  <a:cubicBezTo>
                    <a:pt x="1240572" y="5253065"/>
                    <a:pt x="1259010" y="5278471"/>
                    <a:pt x="1277448" y="5303007"/>
                  </a:cubicBezTo>
                  <a:lnTo>
                    <a:pt x="1277739" y="5303297"/>
                  </a:lnTo>
                  <a:lnTo>
                    <a:pt x="1278029" y="5303588"/>
                  </a:lnTo>
                  <a:cubicBezTo>
                    <a:pt x="1309824" y="5347287"/>
                    <a:pt x="1343796" y="5391132"/>
                    <a:pt x="1376607" y="5433525"/>
                  </a:cubicBezTo>
                  <a:lnTo>
                    <a:pt x="1395625" y="5458060"/>
                  </a:lnTo>
                  <a:lnTo>
                    <a:pt x="1405207" y="5469965"/>
                  </a:lnTo>
                  <a:cubicBezTo>
                    <a:pt x="1442083" y="5515552"/>
                    <a:pt x="1479976" y="5562736"/>
                    <a:pt x="1518739" y="5607597"/>
                  </a:cubicBezTo>
                  <a:cubicBezTo>
                    <a:pt x="1603960" y="5707481"/>
                    <a:pt x="1691650" y="5802139"/>
                    <a:pt x="1779194" y="5888957"/>
                  </a:cubicBezTo>
                  <a:cubicBezTo>
                    <a:pt x="1965606" y="6072902"/>
                    <a:pt x="2161746" y="6230423"/>
                    <a:pt x="2361805" y="6356876"/>
                  </a:cubicBezTo>
                  <a:cubicBezTo>
                    <a:pt x="2475047" y="6427870"/>
                    <a:pt x="2579867" y="6485217"/>
                    <a:pt x="2682656" y="6532110"/>
                  </a:cubicBezTo>
                  <a:lnTo>
                    <a:pt x="2682946" y="6532255"/>
                  </a:lnTo>
                  <a:lnTo>
                    <a:pt x="2683236" y="6532400"/>
                  </a:lnTo>
                  <a:cubicBezTo>
                    <a:pt x="2787767" y="6581616"/>
                    <a:pt x="2901734" y="6626187"/>
                    <a:pt x="3021944" y="6664805"/>
                  </a:cubicBezTo>
                  <a:cubicBezTo>
                    <a:pt x="3132572" y="6700374"/>
                    <a:pt x="3251620" y="6731298"/>
                    <a:pt x="3375605" y="6756415"/>
                  </a:cubicBezTo>
                  <a:cubicBezTo>
                    <a:pt x="3432661" y="6767738"/>
                    <a:pt x="3493201" y="6777901"/>
                    <a:pt x="3555048" y="6786612"/>
                  </a:cubicBezTo>
                  <a:cubicBezTo>
                    <a:pt x="3613121" y="6794742"/>
                    <a:pt x="3673807" y="6801566"/>
                    <a:pt x="3735218" y="6807083"/>
                  </a:cubicBezTo>
                  <a:cubicBezTo>
                    <a:pt x="3852670" y="6817826"/>
                    <a:pt x="3974622" y="6823052"/>
                    <a:pt x="4108188" y="6823343"/>
                  </a:cubicBezTo>
                  <a:lnTo>
                    <a:pt x="4126917" y="6823343"/>
                  </a:lnTo>
                  <a:cubicBezTo>
                    <a:pt x="4135192" y="6823488"/>
                    <a:pt x="4143322" y="6823488"/>
                    <a:pt x="4151597" y="6823488"/>
                  </a:cubicBezTo>
                  <a:cubicBezTo>
                    <a:pt x="4171487" y="6823488"/>
                    <a:pt x="4186296" y="6823343"/>
                    <a:pt x="4199652" y="6822763"/>
                  </a:cubicBezTo>
                  <a:lnTo>
                    <a:pt x="4200088" y="6822763"/>
                  </a:lnTo>
                  <a:lnTo>
                    <a:pt x="4200523" y="6822763"/>
                  </a:lnTo>
                  <a:lnTo>
                    <a:pt x="4245675" y="6821601"/>
                  </a:lnTo>
                  <a:lnTo>
                    <a:pt x="4291117" y="6819277"/>
                  </a:lnTo>
                  <a:cubicBezTo>
                    <a:pt x="4342801" y="6816955"/>
                    <a:pt x="4397825" y="6812164"/>
                    <a:pt x="4469108" y="6803743"/>
                  </a:cubicBezTo>
                  <a:cubicBezTo>
                    <a:pt x="4700672" y="6775433"/>
                    <a:pt x="4932236" y="6712860"/>
                    <a:pt x="5157267" y="6617766"/>
                  </a:cubicBezTo>
                  <a:cubicBezTo>
                    <a:pt x="5260490" y="6574648"/>
                    <a:pt x="5367344" y="6521656"/>
                    <a:pt x="5484069" y="6455744"/>
                  </a:cubicBezTo>
                  <a:cubicBezTo>
                    <a:pt x="5584535" y="6399414"/>
                    <a:pt x="5688194" y="6334663"/>
                    <a:pt x="5801144" y="6257717"/>
                  </a:cubicBezTo>
                  <a:cubicBezTo>
                    <a:pt x="5894061" y="6194419"/>
                    <a:pt x="5992638" y="6122844"/>
                    <a:pt x="6111106" y="6032542"/>
                  </a:cubicBezTo>
                  <a:cubicBezTo>
                    <a:pt x="6163081" y="5993052"/>
                    <a:pt x="6215491" y="5951676"/>
                    <a:pt x="6264127" y="5913203"/>
                  </a:cubicBezTo>
                  <a:lnTo>
                    <a:pt x="6394458" y="5808939"/>
                  </a:lnTo>
                  <a:lnTo>
                    <a:pt x="6394458" y="6858000"/>
                  </a:lnTo>
                  <a:lnTo>
                    <a:pt x="2234128" y="6858000"/>
                  </a:lnTo>
                  <a:lnTo>
                    <a:pt x="2151583" y="6802146"/>
                  </a:lnTo>
                  <a:cubicBezTo>
                    <a:pt x="1509012" y="6424386"/>
                    <a:pt x="970245" y="5884748"/>
                    <a:pt x="593791" y="5241450"/>
                  </a:cubicBezTo>
                  <a:cubicBezTo>
                    <a:pt x="205286" y="4577683"/>
                    <a:pt x="0" y="3818240"/>
                    <a:pt x="0" y="3044861"/>
                  </a:cubicBezTo>
                  <a:cubicBezTo>
                    <a:pt x="0" y="2457023"/>
                    <a:pt x="115129" y="1886606"/>
                    <a:pt x="342337" y="1349581"/>
                  </a:cubicBezTo>
                  <a:cubicBezTo>
                    <a:pt x="534284" y="895692"/>
                    <a:pt x="798705" y="482372"/>
                    <a:pt x="1129762" y="118183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 useBgFill="1">
          <p:nvSpPr>
            <p:cNvPr id="42" name="Freeform: Shape 41">
              <a:extLst>
                <a:ext uri="{FF2B5EF4-FFF2-40B4-BE49-F238E27FC236}">
                  <a16:creationId xmlns:a16="http://schemas.microsoft.com/office/drawing/2014/main" id="{1905757E-C772-4187-BD34-A12DC33F3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34266" y="0"/>
              <a:ext cx="6419426" cy="6858000"/>
            </a:xfrm>
            <a:custGeom>
              <a:avLst/>
              <a:gdLst>
                <a:gd name="connsiteX0" fmla="*/ 6419426 w 6419426"/>
                <a:gd name="connsiteY0" fmla="*/ 6276207 h 6858000"/>
                <a:gd name="connsiteX1" fmla="*/ 6419426 w 6419426"/>
                <a:gd name="connsiteY1" fmla="*/ 6858000 h 6858000"/>
                <a:gd name="connsiteX2" fmla="*/ 5377226 w 6419426"/>
                <a:gd name="connsiteY2" fmla="*/ 6858000 h 6858000"/>
                <a:gd name="connsiteX3" fmla="*/ 5526079 w 6419426"/>
                <a:gd name="connsiteY3" fmla="*/ 6799309 h 6858000"/>
                <a:gd name="connsiteX4" fmla="*/ 6372097 w 6419426"/>
                <a:gd name="connsiteY4" fmla="*/ 6313400 h 6858000"/>
                <a:gd name="connsiteX5" fmla="*/ 0 w 6419426"/>
                <a:gd name="connsiteY5" fmla="*/ 3944218 h 6858000"/>
                <a:gd name="connsiteX6" fmla="*/ 31811 w 6419426"/>
                <a:gd name="connsiteY6" fmla="*/ 4082046 h 6858000"/>
                <a:gd name="connsiteX7" fmla="*/ 2375871 w 6419426"/>
                <a:gd name="connsiteY7" fmla="*/ 6799309 h 6858000"/>
                <a:gd name="connsiteX8" fmla="*/ 2524724 w 6419426"/>
                <a:gd name="connsiteY8" fmla="*/ 6858000 h 6858000"/>
                <a:gd name="connsiteX9" fmla="*/ 0 w 6419426"/>
                <a:gd name="connsiteY9" fmla="*/ 6858000 h 6858000"/>
                <a:gd name="connsiteX10" fmla="*/ 0 w 6419426"/>
                <a:gd name="connsiteY10" fmla="*/ 0 h 6858000"/>
                <a:gd name="connsiteX11" fmla="*/ 1320019 w 6419426"/>
                <a:gd name="connsiteY11" fmla="*/ 0 h 6858000"/>
                <a:gd name="connsiteX12" fmla="*/ 1089625 w 6419426"/>
                <a:gd name="connsiteY12" fmla="*/ 209396 h 6858000"/>
                <a:gd name="connsiteX13" fmla="*/ 31811 w 6419426"/>
                <a:gd name="connsiteY13" fmla="*/ 2059448 h 6858000"/>
                <a:gd name="connsiteX14" fmla="*/ 0 w 6419426"/>
                <a:gd name="connsiteY14" fmla="*/ 2197276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419426" h="6858000">
                  <a:moveTo>
                    <a:pt x="6419426" y="6276207"/>
                  </a:moveTo>
                  <a:lnTo>
                    <a:pt x="6419426" y="6858000"/>
                  </a:lnTo>
                  <a:lnTo>
                    <a:pt x="5377226" y="6858000"/>
                  </a:lnTo>
                  <a:lnTo>
                    <a:pt x="5526079" y="6799309"/>
                  </a:lnTo>
                  <a:cubicBezTo>
                    <a:pt x="5828657" y="6671330"/>
                    <a:pt x="6112428" y="6507594"/>
                    <a:pt x="6372097" y="6313400"/>
                  </a:cubicBezTo>
                  <a:close/>
                  <a:moveTo>
                    <a:pt x="0" y="3944218"/>
                  </a:moveTo>
                  <a:lnTo>
                    <a:pt x="31811" y="4082046"/>
                  </a:lnTo>
                  <a:cubicBezTo>
                    <a:pt x="347839" y="5310348"/>
                    <a:pt x="1226077" y="6312987"/>
                    <a:pt x="2375871" y="6799309"/>
                  </a:cubicBezTo>
                  <a:lnTo>
                    <a:pt x="2524724" y="6858000"/>
                  </a:lnTo>
                  <a:lnTo>
                    <a:pt x="0" y="6858000"/>
                  </a:lnTo>
                  <a:close/>
                  <a:moveTo>
                    <a:pt x="0" y="0"/>
                  </a:moveTo>
                  <a:lnTo>
                    <a:pt x="1320019" y="0"/>
                  </a:lnTo>
                  <a:lnTo>
                    <a:pt x="1089625" y="209396"/>
                  </a:lnTo>
                  <a:cubicBezTo>
                    <a:pt x="586180" y="712841"/>
                    <a:pt x="214775" y="1348326"/>
                    <a:pt x="31811" y="2059448"/>
                  </a:cubicBezTo>
                  <a:lnTo>
                    <a:pt x="0" y="2197276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368E46-2A9B-E270-30CC-5F460007E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348792"/>
            <a:ext cx="4803636" cy="1761317"/>
          </a:xfrm>
        </p:spPr>
        <p:txBody>
          <a:bodyPr anchor="b">
            <a:norm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научить детей навыкам планирования?</a:t>
            </a:r>
          </a:p>
        </p:txBody>
      </p:sp>
      <p:sp>
        <p:nvSpPr>
          <p:cNvPr id="25" name="Объект 2">
            <a:extLst>
              <a:ext uri="{FF2B5EF4-FFF2-40B4-BE49-F238E27FC236}">
                <a16:creationId xmlns:a16="http://schemas.microsoft.com/office/drawing/2014/main" id="{AFD9F50C-E0DE-6C3E-717C-1C438D1759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272143"/>
            <a:ext cx="4706803" cy="378883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Использование карт зрения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Поощряйте командную деятельность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Использование календаря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Уделяйте время для игр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Привлекайте к совместному приготовлению еды</a:t>
            </a:r>
          </a:p>
        </p:txBody>
      </p:sp>
    </p:spTree>
    <p:extLst>
      <p:ext uri="{BB962C8B-B14F-4D97-AF65-F5344CB8AC3E}">
        <p14:creationId xmlns:p14="http://schemas.microsoft.com/office/powerpoint/2010/main" val="19700765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C54F4CE-85F0-46ED-80DA-9518C9251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ADD1FCA-8ACB-4958-81DD-4CDD6D3E1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7C5DFF-CD3E-EB3A-254F-3C2808E85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408" y="992094"/>
            <a:ext cx="4109877" cy="85616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4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Самостоятельность</a:t>
            </a:r>
            <a:endParaRPr lang="en-US" sz="3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13A610-F7F0-ED4D-9A4B-DEDDB26A4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0913" y="3216284"/>
            <a:ext cx="3125337" cy="1136843"/>
          </a:xfrm>
          <a:ln>
            <a:solidFill>
              <a:schemeClr val="bg2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3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Я </a:t>
            </a:r>
            <a:r>
              <a:rPr lang="en-US" sz="3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</a:t>
            </a:r>
            <a:r>
              <a:rPr lang="en-US" sz="3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95A1554-2C7B-1178-A20D-14CB4A67AC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5751" y="1544430"/>
            <a:ext cx="5708649" cy="3739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0877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515456E-B1B1-48C1-8164-7E567F5D4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A8CF0DC-D23A-4CA2-8463-27F8992834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Freeform: Shape 22">
            <a:extLst>
              <a:ext uri="{FF2B5EF4-FFF2-40B4-BE49-F238E27FC236}">
                <a16:creationId xmlns:a16="http://schemas.microsoft.com/office/drawing/2014/main" id="{B8A381C4-0C0D-491F-90D8-63CF760B4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5698">
            <a:off x="-195643" y="67946"/>
            <a:ext cx="6408310" cy="6912725"/>
          </a:xfrm>
          <a:custGeom>
            <a:avLst/>
            <a:gdLst>
              <a:gd name="connsiteX0" fmla="*/ 0 w 6408310"/>
              <a:gd name="connsiteY0" fmla="*/ 108934 h 6912725"/>
              <a:gd name="connsiteX1" fmla="*/ 1911522 w 6408310"/>
              <a:gd name="connsiteY1" fmla="*/ 0 h 6912725"/>
              <a:gd name="connsiteX2" fmla="*/ 1916026 w 6408310"/>
              <a:gd name="connsiteY2" fmla="*/ 4704 h 6912725"/>
              <a:gd name="connsiteX3" fmla="*/ 1911112 w 6408310"/>
              <a:gd name="connsiteY3" fmla="*/ 17418 h 6912725"/>
              <a:gd name="connsiteX4" fmla="*/ 1972871 w 6408310"/>
              <a:gd name="connsiteY4" fmla="*/ 72530 h 6912725"/>
              <a:gd name="connsiteX5" fmla="*/ 2069180 w 6408310"/>
              <a:gd name="connsiteY5" fmla="*/ 173199 h 6912725"/>
              <a:gd name="connsiteX6" fmla="*/ 2131569 w 6408310"/>
              <a:gd name="connsiteY6" fmla="*/ 227805 h 6912725"/>
              <a:gd name="connsiteX7" fmla="*/ 2162747 w 6408310"/>
              <a:gd name="connsiteY7" fmla="*/ 239714 h 6912725"/>
              <a:gd name="connsiteX8" fmla="*/ 2220499 w 6408310"/>
              <a:gd name="connsiteY8" fmla="*/ 289903 h 6912725"/>
              <a:gd name="connsiteX9" fmla="*/ 2381978 w 6408310"/>
              <a:gd name="connsiteY9" fmla="*/ 391093 h 6912725"/>
              <a:gd name="connsiteX10" fmla="*/ 2445910 w 6408310"/>
              <a:gd name="connsiteY10" fmla="*/ 463815 h 6912725"/>
              <a:gd name="connsiteX11" fmla="*/ 2531236 w 6408310"/>
              <a:gd name="connsiteY11" fmla="*/ 600817 h 6912725"/>
              <a:gd name="connsiteX12" fmla="*/ 2617149 w 6408310"/>
              <a:gd name="connsiteY12" fmla="*/ 703748 h 6912725"/>
              <a:gd name="connsiteX13" fmla="*/ 2650333 w 6408310"/>
              <a:gd name="connsiteY13" fmla="*/ 720900 h 6912725"/>
              <a:gd name="connsiteX14" fmla="*/ 2705541 w 6408310"/>
              <a:gd name="connsiteY14" fmla="*/ 750090 h 6912725"/>
              <a:gd name="connsiteX15" fmla="*/ 2757210 w 6408310"/>
              <a:gd name="connsiteY15" fmla="*/ 789489 h 6912725"/>
              <a:gd name="connsiteX16" fmla="*/ 2791660 w 6408310"/>
              <a:gd name="connsiteY16" fmla="*/ 816041 h 6912725"/>
              <a:gd name="connsiteX17" fmla="*/ 2840975 w 6408310"/>
              <a:gd name="connsiteY17" fmla="*/ 842225 h 6912725"/>
              <a:gd name="connsiteX18" fmla="*/ 2917970 w 6408310"/>
              <a:gd name="connsiteY18" fmla="*/ 879392 h 6912725"/>
              <a:gd name="connsiteX19" fmla="*/ 2957236 w 6408310"/>
              <a:gd name="connsiteY19" fmla="*/ 906835 h 6912725"/>
              <a:gd name="connsiteX20" fmla="*/ 3117215 w 6408310"/>
              <a:gd name="connsiteY20" fmla="*/ 1073714 h 6912725"/>
              <a:gd name="connsiteX21" fmla="*/ 3250958 w 6408310"/>
              <a:gd name="connsiteY21" fmla="*/ 1130397 h 6912725"/>
              <a:gd name="connsiteX22" fmla="*/ 3496717 w 6408310"/>
              <a:gd name="connsiteY22" fmla="*/ 1260412 h 6912725"/>
              <a:gd name="connsiteX23" fmla="*/ 3494992 w 6408310"/>
              <a:gd name="connsiteY23" fmla="*/ 1268283 h 6912725"/>
              <a:gd name="connsiteX24" fmla="*/ 3508993 w 6408310"/>
              <a:gd name="connsiteY24" fmla="*/ 1287737 h 6912725"/>
              <a:gd name="connsiteX25" fmla="*/ 3512115 w 6408310"/>
              <a:gd name="connsiteY25" fmla="*/ 1288544 h 6912725"/>
              <a:gd name="connsiteX26" fmla="*/ 3548697 w 6408310"/>
              <a:gd name="connsiteY26" fmla="*/ 1363739 h 6912725"/>
              <a:gd name="connsiteX27" fmla="*/ 3656567 w 6408310"/>
              <a:gd name="connsiteY27" fmla="*/ 1479533 h 6912725"/>
              <a:gd name="connsiteX28" fmla="*/ 3661987 w 6408310"/>
              <a:gd name="connsiteY28" fmla="*/ 1491779 h 6912725"/>
              <a:gd name="connsiteX29" fmla="*/ 3667389 w 6408310"/>
              <a:gd name="connsiteY29" fmla="*/ 1495409 h 6912725"/>
              <a:gd name="connsiteX30" fmla="*/ 3800461 w 6408310"/>
              <a:gd name="connsiteY30" fmla="*/ 1696689 h 6912725"/>
              <a:gd name="connsiteX31" fmla="*/ 3933737 w 6408310"/>
              <a:gd name="connsiteY31" fmla="*/ 1853325 h 6912725"/>
              <a:gd name="connsiteX32" fmla="*/ 3946446 w 6408310"/>
              <a:gd name="connsiteY32" fmla="*/ 1903446 h 6912725"/>
              <a:gd name="connsiteX33" fmla="*/ 3960581 w 6408310"/>
              <a:gd name="connsiteY33" fmla="*/ 1913244 h 6912725"/>
              <a:gd name="connsiteX34" fmla="*/ 4015111 w 6408310"/>
              <a:gd name="connsiteY34" fmla="*/ 1956512 h 6912725"/>
              <a:gd name="connsiteX35" fmla="*/ 4070740 w 6408310"/>
              <a:gd name="connsiteY35" fmla="*/ 1999693 h 6912725"/>
              <a:gd name="connsiteX36" fmla="*/ 4091495 w 6408310"/>
              <a:gd name="connsiteY36" fmla="*/ 2064313 h 6912725"/>
              <a:gd name="connsiteX37" fmla="*/ 4118353 w 6408310"/>
              <a:gd name="connsiteY37" fmla="*/ 2073901 h 6912725"/>
              <a:gd name="connsiteX38" fmla="*/ 4123293 w 6408310"/>
              <a:gd name="connsiteY38" fmla="*/ 2075261 h 6912725"/>
              <a:gd name="connsiteX39" fmla="*/ 4166582 w 6408310"/>
              <a:gd name="connsiteY39" fmla="*/ 2120685 h 6912725"/>
              <a:gd name="connsiteX40" fmla="*/ 4213721 w 6408310"/>
              <a:gd name="connsiteY40" fmla="*/ 2168493 h 6912725"/>
              <a:gd name="connsiteX41" fmla="*/ 4250795 w 6408310"/>
              <a:gd name="connsiteY41" fmla="*/ 2261746 h 6912725"/>
              <a:gd name="connsiteX42" fmla="*/ 4295408 w 6408310"/>
              <a:gd name="connsiteY42" fmla="*/ 2340515 h 6912725"/>
              <a:gd name="connsiteX43" fmla="*/ 4318976 w 6408310"/>
              <a:gd name="connsiteY43" fmla="*/ 2371504 h 6912725"/>
              <a:gd name="connsiteX44" fmla="*/ 4323314 w 6408310"/>
              <a:gd name="connsiteY44" fmla="*/ 2378166 h 6912725"/>
              <a:gd name="connsiteX45" fmla="*/ 4323235 w 6408310"/>
              <a:gd name="connsiteY45" fmla="*/ 2378475 h 6912725"/>
              <a:gd name="connsiteX46" fmla="*/ 4327479 w 6408310"/>
              <a:gd name="connsiteY46" fmla="*/ 2385858 h 6912725"/>
              <a:gd name="connsiteX47" fmla="*/ 4331226 w 6408310"/>
              <a:gd name="connsiteY47" fmla="*/ 2390318 h 6912725"/>
              <a:gd name="connsiteX48" fmla="*/ 4339643 w 6408310"/>
              <a:gd name="connsiteY48" fmla="*/ 2403246 h 6912725"/>
              <a:gd name="connsiteX49" fmla="*/ 4341435 w 6408310"/>
              <a:gd name="connsiteY49" fmla="*/ 2408870 h 6912725"/>
              <a:gd name="connsiteX50" fmla="*/ 4340548 w 6408310"/>
              <a:gd name="connsiteY50" fmla="*/ 2412798 h 6912725"/>
              <a:gd name="connsiteX51" fmla="*/ 4351634 w 6408310"/>
              <a:gd name="connsiteY51" fmla="*/ 2443869 h 6912725"/>
              <a:gd name="connsiteX52" fmla="*/ 4380688 w 6408310"/>
              <a:gd name="connsiteY52" fmla="*/ 2504819 h 6912725"/>
              <a:gd name="connsiteX53" fmla="*/ 4399892 w 6408310"/>
              <a:gd name="connsiteY53" fmla="*/ 2537002 h 6912725"/>
              <a:gd name="connsiteX54" fmla="*/ 4449690 w 6408310"/>
              <a:gd name="connsiteY54" fmla="*/ 2628144 h 6912725"/>
              <a:gd name="connsiteX55" fmla="*/ 4512427 w 6408310"/>
              <a:gd name="connsiteY55" fmla="*/ 2840755 h 6912725"/>
              <a:gd name="connsiteX56" fmla="*/ 4591091 w 6408310"/>
              <a:gd name="connsiteY56" fmla="*/ 3036586 h 6912725"/>
              <a:gd name="connsiteX57" fmla="*/ 4757297 w 6408310"/>
              <a:gd name="connsiteY57" fmla="*/ 3388741 h 6912725"/>
              <a:gd name="connsiteX58" fmla="*/ 4755264 w 6408310"/>
              <a:gd name="connsiteY58" fmla="*/ 3461211 h 6912725"/>
              <a:gd name="connsiteX59" fmla="*/ 4776842 w 6408310"/>
              <a:gd name="connsiteY59" fmla="*/ 3503606 h 6912725"/>
              <a:gd name="connsiteX60" fmla="*/ 4815953 w 6408310"/>
              <a:gd name="connsiteY60" fmla="*/ 3543897 h 6912725"/>
              <a:gd name="connsiteX61" fmla="*/ 4826382 w 6408310"/>
              <a:gd name="connsiteY61" fmla="*/ 3589602 h 6912725"/>
              <a:gd name="connsiteX62" fmla="*/ 4900664 w 6408310"/>
              <a:gd name="connsiteY62" fmla="*/ 3697326 h 6912725"/>
              <a:gd name="connsiteX63" fmla="*/ 4944717 w 6408310"/>
              <a:gd name="connsiteY63" fmla="*/ 3795461 h 6912725"/>
              <a:gd name="connsiteX64" fmla="*/ 4981260 w 6408310"/>
              <a:gd name="connsiteY64" fmla="*/ 3887734 h 6912725"/>
              <a:gd name="connsiteX65" fmla="*/ 5000423 w 6408310"/>
              <a:gd name="connsiteY65" fmla="*/ 3933089 h 6912725"/>
              <a:gd name="connsiteX66" fmla="*/ 5033013 w 6408310"/>
              <a:gd name="connsiteY66" fmla="*/ 3937041 h 6912725"/>
              <a:gd name="connsiteX67" fmla="*/ 5081597 w 6408310"/>
              <a:gd name="connsiteY67" fmla="*/ 4013154 h 6912725"/>
              <a:gd name="connsiteX68" fmla="*/ 5088052 w 6408310"/>
              <a:gd name="connsiteY68" fmla="*/ 4027525 h 6912725"/>
              <a:gd name="connsiteX69" fmla="*/ 5189054 w 6408310"/>
              <a:gd name="connsiteY69" fmla="*/ 4098668 h 6912725"/>
              <a:gd name="connsiteX70" fmla="*/ 5228545 w 6408310"/>
              <a:gd name="connsiteY70" fmla="*/ 4146658 h 6912725"/>
              <a:gd name="connsiteX71" fmla="*/ 5268336 w 6408310"/>
              <a:gd name="connsiteY71" fmla="*/ 4194504 h 6912725"/>
              <a:gd name="connsiteX72" fmla="*/ 5317950 w 6408310"/>
              <a:gd name="connsiteY72" fmla="*/ 4267325 h 6912725"/>
              <a:gd name="connsiteX73" fmla="*/ 5598270 w 6408310"/>
              <a:gd name="connsiteY73" fmla="*/ 4563876 h 6912725"/>
              <a:gd name="connsiteX74" fmla="*/ 5833068 w 6408310"/>
              <a:gd name="connsiteY74" fmla="*/ 5016605 h 6912725"/>
              <a:gd name="connsiteX75" fmla="*/ 6045916 w 6408310"/>
              <a:gd name="connsiteY75" fmla="*/ 5405287 h 6912725"/>
              <a:gd name="connsiteX76" fmla="*/ 6117737 w 6408310"/>
              <a:gd name="connsiteY76" fmla="*/ 5538137 h 6912725"/>
              <a:gd name="connsiteX77" fmla="*/ 6144230 w 6408310"/>
              <a:gd name="connsiteY77" fmla="*/ 5635151 h 6912725"/>
              <a:gd name="connsiteX78" fmla="*/ 6176742 w 6408310"/>
              <a:gd name="connsiteY78" fmla="*/ 5809044 h 6912725"/>
              <a:gd name="connsiteX79" fmla="*/ 6245199 w 6408310"/>
              <a:gd name="connsiteY79" fmla="*/ 6038018 h 6912725"/>
              <a:gd name="connsiteX80" fmla="*/ 6303931 w 6408310"/>
              <a:gd name="connsiteY80" fmla="*/ 6175618 h 6912725"/>
              <a:gd name="connsiteX81" fmla="*/ 6336313 w 6408310"/>
              <a:gd name="connsiteY81" fmla="*/ 6345837 h 6912725"/>
              <a:gd name="connsiteX82" fmla="*/ 6401195 w 6408310"/>
              <a:gd name="connsiteY82" fmla="*/ 6542084 h 6912725"/>
              <a:gd name="connsiteX83" fmla="*/ 6408310 w 6408310"/>
              <a:gd name="connsiteY83" fmla="*/ 6612865 h 6912725"/>
              <a:gd name="connsiteX84" fmla="*/ 1146484 w 6408310"/>
              <a:gd name="connsiteY84" fmla="*/ 6912725 h 6912725"/>
              <a:gd name="connsiteX85" fmla="*/ 1108438 w 6408310"/>
              <a:gd name="connsiteY85" fmla="*/ 6825083 h 6912725"/>
              <a:gd name="connsiteX86" fmla="*/ 997867 w 6408310"/>
              <a:gd name="connsiteY86" fmla="*/ 6378703 h 6912725"/>
              <a:gd name="connsiteX87" fmla="*/ 858750 w 6408310"/>
              <a:gd name="connsiteY87" fmla="*/ 5923784 h 6912725"/>
              <a:gd name="connsiteX88" fmla="*/ 860408 w 6408310"/>
              <a:gd name="connsiteY88" fmla="*/ 5860728 h 6912725"/>
              <a:gd name="connsiteX89" fmla="*/ 853644 w 6408310"/>
              <a:gd name="connsiteY89" fmla="*/ 5771381 h 6912725"/>
              <a:gd name="connsiteX90" fmla="*/ 852164 w 6408310"/>
              <a:gd name="connsiteY90" fmla="*/ 5615193 h 6912725"/>
              <a:gd name="connsiteX91" fmla="*/ 831986 w 6408310"/>
              <a:gd name="connsiteY91" fmla="*/ 5402745 h 6912725"/>
              <a:gd name="connsiteX92" fmla="*/ 759590 w 6408310"/>
              <a:gd name="connsiteY92" fmla="*/ 5239800 h 6912725"/>
              <a:gd name="connsiteX93" fmla="*/ 767251 w 6408310"/>
              <a:gd name="connsiteY93" fmla="*/ 5227414 h 6912725"/>
              <a:gd name="connsiteX94" fmla="*/ 745427 w 6408310"/>
              <a:gd name="connsiteY94" fmla="*/ 5118958 h 6912725"/>
              <a:gd name="connsiteX95" fmla="*/ 635950 w 6408310"/>
              <a:gd name="connsiteY95" fmla="*/ 4788294 h 6912725"/>
              <a:gd name="connsiteX96" fmla="*/ 558787 w 6408310"/>
              <a:gd name="connsiteY96" fmla="*/ 4518070 h 6912725"/>
              <a:gd name="connsiteX97" fmla="*/ 555530 w 6408310"/>
              <a:gd name="connsiteY97" fmla="*/ 4444433 h 6912725"/>
              <a:gd name="connsiteX98" fmla="*/ 549378 w 6408310"/>
              <a:gd name="connsiteY98" fmla="*/ 4320965 h 6912725"/>
              <a:gd name="connsiteX99" fmla="*/ 572361 w 6408310"/>
              <a:gd name="connsiteY99" fmla="*/ 4232369 h 6912725"/>
              <a:gd name="connsiteX100" fmla="*/ 556288 w 6408310"/>
              <a:gd name="connsiteY100" fmla="*/ 4127673 h 6912725"/>
              <a:gd name="connsiteX101" fmla="*/ 506660 w 6408310"/>
              <a:gd name="connsiteY101" fmla="*/ 3821119 h 6912725"/>
              <a:gd name="connsiteX102" fmla="*/ 494791 w 6408310"/>
              <a:gd name="connsiteY102" fmla="*/ 3723556 h 6912725"/>
              <a:gd name="connsiteX103" fmla="*/ 490230 w 6408310"/>
              <a:gd name="connsiteY103" fmla="*/ 3508893 h 6912725"/>
              <a:gd name="connsiteX104" fmla="*/ 484223 w 6408310"/>
              <a:gd name="connsiteY104" fmla="*/ 3233179 h 6912725"/>
              <a:gd name="connsiteX105" fmla="*/ 460329 w 6408310"/>
              <a:gd name="connsiteY105" fmla="*/ 3041244 h 6912725"/>
              <a:gd name="connsiteX106" fmla="*/ 407197 w 6408310"/>
              <a:gd name="connsiteY106" fmla="*/ 2812292 h 6912725"/>
              <a:gd name="connsiteX107" fmla="*/ 386122 w 6408310"/>
              <a:gd name="connsiteY107" fmla="*/ 2757841 h 6912725"/>
              <a:gd name="connsiteX108" fmla="*/ 363684 w 6408310"/>
              <a:gd name="connsiteY108" fmla="*/ 2714608 h 6912725"/>
              <a:gd name="connsiteX109" fmla="*/ 330746 w 6408310"/>
              <a:gd name="connsiteY109" fmla="*/ 2625146 h 6912725"/>
              <a:gd name="connsiteX110" fmla="*/ 299927 w 6408310"/>
              <a:gd name="connsiteY110" fmla="*/ 2566177 h 6912725"/>
              <a:gd name="connsiteX111" fmla="*/ 288272 w 6408310"/>
              <a:gd name="connsiteY111" fmla="*/ 2439923 h 6912725"/>
              <a:gd name="connsiteX112" fmla="*/ 233611 w 6408310"/>
              <a:gd name="connsiteY112" fmla="*/ 2326248 h 6912725"/>
              <a:gd name="connsiteX113" fmla="*/ 115057 w 6408310"/>
              <a:gd name="connsiteY113" fmla="*/ 2127916 h 6912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6408310" h="6912725">
                <a:moveTo>
                  <a:pt x="0" y="108934"/>
                </a:moveTo>
                <a:lnTo>
                  <a:pt x="1911522" y="0"/>
                </a:lnTo>
                <a:lnTo>
                  <a:pt x="1916026" y="4704"/>
                </a:lnTo>
                <a:cubicBezTo>
                  <a:pt x="1916562" y="7914"/>
                  <a:pt x="1915147" y="12061"/>
                  <a:pt x="1911112" y="17418"/>
                </a:cubicBezTo>
                <a:cubicBezTo>
                  <a:pt x="1943271" y="27853"/>
                  <a:pt x="1947645" y="36373"/>
                  <a:pt x="1972871" y="72530"/>
                </a:cubicBezTo>
                <a:cubicBezTo>
                  <a:pt x="1980767" y="117667"/>
                  <a:pt x="2061296" y="115435"/>
                  <a:pt x="2069180" y="173199"/>
                </a:cubicBezTo>
                <a:cubicBezTo>
                  <a:pt x="2075196" y="191586"/>
                  <a:pt x="2112853" y="231006"/>
                  <a:pt x="2131569" y="227805"/>
                </a:cubicBezTo>
                <a:cubicBezTo>
                  <a:pt x="2141808" y="233828"/>
                  <a:pt x="2146631" y="247405"/>
                  <a:pt x="2162747" y="239714"/>
                </a:cubicBezTo>
                <a:cubicBezTo>
                  <a:pt x="2183739" y="232191"/>
                  <a:pt x="2206491" y="310465"/>
                  <a:pt x="2220499" y="289903"/>
                </a:cubicBezTo>
                <a:cubicBezTo>
                  <a:pt x="2257038" y="315132"/>
                  <a:pt x="2344409" y="362107"/>
                  <a:pt x="2381978" y="391093"/>
                </a:cubicBezTo>
                <a:cubicBezTo>
                  <a:pt x="2419547" y="420079"/>
                  <a:pt x="2445794" y="442621"/>
                  <a:pt x="2445910" y="463815"/>
                </a:cubicBezTo>
                <a:cubicBezTo>
                  <a:pt x="2462109" y="546053"/>
                  <a:pt x="2496860" y="553382"/>
                  <a:pt x="2531236" y="600817"/>
                </a:cubicBezTo>
                <a:cubicBezTo>
                  <a:pt x="2573647" y="650501"/>
                  <a:pt x="2589314" y="613369"/>
                  <a:pt x="2617149" y="703748"/>
                </a:cubicBezTo>
                <a:cubicBezTo>
                  <a:pt x="2635983" y="695546"/>
                  <a:pt x="2643943" y="702017"/>
                  <a:pt x="2650333" y="720900"/>
                </a:cubicBezTo>
                <a:cubicBezTo>
                  <a:pt x="2671881" y="743975"/>
                  <a:pt x="2701744" y="706344"/>
                  <a:pt x="2705541" y="750090"/>
                </a:cubicBezTo>
                <a:cubicBezTo>
                  <a:pt x="2730861" y="760850"/>
                  <a:pt x="2742856" y="778498"/>
                  <a:pt x="2757210" y="789489"/>
                </a:cubicBezTo>
                <a:cubicBezTo>
                  <a:pt x="2776836" y="801882"/>
                  <a:pt x="2774652" y="796949"/>
                  <a:pt x="2791660" y="816041"/>
                </a:cubicBezTo>
                <a:cubicBezTo>
                  <a:pt x="2815343" y="835699"/>
                  <a:pt x="2784183" y="871086"/>
                  <a:pt x="2840975" y="842225"/>
                </a:cubicBezTo>
                <a:cubicBezTo>
                  <a:pt x="2854681" y="875427"/>
                  <a:pt x="2877032" y="859395"/>
                  <a:pt x="2917970" y="879392"/>
                </a:cubicBezTo>
                <a:cubicBezTo>
                  <a:pt x="2921487" y="903353"/>
                  <a:pt x="2937122" y="907916"/>
                  <a:pt x="2957236" y="906835"/>
                </a:cubicBezTo>
                <a:lnTo>
                  <a:pt x="3117215" y="1073714"/>
                </a:lnTo>
                <a:cubicBezTo>
                  <a:pt x="3153906" y="1089285"/>
                  <a:pt x="3232612" y="1124062"/>
                  <a:pt x="3250958" y="1130397"/>
                </a:cubicBezTo>
                <a:cubicBezTo>
                  <a:pt x="3409574" y="1172733"/>
                  <a:pt x="3456045" y="1237431"/>
                  <a:pt x="3496717" y="1260412"/>
                </a:cubicBezTo>
                <a:lnTo>
                  <a:pt x="3494992" y="1268283"/>
                </a:lnTo>
                <a:cubicBezTo>
                  <a:pt x="3495362" y="1274688"/>
                  <a:pt x="3498760" y="1281160"/>
                  <a:pt x="3508993" y="1287737"/>
                </a:cubicBezTo>
                <a:lnTo>
                  <a:pt x="3512115" y="1288544"/>
                </a:lnTo>
                <a:lnTo>
                  <a:pt x="3548697" y="1363739"/>
                </a:lnTo>
                <a:cubicBezTo>
                  <a:pt x="3572773" y="1395571"/>
                  <a:pt x="3623148" y="1421050"/>
                  <a:pt x="3656567" y="1479533"/>
                </a:cubicBezTo>
                <a:lnTo>
                  <a:pt x="3661987" y="1491779"/>
                </a:lnTo>
                <a:lnTo>
                  <a:pt x="3667389" y="1495409"/>
                </a:lnTo>
                <a:lnTo>
                  <a:pt x="3800461" y="1696689"/>
                </a:lnTo>
                <a:cubicBezTo>
                  <a:pt x="3835546" y="1747791"/>
                  <a:pt x="3913146" y="1811386"/>
                  <a:pt x="3933737" y="1853325"/>
                </a:cubicBezTo>
                <a:lnTo>
                  <a:pt x="3946446" y="1903446"/>
                </a:lnTo>
                <a:lnTo>
                  <a:pt x="3960581" y="1913244"/>
                </a:lnTo>
                <a:cubicBezTo>
                  <a:pt x="3979608" y="1926434"/>
                  <a:pt x="3998210" y="1940240"/>
                  <a:pt x="4015111" y="1956512"/>
                </a:cubicBezTo>
                <a:cubicBezTo>
                  <a:pt x="4083226" y="1956238"/>
                  <a:pt x="4031943" y="1969929"/>
                  <a:pt x="4070740" y="1999693"/>
                </a:cubicBezTo>
                <a:cubicBezTo>
                  <a:pt x="4027554" y="2022282"/>
                  <a:pt x="4128681" y="2025600"/>
                  <a:pt x="4091495" y="2064313"/>
                </a:cubicBezTo>
                <a:cubicBezTo>
                  <a:pt x="4099733" y="2068504"/>
                  <a:pt x="4108887" y="2071343"/>
                  <a:pt x="4118353" y="2073901"/>
                </a:cubicBezTo>
                <a:lnTo>
                  <a:pt x="4123293" y="2075261"/>
                </a:lnTo>
                <a:lnTo>
                  <a:pt x="4166582" y="2120685"/>
                </a:lnTo>
                <a:lnTo>
                  <a:pt x="4213721" y="2168493"/>
                </a:lnTo>
                <a:lnTo>
                  <a:pt x="4250795" y="2261746"/>
                </a:lnTo>
                <a:lnTo>
                  <a:pt x="4295408" y="2340515"/>
                </a:lnTo>
                <a:cubicBezTo>
                  <a:pt x="4303294" y="2350172"/>
                  <a:pt x="4311232" y="2360551"/>
                  <a:pt x="4318976" y="2371504"/>
                </a:cubicBezTo>
                <a:lnTo>
                  <a:pt x="4323314" y="2378166"/>
                </a:lnTo>
                <a:cubicBezTo>
                  <a:pt x="4323288" y="2378269"/>
                  <a:pt x="4323261" y="2378372"/>
                  <a:pt x="4323235" y="2378475"/>
                </a:cubicBezTo>
                <a:cubicBezTo>
                  <a:pt x="4323820" y="2380303"/>
                  <a:pt x="4325112" y="2382633"/>
                  <a:pt x="4327479" y="2385858"/>
                </a:cubicBezTo>
                <a:lnTo>
                  <a:pt x="4331226" y="2390318"/>
                </a:lnTo>
                <a:lnTo>
                  <a:pt x="4339643" y="2403246"/>
                </a:lnTo>
                <a:lnTo>
                  <a:pt x="4341435" y="2408870"/>
                </a:lnTo>
                <a:lnTo>
                  <a:pt x="4340548" y="2412798"/>
                </a:lnTo>
                <a:lnTo>
                  <a:pt x="4351634" y="2443869"/>
                </a:lnTo>
                <a:cubicBezTo>
                  <a:pt x="4370557" y="2458176"/>
                  <a:pt x="4365119" y="2472379"/>
                  <a:pt x="4380688" y="2504819"/>
                </a:cubicBezTo>
                <a:cubicBezTo>
                  <a:pt x="4393528" y="2510493"/>
                  <a:pt x="4397884" y="2522485"/>
                  <a:pt x="4399892" y="2537002"/>
                </a:cubicBezTo>
                <a:cubicBezTo>
                  <a:pt x="4420218" y="2562143"/>
                  <a:pt x="4430910" y="2594831"/>
                  <a:pt x="4449690" y="2628144"/>
                </a:cubicBezTo>
                <a:cubicBezTo>
                  <a:pt x="4468446" y="2678770"/>
                  <a:pt x="4488860" y="2772681"/>
                  <a:pt x="4512427" y="2840755"/>
                </a:cubicBezTo>
                <a:lnTo>
                  <a:pt x="4591091" y="3036586"/>
                </a:lnTo>
                <a:cubicBezTo>
                  <a:pt x="4639934" y="3158078"/>
                  <a:pt x="4730818" y="3310586"/>
                  <a:pt x="4757297" y="3388741"/>
                </a:cubicBezTo>
                <a:cubicBezTo>
                  <a:pt x="4756620" y="3412898"/>
                  <a:pt x="4755942" y="3437054"/>
                  <a:pt x="4755264" y="3461211"/>
                </a:cubicBezTo>
                <a:cubicBezTo>
                  <a:pt x="4763881" y="3469559"/>
                  <a:pt x="4774382" y="3498341"/>
                  <a:pt x="4776842" y="3503606"/>
                </a:cubicBezTo>
                <a:cubicBezTo>
                  <a:pt x="4776789" y="3503947"/>
                  <a:pt x="4816006" y="3543555"/>
                  <a:pt x="4815953" y="3543897"/>
                </a:cubicBezTo>
                <a:lnTo>
                  <a:pt x="4826382" y="3589602"/>
                </a:lnTo>
                <a:cubicBezTo>
                  <a:pt x="4854724" y="3618181"/>
                  <a:pt x="4872282" y="3672884"/>
                  <a:pt x="4900664" y="3697326"/>
                </a:cubicBezTo>
                <a:cubicBezTo>
                  <a:pt x="4872593" y="3751610"/>
                  <a:pt x="4889332" y="3712092"/>
                  <a:pt x="4944717" y="3795461"/>
                </a:cubicBezTo>
                <a:cubicBezTo>
                  <a:pt x="4981269" y="3830092"/>
                  <a:pt x="4951776" y="3836266"/>
                  <a:pt x="4981260" y="3887734"/>
                </a:cubicBezTo>
                <a:cubicBezTo>
                  <a:pt x="4992187" y="3900180"/>
                  <a:pt x="5000945" y="3922491"/>
                  <a:pt x="5000423" y="3933089"/>
                </a:cubicBezTo>
                <a:lnTo>
                  <a:pt x="5033013" y="3937041"/>
                </a:lnTo>
                <a:lnTo>
                  <a:pt x="5081597" y="4013154"/>
                </a:lnTo>
                <a:lnTo>
                  <a:pt x="5088052" y="4027525"/>
                </a:lnTo>
                <a:lnTo>
                  <a:pt x="5189054" y="4098668"/>
                </a:lnTo>
                <a:lnTo>
                  <a:pt x="5228545" y="4146658"/>
                </a:lnTo>
                <a:lnTo>
                  <a:pt x="5268336" y="4194504"/>
                </a:lnTo>
                <a:cubicBezTo>
                  <a:pt x="5282676" y="4201217"/>
                  <a:pt x="5302948" y="4267012"/>
                  <a:pt x="5317950" y="4267325"/>
                </a:cubicBezTo>
                <a:cubicBezTo>
                  <a:pt x="5371561" y="4431932"/>
                  <a:pt x="5512417" y="4438996"/>
                  <a:pt x="5598270" y="4563876"/>
                </a:cubicBezTo>
                <a:cubicBezTo>
                  <a:pt x="5684123" y="4688756"/>
                  <a:pt x="5658748" y="4766617"/>
                  <a:pt x="5833068" y="5016605"/>
                </a:cubicBezTo>
                <a:cubicBezTo>
                  <a:pt x="5917959" y="5167124"/>
                  <a:pt x="6007541" y="5258633"/>
                  <a:pt x="6045916" y="5405287"/>
                </a:cubicBezTo>
                <a:cubicBezTo>
                  <a:pt x="6053001" y="5431110"/>
                  <a:pt x="6137180" y="5517469"/>
                  <a:pt x="6117737" y="5538137"/>
                </a:cubicBezTo>
                <a:cubicBezTo>
                  <a:pt x="6096856" y="5567956"/>
                  <a:pt x="6185855" y="5633330"/>
                  <a:pt x="6144230" y="5635151"/>
                </a:cubicBezTo>
                <a:cubicBezTo>
                  <a:pt x="6206267" y="5682015"/>
                  <a:pt x="6167034" y="5753331"/>
                  <a:pt x="6176742" y="5809044"/>
                </a:cubicBezTo>
                <a:cubicBezTo>
                  <a:pt x="6181644" y="5871497"/>
                  <a:pt x="6197878" y="5926431"/>
                  <a:pt x="6245199" y="6038018"/>
                </a:cubicBezTo>
                <a:cubicBezTo>
                  <a:pt x="6276717" y="6104340"/>
                  <a:pt x="6288745" y="6124315"/>
                  <a:pt x="6303931" y="6175618"/>
                </a:cubicBezTo>
                <a:cubicBezTo>
                  <a:pt x="6319117" y="6226921"/>
                  <a:pt x="6298592" y="6320971"/>
                  <a:pt x="6336313" y="6345837"/>
                </a:cubicBezTo>
                <a:cubicBezTo>
                  <a:pt x="6368454" y="6400251"/>
                  <a:pt x="6388884" y="6464262"/>
                  <a:pt x="6401195" y="6542084"/>
                </a:cubicBezTo>
                <a:lnTo>
                  <a:pt x="6408310" y="6612865"/>
                </a:lnTo>
                <a:lnTo>
                  <a:pt x="1146484" y="6912725"/>
                </a:lnTo>
                <a:lnTo>
                  <a:pt x="1108438" y="6825083"/>
                </a:lnTo>
                <a:cubicBezTo>
                  <a:pt x="1057133" y="6684904"/>
                  <a:pt x="1090669" y="6637010"/>
                  <a:pt x="997867" y="6378703"/>
                </a:cubicBezTo>
                <a:cubicBezTo>
                  <a:pt x="956253" y="6228487"/>
                  <a:pt x="874761" y="6010797"/>
                  <a:pt x="858750" y="5923784"/>
                </a:cubicBezTo>
                <a:cubicBezTo>
                  <a:pt x="856924" y="5899993"/>
                  <a:pt x="844018" y="5873122"/>
                  <a:pt x="860408" y="5860728"/>
                </a:cubicBezTo>
                <a:cubicBezTo>
                  <a:pt x="878957" y="5840950"/>
                  <a:pt x="823834" y="5761906"/>
                  <a:pt x="853644" y="5771381"/>
                </a:cubicBezTo>
                <a:cubicBezTo>
                  <a:pt x="815383" y="5715186"/>
                  <a:pt x="852133" y="5665047"/>
                  <a:pt x="852164" y="5615193"/>
                </a:cubicBezTo>
                <a:cubicBezTo>
                  <a:pt x="817076" y="5571334"/>
                  <a:pt x="851740" y="5509975"/>
                  <a:pt x="831986" y="5402745"/>
                </a:cubicBezTo>
                <a:cubicBezTo>
                  <a:pt x="792037" y="5354630"/>
                  <a:pt x="819063" y="5330513"/>
                  <a:pt x="759590" y="5239800"/>
                </a:cubicBezTo>
                <a:cubicBezTo>
                  <a:pt x="762665" y="5236543"/>
                  <a:pt x="765245" y="5232371"/>
                  <a:pt x="767251" y="5227414"/>
                </a:cubicBezTo>
                <a:cubicBezTo>
                  <a:pt x="778914" y="5198604"/>
                  <a:pt x="769142" y="5150045"/>
                  <a:pt x="745427" y="5118958"/>
                </a:cubicBezTo>
                <a:cubicBezTo>
                  <a:pt x="660991" y="4975263"/>
                  <a:pt x="672599" y="4907855"/>
                  <a:pt x="635950" y="4788294"/>
                </a:cubicBezTo>
                <a:cubicBezTo>
                  <a:pt x="600650" y="4653678"/>
                  <a:pt x="646752" y="4690694"/>
                  <a:pt x="558787" y="4518070"/>
                </a:cubicBezTo>
                <a:cubicBezTo>
                  <a:pt x="577057" y="4502442"/>
                  <a:pt x="573633" y="4481342"/>
                  <a:pt x="555530" y="4444433"/>
                </a:cubicBezTo>
                <a:cubicBezTo>
                  <a:pt x="540027" y="4379200"/>
                  <a:pt x="596616" y="4390343"/>
                  <a:pt x="549378" y="4320965"/>
                </a:cubicBezTo>
                <a:cubicBezTo>
                  <a:pt x="581692" y="4336040"/>
                  <a:pt x="535024" y="4198883"/>
                  <a:pt x="572361" y="4232369"/>
                </a:cubicBezTo>
                <a:cubicBezTo>
                  <a:pt x="590648" y="4193014"/>
                  <a:pt x="541489" y="4167113"/>
                  <a:pt x="556288" y="4127673"/>
                </a:cubicBezTo>
                <a:lnTo>
                  <a:pt x="506660" y="3821119"/>
                </a:lnTo>
                <a:cubicBezTo>
                  <a:pt x="481478" y="3781010"/>
                  <a:pt x="483894" y="3751446"/>
                  <a:pt x="494791" y="3723556"/>
                </a:cubicBezTo>
                <a:cubicBezTo>
                  <a:pt x="472516" y="3634460"/>
                  <a:pt x="499836" y="3607209"/>
                  <a:pt x="490230" y="3508893"/>
                </a:cubicBezTo>
                <a:cubicBezTo>
                  <a:pt x="525541" y="3397546"/>
                  <a:pt x="482951" y="3307116"/>
                  <a:pt x="484223" y="3233179"/>
                </a:cubicBezTo>
                <a:cubicBezTo>
                  <a:pt x="465844" y="3133672"/>
                  <a:pt x="460855" y="3219289"/>
                  <a:pt x="460329" y="3041244"/>
                </a:cubicBezTo>
                <a:lnTo>
                  <a:pt x="407197" y="2812292"/>
                </a:lnTo>
                <a:cubicBezTo>
                  <a:pt x="391019" y="2768219"/>
                  <a:pt x="344571" y="2745090"/>
                  <a:pt x="386122" y="2757841"/>
                </a:cubicBezTo>
                <a:cubicBezTo>
                  <a:pt x="381879" y="2743275"/>
                  <a:pt x="360306" y="2721346"/>
                  <a:pt x="363684" y="2714608"/>
                </a:cubicBezTo>
                <a:lnTo>
                  <a:pt x="330746" y="2625146"/>
                </a:lnTo>
                <a:lnTo>
                  <a:pt x="299927" y="2566177"/>
                </a:lnTo>
                <a:cubicBezTo>
                  <a:pt x="300505" y="2524092"/>
                  <a:pt x="287694" y="2482008"/>
                  <a:pt x="288272" y="2439923"/>
                </a:cubicBezTo>
                <a:cubicBezTo>
                  <a:pt x="243273" y="2349673"/>
                  <a:pt x="278610" y="2382839"/>
                  <a:pt x="233611" y="2326248"/>
                </a:cubicBezTo>
                <a:lnTo>
                  <a:pt x="115057" y="2127916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A57151-0A8D-A748-AC4A-9FE97FCDF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410" y="1868973"/>
            <a:ext cx="4531081" cy="2146374"/>
          </a:xfrm>
        </p:spPr>
        <p:txBody>
          <a:bodyPr anchor="b">
            <a:normAutofit/>
          </a:bodyPr>
          <a:lstStyle/>
          <a:p>
            <a: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развивать самостоятельность?</a:t>
            </a:r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F09C37A5-F144-063C-8C21-C1076331F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96469"/>
            <a:ext cx="5046196" cy="5323356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Сделайте его ответственным за все, что он делает</a:t>
            </a:r>
          </a:p>
          <a:p>
            <a:pPr marL="514350" indent="-514350">
              <a:buAutoNum type="arabicPeriod"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Избегайте излишней опеки</a:t>
            </a:r>
          </a:p>
          <a:p>
            <a:pPr marL="514350" indent="-514350">
              <a:buAutoNum type="arabicPeriod"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Иногда позволяйте ему принимать свои собственные решения</a:t>
            </a:r>
          </a:p>
          <a:p>
            <a:pPr marL="514350" indent="-514350">
              <a:buAutoNum type="arabicPeriod"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Проявляйте эмпатию к нему</a:t>
            </a:r>
          </a:p>
          <a:p>
            <a:pPr marL="514350" indent="-514350">
              <a:buAutoNum type="arabicPeriod"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придавайте огромного значения неудачам</a:t>
            </a:r>
          </a:p>
          <a:p>
            <a:pPr marL="514350" indent="-514350">
              <a:buAutoNum type="arabicPeriod"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Научите решать проблемы самостоятельно</a:t>
            </a:r>
          </a:p>
        </p:txBody>
      </p:sp>
    </p:spTree>
    <p:extLst>
      <p:ext uri="{BB962C8B-B14F-4D97-AF65-F5344CB8AC3E}">
        <p14:creationId xmlns:p14="http://schemas.microsoft.com/office/powerpoint/2010/main" val="36727522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821940F-7A1D-4ACC-85B4-A932898AB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6674508-81D3-48CF-96BF-7FC60EAA57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741994" cy="6858000"/>
          </a:xfrm>
          <a:custGeom>
            <a:avLst/>
            <a:gdLst>
              <a:gd name="connsiteX0" fmla="*/ 0 w 6568309"/>
              <a:gd name="connsiteY0" fmla="*/ 0 h 6858000"/>
              <a:gd name="connsiteX1" fmla="*/ 362841 w 6568309"/>
              <a:gd name="connsiteY1" fmla="*/ 0 h 6858000"/>
              <a:gd name="connsiteX2" fmla="*/ 523269 w 6568309"/>
              <a:gd name="connsiteY2" fmla="*/ 0 h 6858000"/>
              <a:gd name="connsiteX3" fmla="*/ 1343025 w 6568309"/>
              <a:gd name="connsiteY3" fmla="*/ 0 h 6858000"/>
              <a:gd name="connsiteX4" fmla="*/ 1705866 w 6568309"/>
              <a:gd name="connsiteY4" fmla="*/ 0 h 6858000"/>
              <a:gd name="connsiteX5" fmla="*/ 1866294 w 6568309"/>
              <a:gd name="connsiteY5" fmla="*/ 0 h 6858000"/>
              <a:gd name="connsiteX6" fmla="*/ 5225154 w 6568309"/>
              <a:gd name="connsiteY6" fmla="*/ 0 h 6858000"/>
              <a:gd name="connsiteX7" fmla="*/ 6568179 w 6568309"/>
              <a:gd name="connsiteY7" fmla="*/ 0 h 6858000"/>
              <a:gd name="connsiteX8" fmla="*/ 6568309 w 6568309"/>
              <a:gd name="connsiteY8" fmla="*/ 1 h 6858000"/>
              <a:gd name="connsiteX9" fmla="*/ 6562951 w 6568309"/>
              <a:gd name="connsiteY9" fmla="*/ 30700 h 6858000"/>
              <a:gd name="connsiteX10" fmla="*/ 6547446 w 6568309"/>
              <a:gd name="connsiteY10" fmla="*/ 310025 h 6858000"/>
              <a:gd name="connsiteX11" fmla="*/ 6558316 w 6568309"/>
              <a:gd name="connsiteY11" fmla="*/ 443960 h 6858000"/>
              <a:gd name="connsiteX12" fmla="*/ 6528896 w 6568309"/>
              <a:gd name="connsiteY12" fmla="*/ 642659 h 6858000"/>
              <a:gd name="connsiteX13" fmla="*/ 6523095 w 6568309"/>
              <a:gd name="connsiteY13" fmla="*/ 673307 h 6858000"/>
              <a:gd name="connsiteX14" fmla="*/ 6496169 w 6568309"/>
              <a:gd name="connsiteY14" fmla="*/ 839641 h 6858000"/>
              <a:gd name="connsiteX15" fmla="*/ 6450789 w 6568309"/>
              <a:gd name="connsiteY15" fmla="*/ 958357 h 6858000"/>
              <a:gd name="connsiteX16" fmla="*/ 6453996 w 6568309"/>
              <a:gd name="connsiteY16" fmla="*/ 963398 h 6858000"/>
              <a:gd name="connsiteX17" fmla="*/ 6419467 w 6568309"/>
              <a:gd name="connsiteY17" fmla="*/ 1117169 h 6858000"/>
              <a:gd name="connsiteX18" fmla="*/ 6417348 w 6568309"/>
              <a:gd name="connsiteY18" fmla="*/ 1144352 h 6858000"/>
              <a:gd name="connsiteX19" fmla="*/ 6418473 w 6568309"/>
              <a:gd name="connsiteY19" fmla="*/ 1164484 h 6858000"/>
              <a:gd name="connsiteX20" fmla="*/ 6406979 w 6568309"/>
              <a:gd name="connsiteY20" fmla="*/ 1213829 h 6858000"/>
              <a:gd name="connsiteX21" fmla="*/ 6381928 w 6568309"/>
              <a:gd name="connsiteY21" fmla="*/ 1294823 h 6858000"/>
              <a:gd name="connsiteX22" fmla="*/ 6377948 w 6568309"/>
              <a:gd name="connsiteY22" fmla="*/ 1312193 h 6858000"/>
              <a:gd name="connsiteX23" fmla="*/ 6379894 w 6568309"/>
              <a:gd name="connsiteY23" fmla="*/ 1327626 h 6858000"/>
              <a:gd name="connsiteX24" fmla="*/ 6385024 w 6568309"/>
              <a:gd name="connsiteY24" fmla="*/ 1331644 h 6858000"/>
              <a:gd name="connsiteX25" fmla="*/ 6383696 w 6568309"/>
              <a:gd name="connsiteY25" fmla="*/ 1341276 h 6858000"/>
              <a:gd name="connsiteX26" fmla="*/ 6384464 w 6568309"/>
              <a:gd name="connsiteY26" fmla="*/ 1343945 h 6858000"/>
              <a:gd name="connsiteX27" fmla="*/ 6387748 w 6568309"/>
              <a:gd name="connsiteY27" fmla="*/ 1359134 h 6858000"/>
              <a:gd name="connsiteX28" fmla="*/ 6364157 w 6568309"/>
              <a:gd name="connsiteY28" fmla="*/ 1427803 h 6858000"/>
              <a:gd name="connsiteX29" fmla="*/ 6335874 w 6568309"/>
              <a:gd name="connsiteY29" fmla="*/ 1540278 h 6858000"/>
              <a:gd name="connsiteX30" fmla="*/ 6331892 w 6568309"/>
              <a:gd name="connsiteY30" fmla="*/ 1547262 h 6858000"/>
              <a:gd name="connsiteX31" fmla="*/ 6332744 w 6568309"/>
              <a:gd name="connsiteY31" fmla="*/ 1577056 h 6858000"/>
              <a:gd name="connsiteX32" fmla="*/ 6333604 w 6568309"/>
              <a:gd name="connsiteY32" fmla="*/ 1595898 h 6858000"/>
              <a:gd name="connsiteX33" fmla="*/ 6324749 w 6568309"/>
              <a:gd name="connsiteY33" fmla="*/ 1703726 h 6858000"/>
              <a:gd name="connsiteX34" fmla="*/ 6329594 w 6568309"/>
              <a:gd name="connsiteY34" fmla="*/ 1809535 h 6858000"/>
              <a:gd name="connsiteX35" fmla="*/ 6329062 w 6568309"/>
              <a:gd name="connsiteY35" fmla="*/ 2018310 h 6858000"/>
              <a:gd name="connsiteX36" fmla="*/ 6321735 w 6568309"/>
              <a:gd name="connsiteY36" fmla="*/ 2071355 h 6858000"/>
              <a:gd name="connsiteX37" fmla="*/ 6322678 w 6568309"/>
              <a:gd name="connsiteY37" fmla="*/ 2141166 h 6858000"/>
              <a:gd name="connsiteX38" fmla="*/ 6321340 w 6568309"/>
              <a:gd name="connsiteY38" fmla="*/ 2154548 h 6858000"/>
              <a:gd name="connsiteX39" fmla="*/ 6316582 w 6568309"/>
              <a:gd name="connsiteY39" fmla="*/ 2158153 h 6858000"/>
              <a:gd name="connsiteX40" fmla="*/ 6311428 w 6568309"/>
              <a:gd name="connsiteY40" fmla="*/ 2178174 h 6858000"/>
              <a:gd name="connsiteX41" fmla="*/ 6310192 w 6568309"/>
              <a:gd name="connsiteY41" fmla="*/ 2202858 h 6858000"/>
              <a:gd name="connsiteX42" fmla="*/ 6309211 w 6568309"/>
              <a:gd name="connsiteY42" fmla="*/ 2320214 h 6858000"/>
              <a:gd name="connsiteX43" fmla="*/ 6300151 w 6568309"/>
              <a:gd name="connsiteY43" fmla="*/ 2417011 h 6858000"/>
              <a:gd name="connsiteX44" fmla="*/ 6295176 w 6568309"/>
              <a:gd name="connsiteY44" fmla="*/ 2454207 h 6858000"/>
              <a:gd name="connsiteX45" fmla="*/ 6293727 w 6568309"/>
              <a:gd name="connsiteY45" fmla="*/ 2487203 h 6858000"/>
              <a:gd name="connsiteX46" fmla="*/ 6285477 w 6568309"/>
              <a:gd name="connsiteY46" fmla="*/ 2512282 h 6858000"/>
              <a:gd name="connsiteX47" fmla="*/ 6286205 w 6568309"/>
              <a:gd name="connsiteY47" fmla="*/ 2514318 h 6858000"/>
              <a:gd name="connsiteX48" fmla="*/ 6304629 w 6568309"/>
              <a:gd name="connsiteY48" fmla="*/ 2574334 h 6858000"/>
              <a:gd name="connsiteX49" fmla="*/ 6303842 w 6568309"/>
              <a:gd name="connsiteY49" fmla="*/ 2579877 h 6858000"/>
              <a:gd name="connsiteX50" fmla="*/ 6303953 w 6568309"/>
              <a:gd name="connsiteY50" fmla="*/ 2608928 h 6858000"/>
              <a:gd name="connsiteX51" fmla="*/ 6303530 w 6568309"/>
              <a:gd name="connsiteY51" fmla="*/ 2613111 h 6858000"/>
              <a:gd name="connsiteX52" fmla="*/ 6297474 w 6568309"/>
              <a:gd name="connsiteY52" fmla="*/ 2621996 h 6858000"/>
              <a:gd name="connsiteX53" fmla="*/ 6299263 w 6568309"/>
              <a:gd name="connsiteY53" fmla="*/ 2634265 h 6858000"/>
              <a:gd name="connsiteX54" fmla="*/ 6293065 w 6568309"/>
              <a:gd name="connsiteY54" fmla="*/ 2647237 h 6858000"/>
              <a:gd name="connsiteX55" fmla="*/ 6297496 w 6568309"/>
              <a:gd name="connsiteY55" fmla="*/ 2650786 h 6858000"/>
              <a:gd name="connsiteX56" fmla="*/ 6301708 w 6568309"/>
              <a:gd name="connsiteY56" fmla="*/ 2661993 h 6858000"/>
              <a:gd name="connsiteX57" fmla="*/ 6295884 w 6568309"/>
              <a:gd name="connsiteY57" fmla="*/ 2670949 h 6858000"/>
              <a:gd name="connsiteX58" fmla="*/ 6291714 w 6568309"/>
              <a:gd name="connsiteY58" fmla="*/ 2690255 h 6858000"/>
              <a:gd name="connsiteX59" fmla="*/ 6292327 w 6568309"/>
              <a:gd name="connsiteY59" fmla="*/ 2695683 h 6858000"/>
              <a:gd name="connsiteX60" fmla="*/ 6284410 w 6568309"/>
              <a:gd name="connsiteY60" fmla="*/ 2713964 h 6858000"/>
              <a:gd name="connsiteX61" fmla="*/ 6280410 w 6568309"/>
              <a:gd name="connsiteY61" fmla="*/ 2730175 h 6858000"/>
              <a:gd name="connsiteX62" fmla="*/ 6288082 w 6568309"/>
              <a:gd name="connsiteY62" fmla="*/ 2763497 h 6858000"/>
              <a:gd name="connsiteX63" fmla="*/ 6260924 w 6568309"/>
              <a:gd name="connsiteY63" fmla="*/ 3051539 h 6858000"/>
              <a:gd name="connsiteX64" fmla="*/ 6210151 w 6568309"/>
              <a:gd name="connsiteY64" fmla="*/ 3335396 h 6858000"/>
              <a:gd name="connsiteX65" fmla="*/ 6212034 w 6568309"/>
              <a:gd name="connsiteY65" fmla="*/ 3456509 h 6858000"/>
              <a:gd name="connsiteX66" fmla="*/ 6197490 w 6568309"/>
              <a:gd name="connsiteY66" fmla="*/ 3531827 h 6858000"/>
              <a:gd name="connsiteX67" fmla="*/ 6208018 w 6568309"/>
              <a:gd name="connsiteY67" fmla="*/ 3570877 h 6858000"/>
              <a:gd name="connsiteX68" fmla="*/ 6205920 w 6568309"/>
              <a:gd name="connsiteY68" fmla="*/ 3583849 h 6858000"/>
              <a:gd name="connsiteX69" fmla="*/ 6199616 w 6568309"/>
              <a:gd name="connsiteY69" fmla="*/ 3592763 h 6858000"/>
              <a:gd name="connsiteX70" fmla="*/ 6181288 w 6568309"/>
              <a:gd name="connsiteY70" fmla="*/ 3653485 h 6858000"/>
              <a:gd name="connsiteX71" fmla="*/ 6175963 w 6568309"/>
              <a:gd name="connsiteY71" fmla="*/ 3670528 h 6858000"/>
              <a:gd name="connsiteX72" fmla="*/ 6176722 w 6568309"/>
              <a:gd name="connsiteY72" fmla="*/ 3685990 h 6858000"/>
              <a:gd name="connsiteX73" fmla="*/ 6181549 w 6568309"/>
              <a:gd name="connsiteY73" fmla="*/ 3690283 h 6858000"/>
              <a:gd name="connsiteX74" fmla="*/ 6179476 w 6568309"/>
              <a:gd name="connsiteY74" fmla="*/ 3699787 h 6858000"/>
              <a:gd name="connsiteX75" fmla="*/ 6180040 w 6568309"/>
              <a:gd name="connsiteY75" fmla="*/ 3702486 h 6858000"/>
              <a:gd name="connsiteX76" fmla="*/ 6182155 w 6568309"/>
              <a:gd name="connsiteY76" fmla="*/ 3717784 h 6858000"/>
              <a:gd name="connsiteX77" fmla="*/ 6158980 w 6568309"/>
              <a:gd name="connsiteY77" fmla="*/ 3746229 h 6858000"/>
              <a:gd name="connsiteX78" fmla="*/ 6096049 w 6568309"/>
              <a:gd name="connsiteY78" fmla="*/ 3924910 h 6858000"/>
              <a:gd name="connsiteX79" fmla="*/ 6069712 w 6568309"/>
              <a:gd name="connsiteY79" fmla="*/ 3989353 h 6858000"/>
              <a:gd name="connsiteX80" fmla="*/ 6067330 w 6568309"/>
              <a:gd name="connsiteY80" fmla="*/ 4033899 h 6858000"/>
              <a:gd name="connsiteX81" fmla="*/ 6061081 w 6568309"/>
              <a:gd name="connsiteY81" fmla="*/ 4142250 h 6858000"/>
              <a:gd name="connsiteX82" fmla="*/ 6042858 w 6568309"/>
              <a:gd name="connsiteY82" fmla="*/ 4329442 h 6858000"/>
              <a:gd name="connsiteX83" fmla="*/ 6034182 w 6568309"/>
              <a:gd name="connsiteY83" fmla="*/ 4456184 h 6858000"/>
              <a:gd name="connsiteX84" fmla="*/ 6029178 w 6568309"/>
              <a:gd name="connsiteY84" fmla="*/ 4468478 h 6858000"/>
              <a:gd name="connsiteX85" fmla="*/ 6029974 w 6568309"/>
              <a:gd name="connsiteY85" fmla="*/ 4469862 h 6858000"/>
              <a:gd name="connsiteX86" fmla="*/ 6028340 w 6568309"/>
              <a:gd name="connsiteY86" fmla="*/ 4483797 h 6858000"/>
              <a:gd name="connsiteX87" fmla="*/ 6025168 w 6568309"/>
              <a:gd name="connsiteY87" fmla="*/ 4487091 h 6858000"/>
              <a:gd name="connsiteX88" fmla="*/ 6023164 w 6568309"/>
              <a:gd name="connsiteY88" fmla="*/ 4496728 h 6858000"/>
              <a:gd name="connsiteX89" fmla="*/ 6016839 w 6568309"/>
              <a:gd name="connsiteY89" fmla="*/ 4515918 h 6858000"/>
              <a:gd name="connsiteX90" fmla="*/ 6017886 w 6568309"/>
              <a:gd name="connsiteY90" fmla="*/ 4519316 h 6858000"/>
              <a:gd name="connsiteX91" fmla="*/ 6011819 w 6568309"/>
              <a:gd name="connsiteY91" fmla="*/ 4547957 h 6858000"/>
              <a:gd name="connsiteX92" fmla="*/ 6012791 w 6568309"/>
              <a:gd name="connsiteY92" fmla="*/ 4548262 h 6858000"/>
              <a:gd name="connsiteX93" fmla="*/ 6015703 w 6568309"/>
              <a:gd name="connsiteY93" fmla="*/ 4555939 h 6858000"/>
              <a:gd name="connsiteX94" fmla="*/ 6018854 w 6568309"/>
              <a:gd name="connsiteY94" fmla="*/ 4570815 h 6858000"/>
              <a:gd name="connsiteX95" fmla="*/ 6033000 w 6568309"/>
              <a:gd name="connsiteY95" fmla="*/ 4633846 h 6858000"/>
              <a:gd name="connsiteX96" fmla="*/ 6032325 w 6568309"/>
              <a:gd name="connsiteY96" fmla="*/ 4639816 h 6858000"/>
              <a:gd name="connsiteX97" fmla="*/ 6032549 w 6568309"/>
              <a:gd name="connsiteY97" fmla="*/ 4639923 h 6858000"/>
              <a:gd name="connsiteX98" fmla="*/ 6032309 w 6568309"/>
              <a:gd name="connsiteY98" fmla="*/ 4646192 h 6858000"/>
              <a:gd name="connsiteX99" fmla="*/ 6031095 w 6568309"/>
              <a:gd name="connsiteY99" fmla="*/ 4650706 h 6858000"/>
              <a:gd name="connsiteX100" fmla="*/ 6029786 w 6568309"/>
              <a:gd name="connsiteY100" fmla="*/ 4662290 h 6858000"/>
              <a:gd name="connsiteX101" fmla="*/ 6030911 w 6568309"/>
              <a:gd name="connsiteY101" fmla="*/ 4666180 h 6858000"/>
              <a:gd name="connsiteX102" fmla="*/ 6033630 w 6568309"/>
              <a:gd name="connsiteY102" fmla="*/ 4667585 h 6858000"/>
              <a:gd name="connsiteX103" fmla="*/ 6033189 w 6568309"/>
              <a:gd name="connsiteY103" fmla="*/ 4668660 h 6858000"/>
              <a:gd name="connsiteX104" fmla="*/ 6038764 w 6568309"/>
              <a:gd name="connsiteY104" fmla="*/ 4689807 h 6858000"/>
              <a:gd name="connsiteX105" fmla="*/ 6042217 w 6568309"/>
              <a:gd name="connsiteY105" fmla="*/ 4737890 h 6858000"/>
              <a:gd name="connsiteX106" fmla="*/ 6040543 w 6568309"/>
              <a:gd name="connsiteY106" fmla="*/ 4765657 h 6858000"/>
              <a:gd name="connsiteX107" fmla="*/ 6039956 w 6568309"/>
              <a:gd name="connsiteY107" fmla="*/ 4841463 h 6858000"/>
              <a:gd name="connsiteX108" fmla="*/ 6057123 w 6568309"/>
              <a:gd name="connsiteY108" fmla="*/ 4969863 h 6858000"/>
              <a:gd name="connsiteX109" fmla="*/ 6055039 w 6568309"/>
              <a:gd name="connsiteY109" fmla="*/ 4974028 h 6858000"/>
              <a:gd name="connsiteX110" fmla="*/ 6053462 w 6568309"/>
              <a:gd name="connsiteY110" fmla="*/ 4980318 h 6858000"/>
              <a:gd name="connsiteX111" fmla="*/ 6053643 w 6568309"/>
              <a:gd name="connsiteY111" fmla="*/ 4980501 h 6858000"/>
              <a:gd name="connsiteX112" fmla="*/ 6051733 w 6568309"/>
              <a:gd name="connsiteY112" fmla="*/ 4986338 h 6858000"/>
              <a:gd name="connsiteX113" fmla="*/ 6049602 w 6568309"/>
              <a:gd name="connsiteY113" fmla="*/ 4991296 h 6858000"/>
              <a:gd name="connsiteX114" fmla="*/ 6075165 w 6568309"/>
              <a:gd name="connsiteY114" fmla="*/ 5076895 h 6858000"/>
              <a:gd name="connsiteX115" fmla="*/ 6073751 w 6568309"/>
              <a:gd name="connsiteY115" fmla="*/ 5081568 h 6858000"/>
              <a:gd name="connsiteX116" fmla="*/ 6073150 w 6568309"/>
              <a:gd name="connsiteY116" fmla="*/ 5088173 h 6858000"/>
              <a:gd name="connsiteX117" fmla="*/ 6073355 w 6568309"/>
              <a:gd name="connsiteY117" fmla="*/ 5088300 h 6858000"/>
              <a:gd name="connsiteX118" fmla="*/ 6072362 w 6568309"/>
              <a:gd name="connsiteY118" fmla="*/ 5094558 h 6858000"/>
              <a:gd name="connsiteX119" fmla="*/ 6064726 w 6568309"/>
              <a:gd name="connsiteY119" fmla="*/ 5125620 h 6858000"/>
              <a:gd name="connsiteX120" fmla="*/ 6065415 w 6568309"/>
              <a:gd name="connsiteY120" fmla="*/ 5268004 h 6858000"/>
              <a:gd name="connsiteX121" fmla="*/ 6066081 w 6568309"/>
              <a:gd name="connsiteY121" fmla="*/ 5269530 h 6858000"/>
              <a:gd name="connsiteX122" fmla="*/ 6043407 w 6568309"/>
              <a:gd name="connsiteY122" fmla="*/ 5390941 h 6858000"/>
              <a:gd name="connsiteX123" fmla="*/ 6025377 w 6568309"/>
              <a:gd name="connsiteY123" fmla="*/ 5539927 h 6858000"/>
              <a:gd name="connsiteX124" fmla="*/ 6010052 w 6568309"/>
              <a:gd name="connsiteY124" fmla="*/ 5791594 h 6858000"/>
              <a:gd name="connsiteX125" fmla="*/ 5994220 w 6568309"/>
              <a:gd name="connsiteY125" fmla="*/ 5855206 h 6858000"/>
              <a:gd name="connsiteX126" fmla="*/ 5982580 w 6568309"/>
              <a:gd name="connsiteY126" fmla="*/ 5873582 h 6858000"/>
              <a:gd name="connsiteX127" fmla="*/ 5983608 w 6568309"/>
              <a:gd name="connsiteY127" fmla="*/ 5876037 h 6858000"/>
              <a:gd name="connsiteX128" fmla="*/ 5983535 w 6568309"/>
              <a:gd name="connsiteY128" fmla="*/ 5886534 h 6858000"/>
              <a:gd name="connsiteX129" fmla="*/ 5988737 w 6568309"/>
              <a:gd name="connsiteY129" fmla="*/ 5888644 h 6858000"/>
              <a:gd name="connsiteX130" fmla="*/ 5992371 w 6568309"/>
              <a:gd name="connsiteY130" fmla="*/ 5903832 h 6858000"/>
              <a:gd name="connsiteX131" fmla="*/ 5990780 w 6568309"/>
              <a:gd name="connsiteY131" fmla="*/ 5923391 h 6858000"/>
              <a:gd name="connsiteX132" fmla="*/ 5993870 w 6568309"/>
              <a:gd name="connsiteY132" fmla="*/ 6013205 h 6858000"/>
              <a:gd name="connsiteX133" fmla="*/ 5997673 w 6568309"/>
              <a:gd name="connsiteY133" fmla="*/ 6074018 h 6858000"/>
              <a:gd name="connsiteX134" fmla="*/ 6014840 w 6568309"/>
              <a:gd name="connsiteY134" fmla="*/ 6130837 h 6858000"/>
              <a:gd name="connsiteX135" fmla="*/ 6010704 w 6568309"/>
              <a:gd name="connsiteY135" fmla="*/ 6152982 h 6858000"/>
              <a:gd name="connsiteX136" fmla="*/ 6038294 w 6568309"/>
              <a:gd name="connsiteY136" fmla="*/ 6221100 h 6858000"/>
              <a:gd name="connsiteX137" fmla="*/ 6052331 w 6568309"/>
              <a:gd name="connsiteY137" fmla="*/ 6287550 h 6858000"/>
              <a:gd name="connsiteX138" fmla="*/ 6074143 w 6568309"/>
              <a:gd name="connsiteY138" fmla="*/ 6401595 h 6858000"/>
              <a:gd name="connsiteX139" fmla="*/ 6060199 w 6568309"/>
              <a:gd name="connsiteY139" fmla="*/ 6487110 h 6858000"/>
              <a:gd name="connsiteX140" fmla="*/ 6081156 w 6568309"/>
              <a:gd name="connsiteY140" fmla="*/ 6588589 h 6858000"/>
              <a:gd name="connsiteX141" fmla="*/ 6114944 w 6568309"/>
              <a:gd name="connsiteY141" fmla="*/ 6769963 h 6858000"/>
              <a:gd name="connsiteX142" fmla="*/ 6128950 w 6568309"/>
              <a:gd name="connsiteY142" fmla="*/ 6835814 h 6858000"/>
              <a:gd name="connsiteX143" fmla="*/ 6132536 w 6568309"/>
              <a:gd name="connsiteY143" fmla="*/ 6858000 h 6858000"/>
              <a:gd name="connsiteX144" fmla="*/ 4789511 w 6568309"/>
              <a:gd name="connsiteY144" fmla="*/ 6858000 h 6858000"/>
              <a:gd name="connsiteX145" fmla="*/ 1866294 w 6568309"/>
              <a:gd name="connsiteY145" fmla="*/ 6858000 h 6858000"/>
              <a:gd name="connsiteX146" fmla="*/ 1705866 w 6568309"/>
              <a:gd name="connsiteY146" fmla="*/ 6858000 h 6858000"/>
              <a:gd name="connsiteX147" fmla="*/ 1343025 w 6568309"/>
              <a:gd name="connsiteY147" fmla="*/ 6858000 h 6858000"/>
              <a:gd name="connsiteX148" fmla="*/ 523269 w 6568309"/>
              <a:gd name="connsiteY148" fmla="*/ 6858000 h 6858000"/>
              <a:gd name="connsiteX149" fmla="*/ 362841 w 6568309"/>
              <a:gd name="connsiteY149" fmla="*/ 6858000 h 6858000"/>
              <a:gd name="connsiteX150" fmla="*/ 0 w 6568309"/>
              <a:gd name="connsiteY1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6568309" h="6858000">
                <a:moveTo>
                  <a:pt x="0" y="0"/>
                </a:moveTo>
                <a:lnTo>
                  <a:pt x="362841" y="0"/>
                </a:lnTo>
                <a:lnTo>
                  <a:pt x="523269" y="0"/>
                </a:lnTo>
                <a:lnTo>
                  <a:pt x="1343025" y="0"/>
                </a:lnTo>
                <a:lnTo>
                  <a:pt x="1705866" y="0"/>
                </a:lnTo>
                <a:lnTo>
                  <a:pt x="1866294" y="0"/>
                </a:lnTo>
                <a:lnTo>
                  <a:pt x="5225154" y="0"/>
                </a:lnTo>
                <a:lnTo>
                  <a:pt x="6568179" y="0"/>
                </a:lnTo>
                <a:lnTo>
                  <a:pt x="6568309" y="1"/>
                </a:lnTo>
                <a:lnTo>
                  <a:pt x="6562951" y="30700"/>
                </a:lnTo>
                <a:cubicBezTo>
                  <a:pt x="6559126" y="84364"/>
                  <a:pt x="6548218" y="241149"/>
                  <a:pt x="6547446" y="310025"/>
                </a:cubicBezTo>
                <a:cubicBezTo>
                  <a:pt x="6550151" y="367544"/>
                  <a:pt x="6557712" y="408251"/>
                  <a:pt x="6558316" y="443960"/>
                </a:cubicBezTo>
                <a:cubicBezTo>
                  <a:pt x="6555224" y="499397"/>
                  <a:pt x="6534767" y="604434"/>
                  <a:pt x="6528896" y="642659"/>
                </a:cubicBezTo>
                <a:cubicBezTo>
                  <a:pt x="6535204" y="657287"/>
                  <a:pt x="6515365" y="658191"/>
                  <a:pt x="6523095" y="673307"/>
                </a:cubicBezTo>
                <a:cubicBezTo>
                  <a:pt x="6523388" y="693769"/>
                  <a:pt x="6506868" y="797295"/>
                  <a:pt x="6496169" y="839641"/>
                </a:cubicBezTo>
                <a:cubicBezTo>
                  <a:pt x="6484119" y="887148"/>
                  <a:pt x="6457817" y="937731"/>
                  <a:pt x="6450789" y="958357"/>
                </a:cubicBezTo>
                <a:cubicBezTo>
                  <a:pt x="6443760" y="978983"/>
                  <a:pt x="6459217" y="936930"/>
                  <a:pt x="6453996" y="963398"/>
                </a:cubicBezTo>
                <a:cubicBezTo>
                  <a:pt x="6448777" y="989867"/>
                  <a:pt x="6425575" y="1087010"/>
                  <a:pt x="6419467" y="1117169"/>
                </a:cubicBezTo>
                <a:cubicBezTo>
                  <a:pt x="6431540" y="1118586"/>
                  <a:pt x="6409651" y="1135372"/>
                  <a:pt x="6417348" y="1144352"/>
                </a:cubicBezTo>
                <a:cubicBezTo>
                  <a:pt x="6424109" y="1150681"/>
                  <a:pt x="6419047" y="1157251"/>
                  <a:pt x="6418473" y="1164484"/>
                </a:cubicBezTo>
                <a:cubicBezTo>
                  <a:pt x="6423767" y="1173524"/>
                  <a:pt x="6413947" y="1205209"/>
                  <a:pt x="6406979" y="1213829"/>
                </a:cubicBezTo>
                <a:cubicBezTo>
                  <a:pt x="6382818" y="1235037"/>
                  <a:pt x="6400452" y="1277327"/>
                  <a:pt x="6381928" y="1294823"/>
                </a:cubicBezTo>
                <a:cubicBezTo>
                  <a:pt x="6379195" y="1300845"/>
                  <a:pt x="6378069" y="1306615"/>
                  <a:pt x="6377948" y="1312193"/>
                </a:cubicBezTo>
                <a:lnTo>
                  <a:pt x="6379894" y="1327626"/>
                </a:lnTo>
                <a:lnTo>
                  <a:pt x="6385024" y="1331644"/>
                </a:lnTo>
                <a:lnTo>
                  <a:pt x="6383696" y="1341276"/>
                </a:lnTo>
                <a:cubicBezTo>
                  <a:pt x="6383952" y="1342166"/>
                  <a:pt x="6384208" y="1343055"/>
                  <a:pt x="6384464" y="1343945"/>
                </a:cubicBezTo>
                <a:cubicBezTo>
                  <a:pt x="6385957" y="1349040"/>
                  <a:pt x="6387253" y="1354080"/>
                  <a:pt x="6387748" y="1359134"/>
                </a:cubicBezTo>
                <a:cubicBezTo>
                  <a:pt x="6384363" y="1373109"/>
                  <a:pt x="6372802" y="1397612"/>
                  <a:pt x="6364157" y="1427803"/>
                </a:cubicBezTo>
                <a:cubicBezTo>
                  <a:pt x="6348141" y="1460349"/>
                  <a:pt x="6348362" y="1505076"/>
                  <a:pt x="6335874" y="1540278"/>
                </a:cubicBezTo>
                <a:lnTo>
                  <a:pt x="6331892" y="1547262"/>
                </a:lnTo>
                <a:lnTo>
                  <a:pt x="6332744" y="1577056"/>
                </a:lnTo>
                <a:cubicBezTo>
                  <a:pt x="6335859" y="1582205"/>
                  <a:pt x="6336674" y="1589568"/>
                  <a:pt x="6333604" y="1595898"/>
                </a:cubicBezTo>
                <a:lnTo>
                  <a:pt x="6324749" y="1703726"/>
                </a:lnTo>
                <a:cubicBezTo>
                  <a:pt x="6324080" y="1739332"/>
                  <a:pt x="6318019" y="1754453"/>
                  <a:pt x="6329594" y="1809535"/>
                </a:cubicBezTo>
                <a:cubicBezTo>
                  <a:pt x="6344930" y="1868036"/>
                  <a:pt x="6323725" y="1952670"/>
                  <a:pt x="6329062" y="2018310"/>
                </a:cubicBezTo>
                <a:cubicBezTo>
                  <a:pt x="6308075" y="2053162"/>
                  <a:pt x="6326925" y="2034561"/>
                  <a:pt x="6321735" y="2071355"/>
                </a:cubicBezTo>
                <a:lnTo>
                  <a:pt x="6322678" y="2141166"/>
                </a:lnTo>
                <a:lnTo>
                  <a:pt x="6321340" y="2154548"/>
                </a:lnTo>
                <a:lnTo>
                  <a:pt x="6316582" y="2158153"/>
                </a:lnTo>
                <a:lnTo>
                  <a:pt x="6311428" y="2178174"/>
                </a:lnTo>
                <a:cubicBezTo>
                  <a:pt x="6310177" y="2185696"/>
                  <a:pt x="6309622" y="2193828"/>
                  <a:pt x="6310192" y="2202858"/>
                </a:cubicBezTo>
                <a:cubicBezTo>
                  <a:pt x="6319667" y="2232772"/>
                  <a:pt x="6296459" y="2283357"/>
                  <a:pt x="6309211" y="2320214"/>
                </a:cubicBezTo>
                <a:cubicBezTo>
                  <a:pt x="6307537" y="2355906"/>
                  <a:pt x="6302490" y="2394678"/>
                  <a:pt x="6300151" y="2417011"/>
                </a:cubicBezTo>
                <a:cubicBezTo>
                  <a:pt x="6292303" y="2426377"/>
                  <a:pt x="6304439" y="2456509"/>
                  <a:pt x="6295176" y="2454207"/>
                </a:cubicBezTo>
                <a:cubicBezTo>
                  <a:pt x="6299335" y="2464947"/>
                  <a:pt x="6297305" y="2476105"/>
                  <a:pt x="6293727" y="2487203"/>
                </a:cubicBezTo>
                <a:lnTo>
                  <a:pt x="6285477" y="2512282"/>
                </a:lnTo>
                <a:cubicBezTo>
                  <a:pt x="6285720" y="2512961"/>
                  <a:pt x="6285962" y="2513640"/>
                  <a:pt x="6286205" y="2514318"/>
                </a:cubicBezTo>
                <a:cubicBezTo>
                  <a:pt x="6292347" y="2534324"/>
                  <a:pt x="6298487" y="2554328"/>
                  <a:pt x="6304629" y="2574334"/>
                </a:cubicBezTo>
                <a:lnTo>
                  <a:pt x="6303842" y="2579877"/>
                </a:lnTo>
                <a:cubicBezTo>
                  <a:pt x="6303729" y="2585644"/>
                  <a:pt x="6304006" y="2603388"/>
                  <a:pt x="6303953" y="2608928"/>
                </a:cubicBezTo>
                <a:lnTo>
                  <a:pt x="6303530" y="2613111"/>
                </a:lnTo>
                <a:lnTo>
                  <a:pt x="6297474" y="2621996"/>
                </a:lnTo>
                <a:lnTo>
                  <a:pt x="6299263" y="2634265"/>
                </a:lnTo>
                <a:lnTo>
                  <a:pt x="6293065" y="2647237"/>
                </a:lnTo>
                <a:cubicBezTo>
                  <a:pt x="6294685" y="2648158"/>
                  <a:pt x="6296180" y="2649356"/>
                  <a:pt x="6297496" y="2650786"/>
                </a:cubicBezTo>
                <a:lnTo>
                  <a:pt x="6301708" y="2661993"/>
                </a:lnTo>
                <a:lnTo>
                  <a:pt x="6295884" y="2670949"/>
                </a:lnTo>
                <a:cubicBezTo>
                  <a:pt x="6304913" y="2672007"/>
                  <a:pt x="6294429" y="2681695"/>
                  <a:pt x="6291714" y="2690255"/>
                </a:cubicBezTo>
                <a:lnTo>
                  <a:pt x="6292327" y="2695683"/>
                </a:lnTo>
                <a:lnTo>
                  <a:pt x="6284410" y="2713964"/>
                </a:lnTo>
                <a:lnTo>
                  <a:pt x="6280410" y="2730175"/>
                </a:lnTo>
                <a:lnTo>
                  <a:pt x="6288082" y="2763497"/>
                </a:lnTo>
                <a:lnTo>
                  <a:pt x="6260924" y="3051539"/>
                </a:lnTo>
                <a:cubicBezTo>
                  <a:pt x="6251455" y="3165645"/>
                  <a:pt x="6222174" y="3216611"/>
                  <a:pt x="6210151" y="3335396"/>
                </a:cubicBezTo>
                <a:lnTo>
                  <a:pt x="6212034" y="3456509"/>
                </a:lnTo>
                <a:lnTo>
                  <a:pt x="6197490" y="3531827"/>
                </a:lnTo>
                <a:lnTo>
                  <a:pt x="6208018" y="3570877"/>
                </a:lnTo>
                <a:lnTo>
                  <a:pt x="6205920" y="3583849"/>
                </a:lnTo>
                <a:lnTo>
                  <a:pt x="6199616" y="3592763"/>
                </a:lnTo>
                <a:cubicBezTo>
                  <a:pt x="6191839" y="3613948"/>
                  <a:pt x="6196204" y="3641245"/>
                  <a:pt x="6181288" y="3653485"/>
                </a:cubicBezTo>
                <a:cubicBezTo>
                  <a:pt x="6178087" y="3659316"/>
                  <a:pt x="6176516" y="3664985"/>
                  <a:pt x="6175963" y="3670528"/>
                </a:cubicBezTo>
                <a:lnTo>
                  <a:pt x="6176722" y="3685990"/>
                </a:lnTo>
                <a:lnTo>
                  <a:pt x="6181549" y="3690283"/>
                </a:lnTo>
                <a:lnTo>
                  <a:pt x="6179476" y="3699787"/>
                </a:lnTo>
                <a:cubicBezTo>
                  <a:pt x="6179664" y="3700686"/>
                  <a:pt x="6179852" y="3701586"/>
                  <a:pt x="6180040" y="3702486"/>
                </a:cubicBezTo>
                <a:cubicBezTo>
                  <a:pt x="6181140" y="3707637"/>
                  <a:pt x="6182047" y="3712728"/>
                  <a:pt x="6182155" y="3717784"/>
                </a:cubicBezTo>
                <a:cubicBezTo>
                  <a:pt x="6156678" y="3711701"/>
                  <a:pt x="6178864" y="3759789"/>
                  <a:pt x="6158980" y="3746229"/>
                </a:cubicBezTo>
                <a:cubicBezTo>
                  <a:pt x="6144630" y="3780750"/>
                  <a:pt x="6117520" y="3867558"/>
                  <a:pt x="6096049" y="3924910"/>
                </a:cubicBezTo>
                <a:lnTo>
                  <a:pt x="6069712" y="3989353"/>
                </a:lnTo>
                <a:lnTo>
                  <a:pt x="6067330" y="4033899"/>
                </a:lnTo>
                <a:cubicBezTo>
                  <a:pt x="6065506" y="4070470"/>
                  <a:pt x="6063599" y="4110146"/>
                  <a:pt x="6061081" y="4142250"/>
                </a:cubicBezTo>
                <a:cubicBezTo>
                  <a:pt x="6055260" y="4200007"/>
                  <a:pt x="6045907" y="4278998"/>
                  <a:pt x="6042858" y="4329442"/>
                </a:cubicBezTo>
                <a:cubicBezTo>
                  <a:pt x="6038376" y="4381764"/>
                  <a:pt x="6036461" y="4433012"/>
                  <a:pt x="6034182" y="4456184"/>
                </a:cubicBezTo>
                <a:lnTo>
                  <a:pt x="6029178" y="4468478"/>
                </a:lnTo>
                <a:lnTo>
                  <a:pt x="6029974" y="4469862"/>
                </a:lnTo>
                <a:cubicBezTo>
                  <a:pt x="6031287" y="4476321"/>
                  <a:pt x="6030316" y="4480555"/>
                  <a:pt x="6028340" y="4483797"/>
                </a:cubicBezTo>
                <a:lnTo>
                  <a:pt x="6025168" y="4487091"/>
                </a:lnTo>
                <a:lnTo>
                  <a:pt x="6023164" y="4496728"/>
                </a:lnTo>
                <a:lnTo>
                  <a:pt x="6016839" y="4515918"/>
                </a:lnTo>
                <a:cubicBezTo>
                  <a:pt x="6017189" y="4517049"/>
                  <a:pt x="6017537" y="4518182"/>
                  <a:pt x="6017886" y="4519316"/>
                </a:cubicBezTo>
                <a:lnTo>
                  <a:pt x="6011819" y="4547957"/>
                </a:lnTo>
                <a:lnTo>
                  <a:pt x="6012791" y="4548262"/>
                </a:lnTo>
                <a:cubicBezTo>
                  <a:pt x="6014837" y="4549595"/>
                  <a:pt x="6016087" y="4551811"/>
                  <a:pt x="6015703" y="4555939"/>
                </a:cubicBezTo>
                <a:cubicBezTo>
                  <a:pt x="6031790" y="4548276"/>
                  <a:pt x="6021405" y="4557977"/>
                  <a:pt x="6018854" y="4570815"/>
                </a:cubicBezTo>
                <a:cubicBezTo>
                  <a:pt x="6021736" y="4583801"/>
                  <a:pt x="6030754" y="4622347"/>
                  <a:pt x="6033000" y="4633846"/>
                </a:cubicBezTo>
                <a:lnTo>
                  <a:pt x="6032325" y="4639816"/>
                </a:lnTo>
                <a:lnTo>
                  <a:pt x="6032549" y="4639923"/>
                </a:lnTo>
                <a:cubicBezTo>
                  <a:pt x="6032911" y="4641190"/>
                  <a:pt x="6032878" y="4643141"/>
                  <a:pt x="6032309" y="4646192"/>
                </a:cubicBezTo>
                <a:lnTo>
                  <a:pt x="6031095" y="4650706"/>
                </a:lnTo>
                <a:lnTo>
                  <a:pt x="6029786" y="4662290"/>
                </a:lnTo>
                <a:cubicBezTo>
                  <a:pt x="6030161" y="4663587"/>
                  <a:pt x="6030536" y="4664883"/>
                  <a:pt x="6030911" y="4666180"/>
                </a:cubicBezTo>
                <a:lnTo>
                  <a:pt x="6033630" y="4667585"/>
                </a:lnTo>
                <a:lnTo>
                  <a:pt x="6033189" y="4668660"/>
                </a:lnTo>
                <a:cubicBezTo>
                  <a:pt x="6027286" y="4676831"/>
                  <a:pt x="6019767" y="4679345"/>
                  <a:pt x="6038764" y="4689807"/>
                </a:cubicBezTo>
                <a:cubicBezTo>
                  <a:pt x="6028616" y="4708535"/>
                  <a:pt x="6040474" y="4712235"/>
                  <a:pt x="6042217" y="4737890"/>
                </a:cubicBezTo>
                <a:cubicBezTo>
                  <a:pt x="6033362" y="4748600"/>
                  <a:pt x="6035273" y="4757223"/>
                  <a:pt x="6040543" y="4765657"/>
                </a:cubicBezTo>
                <a:cubicBezTo>
                  <a:pt x="6034416" y="4790618"/>
                  <a:pt x="6040696" y="4813399"/>
                  <a:pt x="6039956" y="4841463"/>
                </a:cubicBezTo>
                <a:lnTo>
                  <a:pt x="6057123" y="4969863"/>
                </a:lnTo>
                <a:lnTo>
                  <a:pt x="6055039" y="4974028"/>
                </a:lnTo>
                <a:cubicBezTo>
                  <a:pt x="6053860" y="4976933"/>
                  <a:pt x="6053409" y="4978909"/>
                  <a:pt x="6053462" y="4980318"/>
                </a:cubicBezTo>
                <a:lnTo>
                  <a:pt x="6053643" y="4980501"/>
                </a:lnTo>
                <a:lnTo>
                  <a:pt x="6051733" y="4986338"/>
                </a:lnTo>
                <a:lnTo>
                  <a:pt x="6049602" y="4991296"/>
                </a:lnTo>
                <a:cubicBezTo>
                  <a:pt x="6058123" y="5019829"/>
                  <a:pt x="6066643" y="5048361"/>
                  <a:pt x="6075165" y="5076895"/>
                </a:cubicBezTo>
                <a:lnTo>
                  <a:pt x="6073751" y="5081568"/>
                </a:lnTo>
                <a:cubicBezTo>
                  <a:pt x="6073034" y="5084748"/>
                  <a:pt x="6072888" y="5086810"/>
                  <a:pt x="6073150" y="5088173"/>
                </a:cubicBezTo>
                <a:lnTo>
                  <a:pt x="6073355" y="5088300"/>
                </a:lnTo>
                <a:lnTo>
                  <a:pt x="6072362" y="5094558"/>
                </a:lnTo>
                <a:cubicBezTo>
                  <a:pt x="6070184" y="5105196"/>
                  <a:pt x="6067588" y="5115626"/>
                  <a:pt x="6064726" y="5125620"/>
                </a:cubicBezTo>
                <a:cubicBezTo>
                  <a:pt x="6063568" y="5154527"/>
                  <a:pt x="6065189" y="5244020"/>
                  <a:pt x="6065415" y="5268004"/>
                </a:cubicBezTo>
                <a:cubicBezTo>
                  <a:pt x="6065637" y="5268513"/>
                  <a:pt x="6065860" y="5269021"/>
                  <a:pt x="6066081" y="5269530"/>
                </a:cubicBezTo>
                <a:lnTo>
                  <a:pt x="6043407" y="5390941"/>
                </a:lnTo>
                <a:cubicBezTo>
                  <a:pt x="6032545" y="5438194"/>
                  <a:pt x="6020942" y="5465286"/>
                  <a:pt x="6025377" y="5539927"/>
                </a:cubicBezTo>
                <a:cubicBezTo>
                  <a:pt x="6019787" y="5610775"/>
                  <a:pt x="6013913" y="5740573"/>
                  <a:pt x="6010052" y="5791594"/>
                </a:cubicBezTo>
                <a:cubicBezTo>
                  <a:pt x="5989401" y="5787060"/>
                  <a:pt x="6018524" y="5849672"/>
                  <a:pt x="5994220" y="5855206"/>
                </a:cubicBezTo>
                <a:cubicBezTo>
                  <a:pt x="5995282" y="5860240"/>
                  <a:pt x="5980598" y="5868910"/>
                  <a:pt x="5982580" y="5873582"/>
                </a:cubicBezTo>
                <a:cubicBezTo>
                  <a:pt x="5982922" y="5874401"/>
                  <a:pt x="5983265" y="5875218"/>
                  <a:pt x="5983608" y="5876037"/>
                </a:cubicBezTo>
                <a:lnTo>
                  <a:pt x="5983535" y="5886534"/>
                </a:lnTo>
                <a:lnTo>
                  <a:pt x="5988737" y="5888644"/>
                </a:lnTo>
                <a:cubicBezTo>
                  <a:pt x="5989948" y="5893707"/>
                  <a:pt x="5991159" y="5898769"/>
                  <a:pt x="5992371" y="5903832"/>
                </a:cubicBezTo>
                <a:cubicBezTo>
                  <a:pt x="5992924" y="5909651"/>
                  <a:pt x="5992578" y="5916068"/>
                  <a:pt x="5990780" y="5923391"/>
                </a:cubicBezTo>
                <a:cubicBezTo>
                  <a:pt x="5975822" y="5948880"/>
                  <a:pt x="6013580" y="5981626"/>
                  <a:pt x="5993870" y="6013205"/>
                </a:cubicBezTo>
                <a:cubicBezTo>
                  <a:pt x="5988486" y="6024901"/>
                  <a:pt x="5991718" y="6066777"/>
                  <a:pt x="5997673" y="6074018"/>
                </a:cubicBezTo>
                <a:cubicBezTo>
                  <a:pt x="5998007" y="6081731"/>
                  <a:pt x="6007861" y="6126985"/>
                  <a:pt x="6014840" y="6130837"/>
                </a:cubicBezTo>
                <a:cubicBezTo>
                  <a:pt x="6022998" y="6137057"/>
                  <a:pt x="5999420" y="6156330"/>
                  <a:pt x="6010704" y="6152982"/>
                </a:cubicBezTo>
                <a:cubicBezTo>
                  <a:pt x="6008682" y="6186619"/>
                  <a:pt x="6039938" y="6191636"/>
                  <a:pt x="6038294" y="6221100"/>
                </a:cubicBezTo>
                <a:cubicBezTo>
                  <a:pt x="6039643" y="6222126"/>
                  <a:pt x="6046356" y="6257468"/>
                  <a:pt x="6052331" y="6287550"/>
                </a:cubicBezTo>
                <a:cubicBezTo>
                  <a:pt x="6058307" y="6317632"/>
                  <a:pt x="6082079" y="6391312"/>
                  <a:pt x="6074143" y="6401595"/>
                </a:cubicBezTo>
                <a:cubicBezTo>
                  <a:pt x="6074931" y="6423902"/>
                  <a:pt x="6059614" y="6432919"/>
                  <a:pt x="6060199" y="6487110"/>
                </a:cubicBezTo>
                <a:cubicBezTo>
                  <a:pt x="6075583" y="6574474"/>
                  <a:pt x="6076150" y="6553611"/>
                  <a:pt x="6081156" y="6588589"/>
                </a:cubicBezTo>
                <a:cubicBezTo>
                  <a:pt x="6102088" y="6637976"/>
                  <a:pt x="6067660" y="6687723"/>
                  <a:pt x="6114944" y="6769963"/>
                </a:cubicBezTo>
                <a:cubicBezTo>
                  <a:pt x="6130462" y="6819284"/>
                  <a:pt x="6119243" y="6817955"/>
                  <a:pt x="6128950" y="6835814"/>
                </a:cubicBezTo>
                <a:lnTo>
                  <a:pt x="6132536" y="6858000"/>
                </a:lnTo>
                <a:lnTo>
                  <a:pt x="4789511" y="6858000"/>
                </a:lnTo>
                <a:lnTo>
                  <a:pt x="1866294" y="6858000"/>
                </a:lnTo>
                <a:lnTo>
                  <a:pt x="1705866" y="6858000"/>
                </a:lnTo>
                <a:lnTo>
                  <a:pt x="1343025" y="6858000"/>
                </a:lnTo>
                <a:lnTo>
                  <a:pt x="523269" y="6858000"/>
                </a:lnTo>
                <a:lnTo>
                  <a:pt x="362841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3ACCBF-EC5B-5BF2-63CC-33B1F3324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40" y="272374"/>
            <a:ext cx="5348090" cy="1330840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ответственность?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BB1A55B-6352-6A4A-BE67-E034BC831D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289" y="1875588"/>
            <a:ext cx="4991410" cy="47100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– это способность: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Исполнять взятые на себя обязательства.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Анализировать жизненную ситуацию и прогнозировать возможные последствия совершаемых действий или бездействия.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«Примерять» к конкретной жизненной ситуации предыдущий опыт.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Выбирать формат собственных поступков с учётом возможных последствий.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готовым отвечать за результаты сделанного выбора.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Graphic 6" descr="Scales of Justice">
            <a:extLst>
              <a:ext uri="{FF2B5EF4-FFF2-40B4-BE49-F238E27FC236}">
                <a16:creationId xmlns:a16="http://schemas.microsoft.com/office/drawing/2014/main" id="{C5B7B89B-B615-B2BC-A483-4B177DB49A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80610" y="1071282"/>
            <a:ext cx="4737650" cy="473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720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21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6" name="Group 23">
            <a:extLst>
              <a:ext uri="{FF2B5EF4-FFF2-40B4-BE49-F238E27FC236}">
                <a16:creationId xmlns:a16="http://schemas.microsoft.com/office/drawing/2014/main" id="{5C3921CD-DDE5-4B57-8FDF-B37ADE4EDA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91219" y="3985"/>
            <a:ext cx="9747620" cy="6858000"/>
            <a:chOff x="1318434" y="36937"/>
            <a:chExt cx="9747620" cy="6858000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4CBEDF6-7B5F-471F-AF99-301A237481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6937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8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7" name="Freeform: Shape 25">
              <a:extLst>
                <a:ext uri="{FF2B5EF4-FFF2-40B4-BE49-F238E27FC236}">
                  <a16:creationId xmlns:a16="http://schemas.microsoft.com/office/drawing/2014/main" id="{1D43DB10-4F84-47C2-8170-CB9EED8667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6937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accent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8" name="Freeform: Shape 26">
              <a:extLst>
                <a:ext uri="{FF2B5EF4-FFF2-40B4-BE49-F238E27FC236}">
                  <a16:creationId xmlns:a16="http://schemas.microsoft.com/office/drawing/2014/main" id="{9F35C7A0-1526-4D97-BCD8-91B3576E3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6937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2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: Shape 27">
              <a:extLst>
                <a:ext uri="{FF2B5EF4-FFF2-40B4-BE49-F238E27FC236}">
                  <a16:creationId xmlns:a16="http://schemas.microsoft.com/office/drawing/2014/main" id="{1009574A-38B7-43A8-A925-1FB54C6B1A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6937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8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0" name="Freeform: Shape 28">
              <a:extLst>
                <a:ext uri="{FF2B5EF4-FFF2-40B4-BE49-F238E27FC236}">
                  <a16:creationId xmlns:a16="http://schemas.microsoft.com/office/drawing/2014/main" id="{EA3AAA50-DE22-4E5D-9064-A37786C590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6937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2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E91E2B-520E-BABE-1749-DCDC1A5E5B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6584" y="2724813"/>
            <a:ext cx="6606520" cy="243086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или послушание?</a:t>
            </a:r>
          </a:p>
        </p:txBody>
      </p:sp>
    </p:spTree>
    <p:extLst>
      <p:ext uri="{BB962C8B-B14F-4D97-AF65-F5344CB8AC3E}">
        <p14:creationId xmlns:p14="http://schemas.microsoft.com/office/powerpoint/2010/main" val="15324532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F75AD06-DFC4-4B3A-8490-330823D08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C587C93-0840-40DF-96D5-D1F2137E64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7ED1F2-B3B2-CD6F-83D9-28651E10B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1401859"/>
            <a:ext cx="4130185" cy="4054282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привить ответственность детям?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E02D55A-F529-4B19-BAF9-F63240A7B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3839" y="0"/>
            <a:ext cx="4324865" cy="2641149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0367E3C-3947-493D-9458-5955DB20AE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E8D9785-21DB-4CE6-B138-2999AD6161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3AA5AD5-8F29-4165-8112-305DDDDDD0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4EC0CF-F38F-4D7F-B48D-9A26E814DF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507E6B-D755-0507-82BB-D70D665327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7800" y="1553134"/>
            <a:ext cx="6128539" cy="3751732"/>
          </a:xfrm>
        </p:spPr>
        <p:txBody>
          <a:bodyPr anchor="ctr"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Просите детей о помощи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Собственный пример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Распределяем зоны ответственности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7A3A52F-BCB3-444D-9372-EE018B135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8535970" y="4114799"/>
            <a:ext cx="3655725" cy="2743201"/>
            <a:chOff x="-305" y="-1"/>
            <a:chExt cx="3832880" cy="2876136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1E32C13-DED6-4967-85B8-68DD77103F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8DDA515-BC6A-47FB-951E-E1E7928750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97EEFA7-6787-4EC0-8284-6D3D273061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A9621AC-50AB-4B43-896D-78FE571A38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94608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3" descr="Изображение выглядит как рисунок, иллюстрация, мультфильм, Мультфильм&#10;&#10;Автоматически созданное описание">
            <a:extLst>
              <a:ext uri="{FF2B5EF4-FFF2-40B4-BE49-F238E27FC236}">
                <a16:creationId xmlns:a16="http://schemas.microsoft.com/office/drawing/2014/main" id="{1FFF5DED-515A-E254-C353-FE51DD770D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92"/>
          <a:stretch/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2C8F6F-4233-C99F-AD21-13BAFFE5E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498" y="1725528"/>
            <a:ext cx="3648053" cy="1006475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Трудолюбие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4E8694-4AD7-A8A4-7296-4B8D6A65AC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3497" y="4125998"/>
            <a:ext cx="3973386" cy="1485319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ярко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выраженное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позитивное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трудовой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178356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515456E-B1B1-48C1-8164-7E567F5D4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A8CF0DC-D23A-4CA2-8463-27F8992834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B8A381C4-0C0D-491F-90D8-63CF760B4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5698">
            <a:off x="-195643" y="67946"/>
            <a:ext cx="6408310" cy="6912725"/>
          </a:xfrm>
          <a:custGeom>
            <a:avLst/>
            <a:gdLst>
              <a:gd name="connsiteX0" fmla="*/ 0 w 6408310"/>
              <a:gd name="connsiteY0" fmla="*/ 108934 h 6912725"/>
              <a:gd name="connsiteX1" fmla="*/ 1911522 w 6408310"/>
              <a:gd name="connsiteY1" fmla="*/ 0 h 6912725"/>
              <a:gd name="connsiteX2" fmla="*/ 1916026 w 6408310"/>
              <a:gd name="connsiteY2" fmla="*/ 4704 h 6912725"/>
              <a:gd name="connsiteX3" fmla="*/ 1911112 w 6408310"/>
              <a:gd name="connsiteY3" fmla="*/ 17418 h 6912725"/>
              <a:gd name="connsiteX4" fmla="*/ 1972871 w 6408310"/>
              <a:gd name="connsiteY4" fmla="*/ 72530 h 6912725"/>
              <a:gd name="connsiteX5" fmla="*/ 2069180 w 6408310"/>
              <a:gd name="connsiteY5" fmla="*/ 173199 h 6912725"/>
              <a:gd name="connsiteX6" fmla="*/ 2131569 w 6408310"/>
              <a:gd name="connsiteY6" fmla="*/ 227805 h 6912725"/>
              <a:gd name="connsiteX7" fmla="*/ 2162747 w 6408310"/>
              <a:gd name="connsiteY7" fmla="*/ 239714 h 6912725"/>
              <a:gd name="connsiteX8" fmla="*/ 2220499 w 6408310"/>
              <a:gd name="connsiteY8" fmla="*/ 289903 h 6912725"/>
              <a:gd name="connsiteX9" fmla="*/ 2381978 w 6408310"/>
              <a:gd name="connsiteY9" fmla="*/ 391093 h 6912725"/>
              <a:gd name="connsiteX10" fmla="*/ 2445910 w 6408310"/>
              <a:gd name="connsiteY10" fmla="*/ 463815 h 6912725"/>
              <a:gd name="connsiteX11" fmla="*/ 2531236 w 6408310"/>
              <a:gd name="connsiteY11" fmla="*/ 600817 h 6912725"/>
              <a:gd name="connsiteX12" fmla="*/ 2617149 w 6408310"/>
              <a:gd name="connsiteY12" fmla="*/ 703748 h 6912725"/>
              <a:gd name="connsiteX13" fmla="*/ 2650333 w 6408310"/>
              <a:gd name="connsiteY13" fmla="*/ 720900 h 6912725"/>
              <a:gd name="connsiteX14" fmla="*/ 2705541 w 6408310"/>
              <a:gd name="connsiteY14" fmla="*/ 750090 h 6912725"/>
              <a:gd name="connsiteX15" fmla="*/ 2757210 w 6408310"/>
              <a:gd name="connsiteY15" fmla="*/ 789489 h 6912725"/>
              <a:gd name="connsiteX16" fmla="*/ 2791660 w 6408310"/>
              <a:gd name="connsiteY16" fmla="*/ 816041 h 6912725"/>
              <a:gd name="connsiteX17" fmla="*/ 2840975 w 6408310"/>
              <a:gd name="connsiteY17" fmla="*/ 842225 h 6912725"/>
              <a:gd name="connsiteX18" fmla="*/ 2917970 w 6408310"/>
              <a:gd name="connsiteY18" fmla="*/ 879392 h 6912725"/>
              <a:gd name="connsiteX19" fmla="*/ 2957236 w 6408310"/>
              <a:gd name="connsiteY19" fmla="*/ 906835 h 6912725"/>
              <a:gd name="connsiteX20" fmla="*/ 3117215 w 6408310"/>
              <a:gd name="connsiteY20" fmla="*/ 1073714 h 6912725"/>
              <a:gd name="connsiteX21" fmla="*/ 3250958 w 6408310"/>
              <a:gd name="connsiteY21" fmla="*/ 1130397 h 6912725"/>
              <a:gd name="connsiteX22" fmla="*/ 3496717 w 6408310"/>
              <a:gd name="connsiteY22" fmla="*/ 1260412 h 6912725"/>
              <a:gd name="connsiteX23" fmla="*/ 3494992 w 6408310"/>
              <a:gd name="connsiteY23" fmla="*/ 1268283 h 6912725"/>
              <a:gd name="connsiteX24" fmla="*/ 3508993 w 6408310"/>
              <a:gd name="connsiteY24" fmla="*/ 1287737 h 6912725"/>
              <a:gd name="connsiteX25" fmla="*/ 3512115 w 6408310"/>
              <a:gd name="connsiteY25" fmla="*/ 1288544 h 6912725"/>
              <a:gd name="connsiteX26" fmla="*/ 3548697 w 6408310"/>
              <a:gd name="connsiteY26" fmla="*/ 1363739 h 6912725"/>
              <a:gd name="connsiteX27" fmla="*/ 3656567 w 6408310"/>
              <a:gd name="connsiteY27" fmla="*/ 1479533 h 6912725"/>
              <a:gd name="connsiteX28" fmla="*/ 3661987 w 6408310"/>
              <a:gd name="connsiteY28" fmla="*/ 1491779 h 6912725"/>
              <a:gd name="connsiteX29" fmla="*/ 3667389 w 6408310"/>
              <a:gd name="connsiteY29" fmla="*/ 1495409 h 6912725"/>
              <a:gd name="connsiteX30" fmla="*/ 3800461 w 6408310"/>
              <a:gd name="connsiteY30" fmla="*/ 1696689 h 6912725"/>
              <a:gd name="connsiteX31" fmla="*/ 3933737 w 6408310"/>
              <a:gd name="connsiteY31" fmla="*/ 1853325 h 6912725"/>
              <a:gd name="connsiteX32" fmla="*/ 3946446 w 6408310"/>
              <a:gd name="connsiteY32" fmla="*/ 1903446 h 6912725"/>
              <a:gd name="connsiteX33" fmla="*/ 3960581 w 6408310"/>
              <a:gd name="connsiteY33" fmla="*/ 1913244 h 6912725"/>
              <a:gd name="connsiteX34" fmla="*/ 4015111 w 6408310"/>
              <a:gd name="connsiteY34" fmla="*/ 1956512 h 6912725"/>
              <a:gd name="connsiteX35" fmla="*/ 4070740 w 6408310"/>
              <a:gd name="connsiteY35" fmla="*/ 1999693 h 6912725"/>
              <a:gd name="connsiteX36" fmla="*/ 4091495 w 6408310"/>
              <a:gd name="connsiteY36" fmla="*/ 2064313 h 6912725"/>
              <a:gd name="connsiteX37" fmla="*/ 4118353 w 6408310"/>
              <a:gd name="connsiteY37" fmla="*/ 2073901 h 6912725"/>
              <a:gd name="connsiteX38" fmla="*/ 4123293 w 6408310"/>
              <a:gd name="connsiteY38" fmla="*/ 2075261 h 6912725"/>
              <a:gd name="connsiteX39" fmla="*/ 4166582 w 6408310"/>
              <a:gd name="connsiteY39" fmla="*/ 2120685 h 6912725"/>
              <a:gd name="connsiteX40" fmla="*/ 4213721 w 6408310"/>
              <a:gd name="connsiteY40" fmla="*/ 2168493 h 6912725"/>
              <a:gd name="connsiteX41" fmla="*/ 4250795 w 6408310"/>
              <a:gd name="connsiteY41" fmla="*/ 2261746 h 6912725"/>
              <a:gd name="connsiteX42" fmla="*/ 4295408 w 6408310"/>
              <a:gd name="connsiteY42" fmla="*/ 2340515 h 6912725"/>
              <a:gd name="connsiteX43" fmla="*/ 4318976 w 6408310"/>
              <a:gd name="connsiteY43" fmla="*/ 2371504 h 6912725"/>
              <a:gd name="connsiteX44" fmla="*/ 4323314 w 6408310"/>
              <a:gd name="connsiteY44" fmla="*/ 2378166 h 6912725"/>
              <a:gd name="connsiteX45" fmla="*/ 4323235 w 6408310"/>
              <a:gd name="connsiteY45" fmla="*/ 2378475 h 6912725"/>
              <a:gd name="connsiteX46" fmla="*/ 4327479 w 6408310"/>
              <a:gd name="connsiteY46" fmla="*/ 2385858 h 6912725"/>
              <a:gd name="connsiteX47" fmla="*/ 4331226 w 6408310"/>
              <a:gd name="connsiteY47" fmla="*/ 2390318 h 6912725"/>
              <a:gd name="connsiteX48" fmla="*/ 4339643 w 6408310"/>
              <a:gd name="connsiteY48" fmla="*/ 2403246 h 6912725"/>
              <a:gd name="connsiteX49" fmla="*/ 4341435 w 6408310"/>
              <a:gd name="connsiteY49" fmla="*/ 2408870 h 6912725"/>
              <a:gd name="connsiteX50" fmla="*/ 4340548 w 6408310"/>
              <a:gd name="connsiteY50" fmla="*/ 2412798 h 6912725"/>
              <a:gd name="connsiteX51" fmla="*/ 4351634 w 6408310"/>
              <a:gd name="connsiteY51" fmla="*/ 2443869 h 6912725"/>
              <a:gd name="connsiteX52" fmla="*/ 4380688 w 6408310"/>
              <a:gd name="connsiteY52" fmla="*/ 2504819 h 6912725"/>
              <a:gd name="connsiteX53" fmla="*/ 4399892 w 6408310"/>
              <a:gd name="connsiteY53" fmla="*/ 2537002 h 6912725"/>
              <a:gd name="connsiteX54" fmla="*/ 4449690 w 6408310"/>
              <a:gd name="connsiteY54" fmla="*/ 2628144 h 6912725"/>
              <a:gd name="connsiteX55" fmla="*/ 4512427 w 6408310"/>
              <a:gd name="connsiteY55" fmla="*/ 2840755 h 6912725"/>
              <a:gd name="connsiteX56" fmla="*/ 4591091 w 6408310"/>
              <a:gd name="connsiteY56" fmla="*/ 3036586 h 6912725"/>
              <a:gd name="connsiteX57" fmla="*/ 4757297 w 6408310"/>
              <a:gd name="connsiteY57" fmla="*/ 3388741 h 6912725"/>
              <a:gd name="connsiteX58" fmla="*/ 4755264 w 6408310"/>
              <a:gd name="connsiteY58" fmla="*/ 3461211 h 6912725"/>
              <a:gd name="connsiteX59" fmla="*/ 4776842 w 6408310"/>
              <a:gd name="connsiteY59" fmla="*/ 3503606 h 6912725"/>
              <a:gd name="connsiteX60" fmla="*/ 4815953 w 6408310"/>
              <a:gd name="connsiteY60" fmla="*/ 3543897 h 6912725"/>
              <a:gd name="connsiteX61" fmla="*/ 4826382 w 6408310"/>
              <a:gd name="connsiteY61" fmla="*/ 3589602 h 6912725"/>
              <a:gd name="connsiteX62" fmla="*/ 4900664 w 6408310"/>
              <a:gd name="connsiteY62" fmla="*/ 3697326 h 6912725"/>
              <a:gd name="connsiteX63" fmla="*/ 4944717 w 6408310"/>
              <a:gd name="connsiteY63" fmla="*/ 3795461 h 6912725"/>
              <a:gd name="connsiteX64" fmla="*/ 4981260 w 6408310"/>
              <a:gd name="connsiteY64" fmla="*/ 3887734 h 6912725"/>
              <a:gd name="connsiteX65" fmla="*/ 5000423 w 6408310"/>
              <a:gd name="connsiteY65" fmla="*/ 3933089 h 6912725"/>
              <a:gd name="connsiteX66" fmla="*/ 5033013 w 6408310"/>
              <a:gd name="connsiteY66" fmla="*/ 3937041 h 6912725"/>
              <a:gd name="connsiteX67" fmla="*/ 5081597 w 6408310"/>
              <a:gd name="connsiteY67" fmla="*/ 4013154 h 6912725"/>
              <a:gd name="connsiteX68" fmla="*/ 5088052 w 6408310"/>
              <a:gd name="connsiteY68" fmla="*/ 4027525 h 6912725"/>
              <a:gd name="connsiteX69" fmla="*/ 5189054 w 6408310"/>
              <a:gd name="connsiteY69" fmla="*/ 4098668 h 6912725"/>
              <a:gd name="connsiteX70" fmla="*/ 5228545 w 6408310"/>
              <a:gd name="connsiteY70" fmla="*/ 4146658 h 6912725"/>
              <a:gd name="connsiteX71" fmla="*/ 5268336 w 6408310"/>
              <a:gd name="connsiteY71" fmla="*/ 4194504 h 6912725"/>
              <a:gd name="connsiteX72" fmla="*/ 5317950 w 6408310"/>
              <a:gd name="connsiteY72" fmla="*/ 4267325 h 6912725"/>
              <a:gd name="connsiteX73" fmla="*/ 5598270 w 6408310"/>
              <a:gd name="connsiteY73" fmla="*/ 4563876 h 6912725"/>
              <a:gd name="connsiteX74" fmla="*/ 5833068 w 6408310"/>
              <a:gd name="connsiteY74" fmla="*/ 5016605 h 6912725"/>
              <a:gd name="connsiteX75" fmla="*/ 6045916 w 6408310"/>
              <a:gd name="connsiteY75" fmla="*/ 5405287 h 6912725"/>
              <a:gd name="connsiteX76" fmla="*/ 6117737 w 6408310"/>
              <a:gd name="connsiteY76" fmla="*/ 5538137 h 6912725"/>
              <a:gd name="connsiteX77" fmla="*/ 6144230 w 6408310"/>
              <a:gd name="connsiteY77" fmla="*/ 5635151 h 6912725"/>
              <a:gd name="connsiteX78" fmla="*/ 6176742 w 6408310"/>
              <a:gd name="connsiteY78" fmla="*/ 5809044 h 6912725"/>
              <a:gd name="connsiteX79" fmla="*/ 6245199 w 6408310"/>
              <a:gd name="connsiteY79" fmla="*/ 6038018 h 6912725"/>
              <a:gd name="connsiteX80" fmla="*/ 6303931 w 6408310"/>
              <a:gd name="connsiteY80" fmla="*/ 6175618 h 6912725"/>
              <a:gd name="connsiteX81" fmla="*/ 6336313 w 6408310"/>
              <a:gd name="connsiteY81" fmla="*/ 6345837 h 6912725"/>
              <a:gd name="connsiteX82" fmla="*/ 6401195 w 6408310"/>
              <a:gd name="connsiteY82" fmla="*/ 6542084 h 6912725"/>
              <a:gd name="connsiteX83" fmla="*/ 6408310 w 6408310"/>
              <a:gd name="connsiteY83" fmla="*/ 6612865 h 6912725"/>
              <a:gd name="connsiteX84" fmla="*/ 1146484 w 6408310"/>
              <a:gd name="connsiteY84" fmla="*/ 6912725 h 6912725"/>
              <a:gd name="connsiteX85" fmla="*/ 1108438 w 6408310"/>
              <a:gd name="connsiteY85" fmla="*/ 6825083 h 6912725"/>
              <a:gd name="connsiteX86" fmla="*/ 997867 w 6408310"/>
              <a:gd name="connsiteY86" fmla="*/ 6378703 h 6912725"/>
              <a:gd name="connsiteX87" fmla="*/ 858750 w 6408310"/>
              <a:gd name="connsiteY87" fmla="*/ 5923784 h 6912725"/>
              <a:gd name="connsiteX88" fmla="*/ 860408 w 6408310"/>
              <a:gd name="connsiteY88" fmla="*/ 5860728 h 6912725"/>
              <a:gd name="connsiteX89" fmla="*/ 853644 w 6408310"/>
              <a:gd name="connsiteY89" fmla="*/ 5771381 h 6912725"/>
              <a:gd name="connsiteX90" fmla="*/ 852164 w 6408310"/>
              <a:gd name="connsiteY90" fmla="*/ 5615193 h 6912725"/>
              <a:gd name="connsiteX91" fmla="*/ 831986 w 6408310"/>
              <a:gd name="connsiteY91" fmla="*/ 5402745 h 6912725"/>
              <a:gd name="connsiteX92" fmla="*/ 759590 w 6408310"/>
              <a:gd name="connsiteY92" fmla="*/ 5239800 h 6912725"/>
              <a:gd name="connsiteX93" fmla="*/ 767251 w 6408310"/>
              <a:gd name="connsiteY93" fmla="*/ 5227414 h 6912725"/>
              <a:gd name="connsiteX94" fmla="*/ 745427 w 6408310"/>
              <a:gd name="connsiteY94" fmla="*/ 5118958 h 6912725"/>
              <a:gd name="connsiteX95" fmla="*/ 635950 w 6408310"/>
              <a:gd name="connsiteY95" fmla="*/ 4788294 h 6912725"/>
              <a:gd name="connsiteX96" fmla="*/ 558787 w 6408310"/>
              <a:gd name="connsiteY96" fmla="*/ 4518070 h 6912725"/>
              <a:gd name="connsiteX97" fmla="*/ 555530 w 6408310"/>
              <a:gd name="connsiteY97" fmla="*/ 4444433 h 6912725"/>
              <a:gd name="connsiteX98" fmla="*/ 549378 w 6408310"/>
              <a:gd name="connsiteY98" fmla="*/ 4320965 h 6912725"/>
              <a:gd name="connsiteX99" fmla="*/ 572361 w 6408310"/>
              <a:gd name="connsiteY99" fmla="*/ 4232369 h 6912725"/>
              <a:gd name="connsiteX100" fmla="*/ 556288 w 6408310"/>
              <a:gd name="connsiteY100" fmla="*/ 4127673 h 6912725"/>
              <a:gd name="connsiteX101" fmla="*/ 506660 w 6408310"/>
              <a:gd name="connsiteY101" fmla="*/ 3821119 h 6912725"/>
              <a:gd name="connsiteX102" fmla="*/ 494791 w 6408310"/>
              <a:gd name="connsiteY102" fmla="*/ 3723556 h 6912725"/>
              <a:gd name="connsiteX103" fmla="*/ 490230 w 6408310"/>
              <a:gd name="connsiteY103" fmla="*/ 3508893 h 6912725"/>
              <a:gd name="connsiteX104" fmla="*/ 484223 w 6408310"/>
              <a:gd name="connsiteY104" fmla="*/ 3233179 h 6912725"/>
              <a:gd name="connsiteX105" fmla="*/ 460329 w 6408310"/>
              <a:gd name="connsiteY105" fmla="*/ 3041244 h 6912725"/>
              <a:gd name="connsiteX106" fmla="*/ 407197 w 6408310"/>
              <a:gd name="connsiteY106" fmla="*/ 2812292 h 6912725"/>
              <a:gd name="connsiteX107" fmla="*/ 386122 w 6408310"/>
              <a:gd name="connsiteY107" fmla="*/ 2757841 h 6912725"/>
              <a:gd name="connsiteX108" fmla="*/ 363684 w 6408310"/>
              <a:gd name="connsiteY108" fmla="*/ 2714608 h 6912725"/>
              <a:gd name="connsiteX109" fmla="*/ 330746 w 6408310"/>
              <a:gd name="connsiteY109" fmla="*/ 2625146 h 6912725"/>
              <a:gd name="connsiteX110" fmla="*/ 299927 w 6408310"/>
              <a:gd name="connsiteY110" fmla="*/ 2566177 h 6912725"/>
              <a:gd name="connsiteX111" fmla="*/ 288272 w 6408310"/>
              <a:gd name="connsiteY111" fmla="*/ 2439923 h 6912725"/>
              <a:gd name="connsiteX112" fmla="*/ 233611 w 6408310"/>
              <a:gd name="connsiteY112" fmla="*/ 2326248 h 6912725"/>
              <a:gd name="connsiteX113" fmla="*/ 115057 w 6408310"/>
              <a:gd name="connsiteY113" fmla="*/ 2127916 h 6912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6408310" h="6912725">
                <a:moveTo>
                  <a:pt x="0" y="108934"/>
                </a:moveTo>
                <a:lnTo>
                  <a:pt x="1911522" y="0"/>
                </a:lnTo>
                <a:lnTo>
                  <a:pt x="1916026" y="4704"/>
                </a:lnTo>
                <a:cubicBezTo>
                  <a:pt x="1916562" y="7914"/>
                  <a:pt x="1915147" y="12061"/>
                  <a:pt x="1911112" y="17418"/>
                </a:cubicBezTo>
                <a:cubicBezTo>
                  <a:pt x="1943271" y="27853"/>
                  <a:pt x="1947645" y="36373"/>
                  <a:pt x="1972871" y="72530"/>
                </a:cubicBezTo>
                <a:cubicBezTo>
                  <a:pt x="1980767" y="117667"/>
                  <a:pt x="2061296" y="115435"/>
                  <a:pt x="2069180" y="173199"/>
                </a:cubicBezTo>
                <a:cubicBezTo>
                  <a:pt x="2075196" y="191586"/>
                  <a:pt x="2112853" y="231006"/>
                  <a:pt x="2131569" y="227805"/>
                </a:cubicBezTo>
                <a:cubicBezTo>
                  <a:pt x="2141808" y="233828"/>
                  <a:pt x="2146631" y="247405"/>
                  <a:pt x="2162747" y="239714"/>
                </a:cubicBezTo>
                <a:cubicBezTo>
                  <a:pt x="2183739" y="232191"/>
                  <a:pt x="2206491" y="310465"/>
                  <a:pt x="2220499" y="289903"/>
                </a:cubicBezTo>
                <a:cubicBezTo>
                  <a:pt x="2257038" y="315132"/>
                  <a:pt x="2344409" y="362107"/>
                  <a:pt x="2381978" y="391093"/>
                </a:cubicBezTo>
                <a:cubicBezTo>
                  <a:pt x="2419547" y="420079"/>
                  <a:pt x="2445794" y="442621"/>
                  <a:pt x="2445910" y="463815"/>
                </a:cubicBezTo>
                <a:cubicBezTo>
                  <a:pt x="2462109" y="546053"/>
                  <a:pt x="2496860" y="553382"/>
                  <a:pt x="2531236" y="600817"/>
                </a:cubicBezTo>
                <a:cubicBezTo>
                  <a:pt x="2573647" y="650501"/>
                  <a:pt x="2589314" y="613369"/>
                  <a:pt x="2617149" y="703748"/>
                </a:cubicBezTo>
                <a:cubicBezTo>
                  <a:pt x="2635983" y="695546"/>
                  <a:pt x="2643943" y="702017"/>
                  <a:pt x="2650333" y="720900"/>
                </a:cubicBezTo>
                <a:cubicBezTo>
                  <a:pt x="2671881" y="743975"/>
                  <a:pt x="2701744" y="706344"/>
                  <a:pt x="2705541" y="750090"/>
                </a:cubicBezTo>
                <a:cubicBezTo>
                  <a:pt x="2730861" y="760850"/>
                  <a:pt x="2742856" y="778498"/>
                  <a:pt x="2757210" y="789489"/>
                </a:cubicBezTo>
                <a:cubicBezTo>
                  <a:pt x="2776836" y="801882"/>
                  <a:pt x="2774652" y="796949"/>
                  <a:pt x="2791660" y="816041"/>
                </a:cubicBezTo>
                <a:cubicBezTo>
                  <a:pt x="2815343" y="835699"/>
                  <a:pt x="2784183" y="871086"/>
                  <a:pt x="2840975" y="842225"/>
                </a:cubicBezTo>
                <a:cubicBezTo>
                  <a:pt x="2854681" y="875427"/>
                  <a:pt x="2877032" y="859395"/>
                  <a:pt x="2917970" y="879392"/>
                </a:cubicBezTo>
                <a:cubicBezTo>
                  <a:pt x="2921487" y="903353"/>
                  <a:pt x="2937122" y="907916"/>
                  <a:pt x="2957236" y="906835"/>
                </a:cubicBezTo>
                <a:lnTo>
                  <a:pt x="3117215" y="1073714"/>
                </a:lnTo>
                <a:cubicBezTo>
                  <a:pt x="3153906" y="1089285"/>
                  <a:pt x="3232612" y="1124062"/>
                  <a:pt x="3250958" y="1130397"/>
                </a:cubicBezTo>
                <a:cubicBezTo>
                  <a:pt x="3409574" y="1172733"/>
                  <a:pt x="3456045" y="1237431"/>
                  <a:pt x="3496717" y="1260412"/>
                </a:cubicBezTo>
                <a:lnTo>
                  <a:pt x="3494992" y="1268283"/>
                </a:lnTo>
                <a:cubicBezTo>
                  <a:pt x="3495362" y="1274688"/>
                  <a:pt x="3498760" y="1281160"/>
                  <a:pt x="3508993" y="1287737"/>
                </a:cubicBezTo>
                <a:lnTo>
                  <a:pt x="3512115" y="1288544"/>
                </a:lnTo>
                <a:lnTo>
                  <a:pt x="3548697" y="1363739"/>
                </a:lnTo>
                <a:cubicBezTo>
                  <a:pt x="3572773" y="1395571"/>
                  <a:pt x="3623148" y="1421050"/>
                  <a:pt x="3656567" y="1479533"/>
                </a:cubicBezTo>
                <a:lnTo>
                  <a:pt x="3661987" y="1491779"/>
                </a:lnTo>
                <a:lnTo>
                  <a:pt x="3667389" y="1495409"/>
                </a:lnTo>
                <a:lnTo>
                  <a:pt x="3800461" y="1696689"/>
                </a:lnTo>
                <a:cubicBezTo>
                  <a:pt x="3835546" y="1747791"/>
                  <a:pt x="3913146" y="1811386"/>
                  <a:pt x="3933737" y="1853325"/>
                </a:cubicBezTo>
                <a:lnTo>
                  <a:pt x="3946446" y="1903446"/>
                </a:lnTo>
                <a:lnTo>
                  <a:pt x="3960581" y="1913244"/>
                </a:lnTo>
                <a:cubicBezTo>
                  <a:pt x="3979608" y="1926434"/>
                  <a:pt x="3998210" y="1940240"/>
                  <a:pt x="4015111" y="1956512"/>
                </a:cubicBezTo>
                <a:cubicBezTo>
                  <a:pt x="4083226" y="1956238"/>
                  <a:pt x="4031943" y="1969929"/>
                  <a:pt x="4070740" y="1999693"/>
                </a:cubicBezTo>
                <a:cubicBezTo>
                  <a:pt x="4027554" y="2022282"/>
                  <a:pt x="4128681" y="2025600"/>
                  <a:pt x="4091495" y="2064313"/>
                </a:cubicBezTo>
                <a:cubicBezTo>
                  <a:pt x="4099733" y="2068504"/>
                  <a:pt x="4108887" y="2071343"/>
                  <a:pt x="4118353" y="2073901"/>
                </a:cubicBezTo>
                <a:lnTo>
                  <a:pt x="4123293" y="2075261"/>
                </a:lnTo>
                <a:lnTo>
                  <a:pt x="4166582" y="2120685"/>
                </a:lnTo>
                <a:lnTo>
                  <a:pt x="4213721" y="2168493"/>
                </a:lnTo>
                <a:lnTo>
                  <a:pt x="4250795" y="2261746"/>
                </a:lnTo>
                <a:lnTo>
                  <a:pt x="4295408" y="2340515"/>
                </a:lnTo>
                <a:cubicBezTo>
                  <a:pt x="4303294" y="2350172"/>
                  <a:pt x="4311232" y="2360551"/>
                  <a:pt x="4318976" y="2371504"/>
                </a:cubicBezTo>
                <a:lnTo>
                  <a:pt x="4323314" y="2378166"/>
                </a:lnTo>
                <a:cubicBezTo>
                  <a:pt x="4323288" y="2378269"/>
                  <a:pt x="4323261" y="2378372"/>
                  <a:pt x="4323235" y="2378475"/>
                </a:cubicBezTo>
                <a:cubicBezTo>
                  <a:pt x="4323820" y="2380303"/>
                  <a:pt x="4325112" y="2382633"/>
                  <a:pt x="4327479" y="2385858"/>
                </a:cubicBezTo>
                <a:lnTo>
                  <a:pt x="4331226" y="2390318"/>
                </a:lnTo>
                <a:lnTo>
                  <a:pt x="4339643" y="2403246"/>
                </a:lnTo>
                <a:lnTo>
                  <a:pt x="4341435" y="2408870"/>
                </a:lnTo>
                <a:lnTo>
                  <a:pt x="4340548" y="2412798"/>
                </a:lnTo>
                <a:lnTo>
                  <a:pt x="4351634" y="2443869"/>
                </a:lnTo>
                <a:cubicBezTo>
                  <a:pt x="4370557" y="2458176"/>
                  <a:pt x="4365119" y="2472379"/>
                  <a:pt x="4380688" y="2504819"/>
                </a:cubicBezTo>
                <a:cubicBezTo>
                  <a:pt x="4393528" y="2510493"/>
                  <a:pt x="4397884" y="2522485"/>
                  <a:pt x="4399892" y="2537002"/>
                </a:cubicBezTo>
                <a:cubicBezTo>
                  <a:pt x="4420218" y="2562143"/>
                  <a:pt x="4430910" y="2594831"/>
                  <a:pt x="4449690" y="2628144"/>
                </a:cubicBezTo>
                <a:cubicBezTo>
                  <a:pt x="4468446" y="2678770"/>
                  <a:pt x="4488860" y="2772681"/>
                  <a:pt x="4512427" y="2840755"/>
                </a:cubicBezTo>
                <a:lnTo>
                  <a:pt x="4591091" y="3036586"/>
                </a:lnTo>
                <a:cubicBezTo>
                  <a:pt x="4639934" y="3158078"/>
                  <a:pt x="4730818" y="3310586"/>
                  <a:pt x="4757297" y="3388741"/>
                </a:cubicBezTo>
                <a:cubicBezTo>
                  <a:pt x="4756620" y="3412898"/>
                  <a:pt x="4755942" y="3437054"/>
                  <a:pt x="4755264" y="3461211"/>
                </a:cubicBezTo>
                <a:cubicBezTo>
                  <a:pt x="4763881" y="3469559"/>
                  <a:pt x="4774382" y="3498341"/>
                  <a:pt x="4776842" y="3503606"/>
                </a:cubicBezTo>
                <a:cubicBezTo>
                  <a:pt x="4776789" y="3503947"/>
                  <a:pt x="4816006" y="3543555"/>
                  <a:pt x="4815953" y="3543897"/>
                </a:cubicBezTo>
                <a:lnTo>
                  <a:pt x="4826382" y="3589602"/>
                </a:lnTo>
                <a:cubicBezTo>
                  <a:pt x="4854724" y="3618181"/>
                  <a:pt x="4872282" y="3672884"/>
                  <a:pt x="4900664" y="3697326"/>
                </a:cubicBezTo>
                <a:cubicBezTo>
                  <a:pt x="4872593" y="3751610"/>
                  <a:pt x="4889332" y="3712092"/>
                  <a:pt x="4944717" y="3795461"/>
                </a:cubicBezTo>
                <a:cubicBezTo>
                  <a:pt x="4981269" y="3830092"/>
                  <a:pt x="4951776" y="3836266"/>
                  <a:pt x="4981260" y="3887734"/>
                </a:cubicBezTo>
                <a:cubicBezTo>
                  <a:pt x="4992187" y="3900180"/>
                  <a:pt x="5000945" y="3922491"/>
                  <a:pt x="5000423" y="3933089"/>
                </a:cubicBezTo>
                <a:lnTo>
                  <a:pt x="5033013" y="3937041"/>
                </a:lnTo>
                <a:lnTo>
                  <a:pt x="5081597" y="4013154"/>
                </a:lnTo>
                <a:lnTo>
                  <a:pt x="5088052" y="4027525"/>
                </a:lnTo>
                <a:lnTo>
                  <a:pt x="5189054" y="4098668"/>
                </a:lnTo>
                <a:lnTo>
                  <a:pt x="5228545" y="4146658"/>
                </a:lnTo>
                <a:lnTo>
                  <a:pt x="5268336" y="4194504"/>
                </a:lnTo>
                <a:cubicBezTo>
                  <a:pt x="5282676" y="4201217"/>
                  <a:pt x="5302948" y="4267012"/>
                  <a:pt x="5317950" y="4267325"/>
                </a:cubicBezTo>
                <a:cubicBezTo>
                  <a:pt x="5371561" y="4431932"/>
                  <a:pt x="5512417" y="4438996"/>
                  <a:pt x="5598270" y="4563876"/>
                </a:cubicBezTo>
                <a:cubicBezTo>
                  <a:pt x="5684123" y="4688756"/>
                  <a:pt x="5658748" y="4766617"/>
                  <a:pt x="5833068" y="5016605"/>
                </a:cubicBezTo>
                <a:cubicBezTo>
                  <a:pt x="5917959" y="5167124"/>
                  <a:pt x="6007541" y="5258633"/>
                  <a:pt x="6045916" y="5405287"/>
                </a:cubicBezTo>
                <a:cubicBezTo>
                  <a:pt x="6053001" y="5431110"/>
                  <a:pt x="6137180" y="5517469"/>
                  <a:pt x="6117737" y="5538137"/>
                </a:cubicBezTo>
                <a:cubicBezTo>
                  <a:pt x="6096856" y="5567956"/>
                  <a:pt x="6185855" y="5633330"/>
                  <a:pt x="6144230" y="5635151"/>
                </a:cubicBezTo>
                <a:cubicBezTo>
                  <a:pt x="6206267" y="5682015"/>
                  <a:pt x="6167034" y="5753331"/>
                  <a:pt x="6176742" y="5809044"/>
                </a:cubicBezTo>
                <a:cubicBezTo>
                  <a:pt x="6181644" y="5871497"/>
                  <a:pt x="6197878" y="5926431"/>
                  <a:pt x="6245199" y="6038018"/>
                </a:cubicBezTo>
                <a:cubicBezTo>
                  <a:pt x="6276717" y="6104340"/>
                  <a:pt x="6288745" y="6124315"/>
                  <a:pt x="6303931" y="6175618"/>
                </a:cubicBezTo>
                <a:cubicBezTo>
                  <a:pt x="6319117" y="6226921"/>
                  <a:pt x="6298592" y="6320971"/>
                  <a:pt x="6336313" y="6345837"/>
                </a:cubicBezTo>
                <a:cubicBezTo>
                  <a:pt x="6368454" y="6400251"/>
                  <a:pt x="6388884" y="6464262"/>
                  <a:pt x="6401195" y="6542084"/>
                </a:cubicBezTo>
                <a:lnTo>
                  <a:pt x="6408310" y="6612865"/>
                </a:lnTo>
                <a:lnTo>
                  <a:pt x="1146484" y="6912725"/>
                </a:lnTo>
                <a:lnTo>
                  <a:pt x="1108438" y="6825083"/>
                </a:lnTo>
                <a:cubicBezTo>
                  <a:pt x="1057133" y="6684904"/>
                  <a:pt x="1090669" y="6637010"/>
                  <a:pt x="997867" y="6378703"/>
                </a:cubicBezTo>
                <a:cubicBezTo>
                  <a:pt x="956253" y="6228487"/>
                  <a:pt x="874761" y="6010797"/>
                  <a:pt x="858750" y="5923784"/>
                </a:cubicBezTo>
                <a:cubicBezTo>
                  <a:pt x="856924" y="5899993"/>
                  <a:pt x="844018" y="5873122"/>
                  <a:pt x="860408" y="5860728"/>
                </a:cubicBezTo>
                <a:cubicBezTo>
                  <a:pt x="878957" y="5840950"/>
                  <a:pt x="823834" y="5761906"/>
                  <a:pt x="853644" y="5771381"/>
                </a:cubicBezTo>
                <a:cubicBezTo>
                  <a:pt x="815383" y="5715186"/>
                  <a:pt x="852133" y="5665047"/>
                  <a:pt x="852164" y="5615193"/>
                </a:cubicBezTo>
                <a:cubicBezTo>
                  <a:pt x="817076" y="5571334"/>
                  <a:pt x="851740" y="5509975"/>
                  <a:pt x="831986" y="5402745"/>
                </a:cubicBezTo>
                <a:cubicBezTo>
                  <a:pt x="792037" y="5354630"/>
                  <a:pt x="819063" y="5330513"/>
                  <a:pt x="759590" y="5239800"/>
                </a:cubicBezTo>
                <a:cubicBezTo>
                  <a:pt x="762665" y="5236543"/>
                  <a:pt x="765245" y="5232371"/>
                  <a:pt x="767251" y="5227414"/>
                </a:cubicBezTo>
                <a:cubicBezTo>
                  <a:pt x="778914" y="5198604"/>
                  <a:pt x="769142" y="5150045"/>
                  <a:pt x="745427" y="5118958"/>
                </a:cubicBezTo>
                <a:cubicBezTo>
                  <a:pt x="660991" y="4975263"/>
                  <a:pt x="672599" y="4907855"/>
                  <a:pt x="635950" y="4788294"/>
                </a:cubicBezTo>
                <a:cubicBezTo>
                  <a:pt x="600650" y="4653678"/>
                  <a:pt x="646752" y="4690694"/>
                  <a:pt x="558787" y="4518070"/>
                </a:cubicBezTo>
                <a:cubicBezTo>
                  <a:pt x="577057" y="4502442"/>
                  <a:pt x="573633" y="4481342"/>
                  <a:pt x="555530" y="4444433"/>
                </a:cubicBezTo>
                <a:cubicBezTo>
                  <a:pt x="540027" y="4379200"/>
                  <a:pt x="596616" y="4390343"/>
                  <a:pt x="549378" y="4320965"/>
                </a:cubicBezTo>
                <a:cubicBezTo>
                  <a:pt x="581692" y="4336040"/>
                  <a:pt x="535024" y="4198883"/>
                  <a:pt x="572361" y="4232369"/>
                </a:cubicBezTo>
                <a:cubicBezTo>
                  <a:pt x="590648" y="4193014"/>
                  <a:pt x="541489" y="4167113"/>
                  <a:pt x="556288" y="4127673"/>
                </a:cubicBezTo>
                <a:lnTo>
                  <a:pt x="506660" y="3821119"/>
                </a:lnTo>
                <a:cubicBezTo>
                  <a:pt x="481478" y="3781010"/>
                  <a:pt x="483894" y="3751446"/>
                  <a:pt x="494791" y="3723556"/>
                </a:cubicBezTo>
                <a:cubicBezTo>
                  <a:pt x="472516" y="3634460"/>
                  <a:pt x="499836" y="3607209"/>
                  <a:pt x="490230" y="3508893"/>
                </a:cubicBezTo>
                <a:cubicBezTo>
                  <a:pt x="525541" y="3397546"/>
                  <a:pt x="482951" y="3307116"/>
                  <a:pt x="484223" y="3233179"/>
                </a:cubicBezTo>
                <a:cubicBezTo>
                  <a:pt x="465844" y="3133672"/>
                  <a:pt x="460855" y="3219289"/>
                  <a:pt x="460329" y="3041244"/>
                </a:cubicBezTo>
                <a:lnTo>
                  <a:pt x="407197" y="2812292"/>
                </a:lnTo>
                <a:cubicBezTo>
                  <a:pt x="391019" y="2768219"/>
                  <a:pt x="344571" y="2745090"/>
                  <a:pt x="386122" y="2757841"/>
                </a:cubicBezTo>
                <a:cubicBezTo>
                  <a:pt x="381879" y="2743275"/>
                  <a:pt x="360306" y="2721346"/>
                  <a:pt x="363684" y="2714608"/>
                </a:cubicBezTo>
                <a:lnTo>
                  <a:pt x="330746" y="2625146"/>
                </a:lnTo>
                <a:lnTo>
                  <a:pt x="299927" y="2566177"/>
                </a:lnTo>
                <a:cubicBezTo>
                  <a:pt x="300505" y="2524092"/>
                  <a:pt x="287694" y="2482008"/>
                  <a:pt x="288272" y="2439923"/>
                </a:cubicBezTo>
                <a:cubicBezTo>
                  <a:pt x="243273" y="2349673"/>
                  <a:pt x="278610" y="2382839"/>
                  <a:pt x="233611" y="2326248"/>
                </a:cubicBezTo>
                <a:lnTo>
                  <a:pt x="115057" y="2127916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BFD4CF-0CF4-81F4-0B1C-1597CEC30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298" y="2260323"/>
            <a:ext cx="4055418" cy="2146374"/>
          </a:xfrm>
        </p:spPr>
        <p:txBody>
          <a:bodyPr anchor="b">
            <a:normAutofit/>
          </a:bodyPr>
          <a:lstStyle/>
          <a:p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развить трудолюбие?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39D066-D54A-83A7-69B6-CB8792EEC3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96469"/>
            <a:ext cx="5046196" cy="5323356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к труду через самообслуживание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Постепенный переход от самообслуживания к труду для других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Постепенное расширение круга обязанностей, наращивание их сложности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Тактичный и постоянный контроль качества выполнения трудовых поручений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ребёнка уверенности в важности выполнения порученной ему работы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Поощрение прилежного выполнения поручений, проявления самостоятельности и инициативы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802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44">
            <a:extLst>
              <a:ext uri="{FF2B5EF4-FFF2-40B4-BE49-F238E27FC236}">
                <a16:creationId xmlns:a16="http://schemas.microsoft.com/office/drawing/2014/main" id="{BE5C4B36-323A-45DE-8CCD-DA5F80C882EC}"/>
              </a:ext>
            </a:extLst>
          </p:cNvPr>
          <p:cNvGrpSpPr/>
          <p:nvPr/>
        </p:nvGrpSpPr>
        <p:grpSpPr>
          <a:xfrm>
            <a:off x="5767628" y="914400"/>
            <a:ext cx="5936717" cy="4911740"/>
            <a:chOff x="5767628" y="914400"/>
            <a:chExt cx="5936717" cy="4911740"/>
          </a:xfrm>
        </p:grpSpPr>
        <p:sp>
          <p:nvSpPr>
            <p:cNvPr id="3" name="Shape 23">
              <a:extLst>
                <a:ext uri="{FF2B5EF4-FFF2-40B4-BE49-F238E27FC236}">
                  <a16:creationId xmlns:a16="http://schemas.microsoft.com/office/drawing/2014/main" id="{A08A8926-F801-4E53-94FE-C49F7B688AFD}"/>
                </a:ext>
              </a:extLst>
            </p:cNvPr>
            <p:cNvSpPr/>
            <p:nvPr/>
          </p:nvSpPr>
          <p:spPr>
            <a:xfrm>
              <a:off x="8497295" y="3102983"/>
              <a:ext cx="477353" cy="534578"/>
            </a:xfrm>
            <a:prstGeom prst="roundRect">
              <a:avLst>
                <a:gd name="adj" fmla="val 28350"/>
              </a:avLst>
            </a:prstGeom>
            <a:solidFill>
              <a:schemeClr val="tx1">
                <a:lumMod val="100000"/>
                <a:alpha val="0"/>
              </a:schemeClr>
            </a:solidFill>
            <a:ln w="12700" cap="flat" cmpd="sng" algn="ctr">
              <a:solidFill>
                <a:schemeClr val="accent1">
                  <a:shade val="50000"/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" name="Shape 36" descr="ДАВАЙТЕ ЗНАКОМИТЬСЯ -Cropped">
              <a:extLst>
                <a:ext uri="{FF2B5EF4-FFF2-40B4-BE49-F238E27FC236}">
                  <a16:creationId xmlns:a16="http://schemas.microsoft.com/office/drawing/2014/main" id="{9E354048-D5A3-4943-9B35-418042CB0297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 rotWithShape="1">
            <a:blip r:embed="rId9"/>
            <a:srcRect l="130" r="130"/>
            <a:stretch/>
          </p:blipFill>
          <p:spPr>
            <a:xfrm>
              <a:off x="5767628" y="914400"/>
              <a:ext cx="5936717" cy="4911740"/>
            </a:xfrm>
            <a:prstGeom prst="roundRect">
              <a:avLst>
                <a:gd name="adj" fmla="val 2755"/>
              </a:avLst>
            </a:prstGeom>
          </p:spPr>
        </p:pic>
      </p:grpSp>
      <p:grpSp>
        <p:nvGrpSpPr>
          <p:cNvPr id="56" name="Group 49">
            <a:extLst>
              <a:ext uri="{FF2B5EF4-FFF2-40B4-BE49-F238E27FC236}">
                <a16:creationId xmlns:a16="http://schemas.microsoft.com/office/drawing/2014/main" id="{4023B2AA-F64A-437F-96C4-935C698DF5DE}"/>
              </a:ext>
            </a:extLst>
          </p:cNvPr>
          <p:cNvGrpSpPr/>
          <p:nvPr/>
        </p:nvGrpSpPr>
        <p:grpSpPr>
          <a:xfrm>
            <a:off x="461040" y="914400"/>
            <a:ext cx="5306558" cy="5449203"/>
            <a:chOff x="446724" y="914400"/>
            <a:chExt cx="5306558" cy="5076647"/>
          </a:xfrm>
        </p:grpSpPr>
        <p:grpSp>
          <p:nvGrpSpPr>
            <p:cNvPr id="52" name="Group 45">
              <a:extLst>
                <a:ext uri="{FF2B5EF4-FFF2-40B4-BE49-F238E27FC236}">
                  <a16:creationId xmlns:a16="http://schemas.microsoft.com/office/drawing/2014/main" id="{B06620C7-F358-48B0-8774-5B9D6F31852F}"/>
                </a:ext>
              </a:extLst>
            </p:cNvPr>
            <p:cNvGrpSpPr/>
            <p:nvPr/>
          </p:nvGrpSpPr>
          <p:grpSpPr>
            <a:xfrm>
              <a:off x="487655" y="914400"/>
              <a:ext cx="5196760" cy="5076647"/>
              <a:chOff x="487655" y="914400"/>
              <a:chExt cx="5196760" cy="5076647"/>
            </a:xfrm>
          </p:grpSpPr>
          <p:sp>
            <p:nvSpPr>
              <p:cNvPr id="4" name="Shape 64">
                <a:extLst>
                  <a:ext uri="{FF2B5EF4-FFF2-40B4-BE49-F238E27FC236}">
                    <a16:creationId xmlns:a16="http://schemas.microsoft.com/office/drawing/2014/main" id="{98007662-A84E-47FB-8749-B7428B3D7AFF}"/>
                  </a:ext>
                </a:extLst>
              </p:cNvPr>
              <p:cNvSpPr/>
              <p:nvPr/>
            </p:nvSpPr>
            <p:spPr>
              <a:xfrm>
                <a:off x="487679" y="1001731"/>
                <a:ext cx="5182414" cy="606068"/>
              </a:xfrm>
              <a:prstGeom prst="roundRect">
                <a:avLst>
                  <a:gd name="adj" fmla="val 22329"/>
                </a:avLst>
              </a:prstGeom>
              <a:gradFill flip="none" rotWithShape="1"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2700000" scaled="1"/>
                <a:tileRect/>
              </a:gradFill>
              <a:ln w="12700" cap="flat" cmpd="sng" algn="ctr">
                <a:solidFill>
                  <a:schemeClr val="accent1">
                    <a:shade val="50000"/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" name="-SubtitleGroup75">
                <a:extLst>
                  <a:ext uri="{FF2B5EF4-FFF2-40B4-BE49-F238E27FC236}">
                    <a16:creationId xmlns:a16="http://schemas.microsoft.com/office/drawing/2014/main" id="{2DB7C394-E0BE-4176-947E-854ADE89F6AF}"/>
                  </a:ext>
                </a:extLst>
              </p:cNvPr>
              <p:cNvSpPr/>
              <p:nvPr/>
            </p:nvSpPr>
            <p:spPr>
              <a:xfrm>
                <a:off x="654059" y="1096685"/>
                <a:ext cx="5016032" cy="430101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>
                        <a:lumMod val="100000"/>
                        <a:alpha val="0"/>
                      </a:schemeClr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 cmpd="sng" algn="ctr">
                    <a:solidFill>
                      <a:schemeClr val="accent1">
                        <a:shade val="50000"/>
                        <a:alpha val="0"/>
                      </a:schemeClr>
                    </a:solidFill>
                    <a:prstDash val="solid"/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Бондарь Николай Николаевич</a:t>
                </a:r>
              </a:p>
            </p:txBody>
          </p:sp>
          <p:sp>
            <p:nvSpPr>
              <p:cNvPr id="8" name="Shape 88">
                <a:extLst>
                  <a:ext uri="{FF2B5EF4-FFF2-40B4-BE49-F238E27FC236}">
                    <a16:creationId xmlns:a16="http://schemas.microsoft.com/office/drawing/2014/main" id="{7427B5EC-9318-4713-AD42-A1150D8079FC}"/>
                  </a:ext>
                </a:extLst>
              </p:cNvPr>
              <p:cNvSpPr/>
              <p:nvPr/>
            </p:nvSpPr>
            <p:spPr>
              <a:xfrm>
                <a:off x="487655" y="1621739"/>
                <a:ext cx="5182414" cy="887753"/>
              </a:xfrm>
              <a:prstGeom prst="roundRect">
                <a:avLst>
                  <a:gd name="adj" fmla="val 15244"/>
                </a:avLst>
              </a:prstGeom>
              <a:gradFill flip="none" rotWithShape="1"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2700000" scaled="1"/>
                <a:tileRect/>
              </a:gradFill>
              <a:ln w="12700" cap="flat" cmpd="sng" algn="ctr">
                <a:solidFill>
                  <a:schemeClr val="accent1">
                    <a:shade val="50000"/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Shape 99">
                <a:extLst>
                  <a:ext uri="{FF2B5EF4-FFF2-40B4-BE49-F238E27FC236}">
                    <a16:creationId xmlns:a16="http://schemas.microsoft.com/office/drawing/2014/main" id="{50A3299D-38AB-4491-8BD7-66F9C9BA45E9}"/>
                  </a:ext>
                </a:extLst>
              </p:cNvPr>
              <p:cNvSpPr/>
              <p:nvPr/>
            </p:nvSpPr>
            <p:spPr>
              <a:xfrm>
                <a:off x="1168652" y="1681475"/>
                <a:ext cx="4515763" cy="860203"/>
              </a:xfrm>
              <a:prstGeom prst="rect">
                <a:avLst/>
              </a:prstGeom>
              <a:solidFill>
                <a:schemeClr val="accent1">
                  <a:lumMod val="100000"/>
                  <a:alpha val="0"/>
                </a:schemeClr>
              </a:solidFill>
              <a:ln w="12700" cap="flat" cmpd="sng" algn="ctr">
                <a:solidFill>
                  <a:schemeClr val="accent1">
                    <a:shade val="50000"/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Преподаватель кафедры социальной работы, психологии и педагогики высшего образования КУБГУ</a:t>
                </a:r>
              </a:p>
            </p:txBody>
          </p:sp>
          <p:sp>
            <p:nvSpPr>
              <p:cNvPr id="11" name="Shape 1011">
                <a:extLst>
                  <a:ext uri="{FF2B5EF4-FFF2-40B4-BE49-F238E27FC236}">
                    <a16:creationId xmlns:a16="http://schemas.microsoft.com/office/drawing/2014/main" id="{2D1D48BB-2E3B-4825-82E6-192D9C563E81}"/>
                  </a:ext>
                </a:extLst>
              </p:cNvPr>
              <p:cNvSpPr/>
              <p:nvPr/>
            </p:nvSpPr>
            <p:spPr>
              <a:xfrm>
                <a:off x="487679" y="914400"/>
                <a:ext cx="5182414" cy="45219"/>
              </a:xfrm>
              <a:prstGeom prst="roundRect">
                <a:avLst>
                  <a:gd name="adj" fmla="val 299279"/>
                </a:avLst>
              </a:prstGeom>
              <a:solidFill>
                <a:srgbClr val="00B0F0"/>
              </a:solidFill>
              <a:ln w="12700" cap="flat" cmpd="sng" algn="ctr">
                <a:solidFill>
                  <a:schemeClr val="accent1">
                    <a:shade val="50000"/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Shape 1112">
                <a:extLst>
                  <a:ext uri="{FF2B5EF4-FFF2-40B4-BE49-F238E27FC236}">
                    <a16:creationId xmlns:a16="http://schemas.microsoft.com/office/drawing/2014/main" id="{751744C2-EFD3-462F-8919-30A33E3D3412}"/>
                  </a:ext>
                </a:extLst>
              </p:cNvPr>
              <p:cNvSpPr/>
              <p:nvPr/>
            </p:nvSpPr>
            <p:spPr>
              <a:xfrm>
                <a:off x="487679" y="5945828"/>
                <a:ext cx="5182414" cy="45219"/>
              </a:xfrm>
              <a:prstGeom prst="roundRect">
                <a:avLst>
                  <a:gd name="adj" fmla="val 299279"/>
                </a:avLst>
              </a:prstGeom>
              <a:solidFill>
                <a:srgbClr val="00B0F0"/>
              </a:solidFill>
              <a:ln w="12700" cap="flat" cmpd="sng" algn="ctr">
                <a:solidFill>
                  <a:schemeClr val="accent1">
                    <a:shade val="50000"/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Shape 1213">
                <a:extLst>
                  <a:ext uri="{FF2B5EF4-FFF2-40B4-BE49-F238E27FC236}">
                    <a16:creationId xmlns:a16="http://schemas.microsoft.com/office/drawing/2014/main" id="{802E7C19-466D-44A6-86D0-06792E715485}"/>
                  </a:ext>
                </a:extLst>
              </p:cNvPr>
              <p:cNvSpPr/>
              <p:nvPr/>
            </p:nvSpPr>
            <p:spPr>
              <a:xfrm>
                <a:off x="654059" y="1786060"/>
                <a:ext cx="443526" cy="443527"/>
              </a:xfrm>
              <a:prstGeom prst="roundRect">
                <a:avLst>
                  <a:gd name="adj" fmla="val 30513"/>
                </a:avLst>
              </a:prstGeom>
              <a:solidFill>
                <a:srgbClr val="00B0F0"/>
              </a:solidFill>
              <a:ln w="12700" cap="flat" cmpd="sng" algn="ctr">
                <a:solidFill>
                  <a:schemeClr val="accent1">
                    <a:shade val="50000"/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7" name="-Icon1317" descr=" Преподаватель кафедры социальной работы, психологии и педагогики высшего образования КубГУ">
                <a:extLst>
                  <a:ext uri="{FF2B5EF4-FFF2-40B4-BE49-F238E27FC236}">
                    <a16:creationId xmlns:a16="http://schemas.microsoft.com/office/drawing/2014/main" id="{EC134813-73EA-4031-B3C1-A7306BF17C74}"/>
                  </a:ext>
                </a:extLst>
              </p:cNvPr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6918" y="1887605"/>
                <a:ext cx="287813" cy="286130"/>
              </a:xfrm>
              <a:prstGeom prst="rect">
                <a:avLst/>
              </a:prstGeom>
            </p:spPr>
          </p:pic>
        </p:grpSp>
        <p:grpSp>
          <p:nvGrpSpPr>
            <p:cNvPr id="53" name="Group 46">
              <a:extLst>
                <a:ext uri="{FF2B5EF4-FFF2-40B4-BE49-F238E27FC236}">
                  <a16:creationId xmlns:a16="http://schemas.microsoft.com/office/drawing/2014/main" id="{13A39D1E-F00D-4232-A35E-D3D2435CC522}"/>
                </a:ext>
              </a:extLst>
            </p:cNvPr>
            <p:cNvGrpSpPr/>
            <p:nvPr/>
          </p:nvGrpSpPr>
          <p:grpSpPr>
            <a:xfrm>
              <a:off x="446724" y="2598498"/>
              <a:ext cx="5272124" cy="887752"/>
              <a:chOff x="446724" y="2598498"/>
              <a:chExt cx="5272124" cy="887752"/>
            </a:xfrm>
          </p:grpSpPr>
          <p:sp>
            <p:nvSpPr>
              <p:cNvPr id="18" name="Shape 1518">
                <a:extLst>
                  <a:ext uri="{FF2B5EF4-FFF2-40B4-BE49-F238E27FC236}">
                    <a16:creationId xmlns:a16="http://schemas.microsoft.com/office/drawing/2014/main" id="{B8427767-889D-4011-9DB2-591DA46C873D}"/>
                  </a:ext>
                </a:extLst>
              </p:cNvPr>
              <p:cNvSpPr/>
              <p:nvPr/>
            </p:nvSpPr>
            <p:spPr>
              <a:xfrm>
                <a:off x="446724" y="2598498"/>
                <a:ext cx="5182414" cy="887752"/>
              </a:xfrm>
              <a:prstGeom prst="roundRect">
                <a:avLst>
                  <a:gd name="adj" fmla="val 15244"/>
                </a:avLst>
              </a:prstGeom>
              <a:gradFill flip="none" rotWithShape="1"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2700000" scaled="1"/>
                <a:tileRect/>
              </a:gradFill>
              <a:ln w="12700" cap="flat" cmpd="sng" algn="ctr">
                <a:solidFill>
                  <a:schemeClr val="accent1">
                    <a:shade val="50000"/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Shape 1619">
                <a:extLst>
                  <a:ext uri="{FF2B5EF4-FFF2-40B4-BE49-F238E27FC236}">
                    <a16:creationId xmlns:a16="http://schemas.microsoft.com/office/drawing/2014/main" id="{CFE02237-CF79-411E-AC40-08AC13B81578}"/>
                  </a:ext>
                </a:extLst>
              </p:cNvPr>
              <p:cNvSpPr/>
              <p:nvPr/>
            </p:nvSpPr>
            <p:spPr>
              <a:xfrm>
                <a:off x="1203085" y="2763892"/>
                <a:ext cx="4515763" cy="369332"/>
              </a:xfrm>
              <a:prstGeom prst="rect">
                <a:avLst/>
              </a:prstGeom>
              <a:solidFill>
                <a:schemeClr val="accent1">
                  <a:lumMod val="100000"/>
                  <a:alpha val="0"/>
                </a:schemeClr>
              </a:solidFill>
              <a:ln w="12700" cap="flat" cmpd="sng" algn="ctr">
                <a:solidFill>
                  <a:schemeClr val="accent1">
                    <a:shade val="50000"/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Психолог-педагог</a:t>
                </a:r>
              </a:p>
            </p:txBody>
          </p:sp>
          <p:sp>
            <p:nvSpPr>
              <p:cNvPr id="20" name="Shape 1720">
                <a:extLst>
                  <a:ext uri="{FF2B5EF4-FFF2-40B4-BE49-F238E27FC236}">
                    <a16:creationId xmlns:a16="http://schemas.microsoft.com/office/drawing/2014/main" id="{CF0C08DE-5C49-4FD4-BA8C-B298F9694E8D}"/>
                  </a:ext>
                </a:extLst>
              </p:cNvPr>
              <p:cNvSpPr/>
              <p:nvPr/>
            </p:nvSpPr>
            <p:spPr>
              <a:xfrm>
                <a:off x="654059" y="2703541"/>
                <a:ext cx="443526" cy="443525"/>
              </a:xfrm>
              <a:prstGeom prst="roundRect">
                <a:avLst>
                  <a:gd name="adj" fmla="val 30513"/>
                </a:avLst>
              </a:prstGeom>
              <a:solidFill>
                <a:srgbClr val="00B0F0"/>
              </a:solidFill>
              <a:ln w="12700" cap="flat" cmpd="sng" algn="ctr">
                <a:solidFill>
                  <a:schemeClr val="accent1">
                    <a:shade val="50000"/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24" name="-Icon1824" descr=" Психолог-педагог">
                <a:extLst>
                  <a:ext uri="{FF2B5EF4-FFF2-40B4-BE49-F238E27FC236}">
                    <a16:creationId xmlns:a16="http://schemas.microsoft.com/office/drawing/2014/main" id="{2421AE81-6E1E-451E-B636-BFE6CCC1D9D7}"/>
                  </a:ext>
                </a:extLst>
              </p:cNvPr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4846" y="2799860"/>
                <a:ext cx="286130" cy="286130"/>
              </a:xfrm>
              <a:prstGeom prst="rect">
                <a:avLst/>
              </a:prstGeom>
            </p:spPr>
          </p:pic>
        </p:grpSp>
        <p:grpSp>
          <p:nvGrpSpPr>
            <p:cNvPr id="54" name="Group 47">
              <a:extLst>
                <a:ext uri="{FF2B5EF4-FFF2-40B4-BE49-F238E27FC236}">
                  <a16:creationId xmlns:a16="http://schemas.microsoft.com/office/drawing/2014/main" id="{3AF39841-5E8C-4BAE-B731-CDD8023CC1E4}"/>
                </a:ext>
              </a:extLst>
            </p:cNvPr>
            <p:cNvGrpSpPr/>
            <p:nvPr/>
          </p:nvGrpSpPr>
          <p:grpSpPr>
            <a:xfrm>
              <a:off x="446724" y="3555996"/>
              <a:ext cx="5306558" cy="887752"/>
              <a:chOff x="446724" y="3555996"/>
              <a:chExt cx="5306558" cy="887752"/>
            </a:xfrm>
          </p:grpSpPr>
          <p:sp>
            <p:nvSpPr>
              <p:cNvPr id="25" name="Shape 2025">
                <a:extLst>
                  <a:ext uri="{FF2B5EF4-FFF2-40B4-BE49-F238E27FC236}">
                    <a16:creationId xmlns:a16="http://schemas.microsoft.com/office/drawing/2014/main" id="{F3FC46C5-522E-4F24-9271-ABCC1D898B81}"/>
                  </a:ext>
                </a:extLst>
              </p:cNvPr>
              <p:cNvSpPr/>
              <p:nvPr/>
            </p:nvSpPr>
            <p:spPr>
              <a:xfrm>
                <a:off x="446724" y="3555996"/>
                <a:ext cx="5182414" cy="887752"/>
              </a:xfrm>
              <a:prstGeom prst="roundRect">
                <a:avLst>
                  <a:gd name="adj" fmla="val 15244"/>
                </a:avLst>
              </a:prstGeom>
              <a:gradFill flip="none" rotWithShape="1"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2700000" scaled="1"/>
                <a:tileRect/>
              </a:gradFill>
              <a:ln w="12700" cap="flat" cmpd="sng" algn="ctr">
                <a:solidFill>
                  <a:schemeClr val="accent1">
                    <a:shade val="50000"/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Shape 2126">
                <a:extLst>
                  <a:ext uri="{FF2B5EF4-FFF2-40B4-BE49-F238E27FC236}">
                    <a16:creationId xmlns:a16="http://schemas.microsoft.com/office/drawing/2014/main" id="{18B6BD6D-D24C-4991-A42D-CC6B62A8ADC8}"/>
                  </a:ext>
                </a:extLst>
              </p:cNvPr>
              <p:cNvSpPr/>
              <p:nvPr/>
            </p:nvSpPr>
            <p:spPr>
              <a:xfrm>
                <a:off x="1237519" y="3756642"/>
                <a:ext cx="4515763" cy="369332"/>
              </a:xfrm>
              <a:prstGeom prst="rect">
                <a:avLst/>
              </a:prstGeom>
              <a:solidFill>
                <a:schemeClr val="accent1">
                  <a:lumMod val="100000"/>
                  <a:alpha val="0"/>
                </a:schemeClr>
              </a:solidFill>
              <a:ln w="12700" cap="flat" cmpd="sng" algn="ctr">
                <a:solidFill>
                  <a:schemeClr val="accent1">
                    <a:shade val="50000"/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Девиантолог</a:t>
                </a:r>
                <a:endParaRPr kumimoji="0" lang="ru-RU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Shape 2227">
                <a:extLst>
                  <a:ext uri="{FF2B5EF4-FFF2-40B4-BE49-F238E27FC236}">
                    <a16:creationId xmlns:a16="http://schemas.microsoft.com/office/drawing/2014/main" id="{C9F6C34B-D93B-4F06-8B6D-EE763FEF16CD}"/>
                  </a:ext>
                </a:extLst>
              </p:cNvPr>
              <p:cNvSpPr/>
              <p:nvPr/>
            </p:nvSpPr>
            <p:spPr>
              <a:xfrm>
                <a:off x="641558" y="3760545"/>
                <a:ext cx="443526" cy="443526"/>
              </a:xfrm>
              <a:prstGeom prst="roundRect">
                <a:avLst>
                  <a:gd name="adj" fmla="val 30513"/>
                </a:avLst>
              </a:prstGeom>
              <a:solidFill>
                <a:srgbClr val="00B0F0"/>
              </a:solidFill>
              <a:ln w="12700" cap="flat" cmpd="sng" algn="ctr">
                <a:solidFill>
                  <a:schemeClr val="accent1">
                    <a:shade val="50000"/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31" name="-Icon2331" descr=" Девиантолог">
                <a:extLst>
                  <a:ext uri="{FF2B5EF4-FFF2-40B4-BE49-F238E27FC236}">
                    <a16:creationId xmlns:a16="http://schemas.microsoft.com/office/drawing/2014/main" id="{0BEBAB73-87C8-474E-B3DA-BA81B5145ECC}"/>
                  </a:ext>
                </a:extLst>
              </p:cNvPr>
              <p:cNvPicPr>
                <a:picLocks noChangeAspect="1"/>
              </p:cNvPicPr>
              <p:nvPr>
                <p:custDataLst>
                  <p:tags r:id="rId4"/>
                </p:custDataLst>
              </p:nvPr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3627" y="3839243"/>
                <a:ext cx="286130" cy="286130"/>
              </a:xfrm>
              <a:prstGeom prst="rect">
                <a:avLst/>
              </a:prstGeom>
            </p:spPr>
          </p:pic>
        </p:grpSp>
        <p:grpSp>
          <p:nvGrpSpPr>
            <p:cNvPr id="55" name="Group 48">
              <a:extLst>
                <a:ext uri="{FF2B5EF4-FFF2-40B4-BE49-F238E27FC236}">
                  <a16:creationId xmlns:a16="http://schemas.microsoft.com/office/drawing/2014/main" id="{DEF01632-53D4-41E6-AB96-E1B83A94DEAA}"/>
                </a:ext>
              </a:extLst>
            </p:cNvPr>
            <p:cNvGrpSpPr/>
            <p:nvPr/>
          </p:nvGrpSpPr>
          <p:grpSpPr>
            <a:xfrm>
              <a:off x="446724" y="4513494"/>
              <a:ext cx="5232372" cy="674547"/>
              <a:chOff x="446724" y="4513494"/>
              <a:chExt cx="5232372" cy="674547"/>
            </a:xfrm>
          </p:grpSpPr>
          <p:sp>
            <p:nvSpPr>
              <p:cNvPr id="32" name="Shape 2532">
                <a:extLst>
                  <a:ext uri="{FF2B5EF4-FFF2-40B4-BE49-F238E27FC236}">
                    <a16:creationId xmlns:a16="http://schemas.microsoft.com/office/drawing/2014/main" id="{60919C32-282A-411D-9486-6D8F4E0BE7E8}"/>
                  </a:ext>
                </a:extLst>
              </p:cNvPr>
              <p:cNvSpPr/>
              <p:nvPr/>
            </p:nvSpPr>
            <p:spPr>
              <a:xfrm>
                <a:off x="446724" y="4513494"/>
                <a:ext cx="5182414" cy="674547"/>
              </a:xfrm>
              <a:prstGeom prst="roundRect">
                <a:avLst>
                  <a:gd name="adj" fmla="val 15244"/>
                </a:avLst>
              </a:prstGeom>
              <a:gradFill flip="none" rotWithShape="1"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2700000" scaled="1"/>
                <a:tileRect/>
              </a:gradFill>
              <a:ln w="12700" cap="flat" cmpd="sng" algn="ctr">
                <a:solidFill>
                  <a:schemeClr val="accent1">
                    <a:shade val="50000"/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Shape 2633">
                <a:extLst>
                  <a:ext uri="{FF2B5EF4-FFF2-40B4-BE49-F238E27FC236}">
                    <a16:creationId xmlns:a16="http://schemas.microsoft.com/office/drawing/2014/main" id="{DB585314-0DDB-457C-9309-61FAC275FEDB}"/>
                  </a:ext>
                </a:extLst>
              </p:cNvPr>
              <p:cNvSpPr/>
              <p:nvPr/>
            </p:nvSpPr>
            <p:spPr>
              <a:xfrm>
                <a:off x="1163333" y="4605153"/>
                <a:ext cx="4515763" cy="344081"/>
              </a:xfrm>
              <a:prstGeom prst="rect">
                <a:avLst/>
              </a:prstGeom>
              <a:solidFill>
                <a:schemeClr val="accent1">
                  <a:lumMod val="100000"/>
                  <a:alpha val="0"/>
                </a:schemeClr>
              </a:solidFill>
              <a:ln w="12700" cap="flat" cmpd="sng" algn="ctr">
                <a:solidFill>
                  <a:schemeClr val="accent1">
                    <a:shade val="50000"/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Лучший молодой ученый КУБГУ 2022</a:t>
                </a:r>
              </a:p>
            </p:txBody>
          </p:sp>
          <p:sp>
            <p:nvSpPr>
              <p:cNvPr id="34" name="Shape 2734">
                <a:extLst>
                  <a:ext uri="{FF2B5EF4-FFF2-40B4-BE49-F238E27FC236}">
                    <a16:creationId xmlns:a16="http://schemas.microsoft.com/office/drawing/2014/main" id="{BE822CCC-84F3-4631-AE9A-774E8FB0DCB6}"/>
                  </a:ext>
                </a:extLst>
              </p:cNvPr>
              <p:cNvSpPr/>
              <p:nvPr/>
            </p:nvSpPr>
            <p:spPr>
              <a:xfrm>
                <a:off x="696148" y="4572541"/>
                <a:ext cx="443526" cy="443526"/>
              </a:xfrm>
              <a:prstGeom prst="roundRect">
                <a:avLst>
                  <a:gd name="adj" fmla="val 30513"/>
                </a:avLst>
              </a:prstGeom>
              <a:solidFill>
                <a:srgbClr val="00B0F0"/>
              </a:solidFill>
              <a:ln w="12700" cap="flat" cmpd="sng" algn="ctr">
                <a:solidFill>
                  <a:schemeClr val="accent1">
                    <a:shade val="50000"/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38" name="-Icon2838" descr=" Лучший молодой ученый КубГУ 2022">
                <a:extLst>
                  <a:ext uri="{FF2B5EF4-FFF2-40B4-BE49-F238E27FC236}">
                    <a16:creationId xmlns:a16="http://schemas.microsoft.com/office/drawing/2014/main" id="{4EB1892D-9566-4091-A8C5-776EEDE94A4C}"/>
                  </a:ext>
                </a:extLst>
              </p:cNvPr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8968" y="4656799"/>
                <a:ext cx="240789" cy="240789"/>
              </a:xfrm>
              <a:prstGeom prst="rect">
                <a:avLst/>
              </a:prstGeom>
            </p:spPr>
          </p:pic>
        </p:grpSp>
      </p:grpSp>
      <p:sp>
        <p:nvSpPr>
          <p:cNvPr id="2" name="-SlideTitle">
            <a:extLst>
              <a:ext uri="{FF2B5EF4-FFF2-40B4-BE49-F238E27FC236}">
                <a16:creationId xmlns:a16="http://schemas.microsoft.com/office/drawing/2014/main" id="{98176246-754A-4C16-BCF8-E69BB3E4054D}"/>
              </a:ext>
            </a:extLst>
          </p:cNvPr>
          <p:cNvSpPr txBox="1"/>
          <p:nvPr/>
        </p:nvSpPr>
        <p:spPr>
          <a:xfrm>
            <a:off x="487680" y="255966"/>
            <a:ext cx="9601200" cy="58477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 ЗНАКОМИТЬСЯ</a:t>
            </a:r>
          </a:p>
        </p:txBody>
      </p:sp>
      <p:sp>
        <p:nvSpPr>
          <p:cNvPr id="7" name="Shape 2532">
            <a:extLst>
              <a:ext uri="{FF2B5EF4-FFF2-40B4-BE49-F238E27FC236}">
                <a16:creationId xmlns:a16="http://schemas.microsoft.com/office/drawing/2014/main" id="{AD1D39BD-5B62-DDA8-07AD-CC0FB583BFC0}"/>
              </a:ext>
            </a:extLst>
          </p:cNvPr>
          <p:cNvSpPr/>
          <p:nvPr/>
        </p:nvSpPr>
        <p:spPr>
          <a:xfrm>
            <a:off x="487655" y="5613197"/>
            <a:ext cx="5182414" cy="724049"/>
          </a:xfrm>
          <a:prstGeom prst="roundRect">
            <a:avLst>
              <a:gd name="adj" fmla="val 15244"/>
            </a:avLst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95000"/>
                </a:schemeClr>
              </a:gs>
            </a:gsLst>
            <a:lin ang="2700000" scaled="1"/>
            <a:tileRect/>
          </a:gra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Лектор российского общества Знание</a:t>
            </a:r>
          </a:p>
        </p:txBody>
      </p:sp>
      <p:sp>
        <p:nvSpPr>
          <p:cNvPr id="10" name="Shape 2734">
            <a:extLst>
              <a:ext uri="{FF2B5EF4-FFF2-40B4-BE49-F238E27FC236}">
                <a16:creationId xmlns:a16="http://schemas.microsoft.com/office/drawing/2014/main" id="{18F4EBA5-3720-FA8A-D069-5F5CB22E8541}"/>
              </a:ext>
            </a:extLst>
          </p:cNvPr>
          <p:cNvSpPr/>
          <p:nvPr/>
        </p:nvSpPr>
        <p:spPr>
          <a:xfrm>
            <a:off x="710464" y="5726095"/>
            <a:ext cx="443526" cy="476074"/>
          </a:xfrm>
          <a:prstGeom prst="roundRect">
            <a:avLst>
              <a:gd name="adj" fmla="val 30513"/>
            </a:avLst>
          </a:prstGeom>
          <a:solidFill>
            <a:srgbClr val="00B0F0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-Icon2838" descr=" Лучший молодой ученый КубГУ 2022">
            <a:extLst>
              <a:ext uri="{FF2B5EF4-FFF2-40B4-BE49-F238E27FC236}">
                <a16:creationId xmlns:a16="http://schemas.microsoft.com/office/drawing/2014/main" id="{A09DAFC3-BFAC-CA49-707C-B132188012B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358" y="5845991"/>
            <a:ext cx="240789" cy="25845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917631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2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2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4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4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CCA8BC-4315-10CB-10F6-3B9F0F9B7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10F0879-B281-A054-08B0-ED51CD775E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1519" y="1464402"/>
            <a:ext cx="2405170" cy="240517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6BF03D6-82ED-E46F-D2DF-F07903EC29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611" t="35177" r="16411" b="33901"/>
          <a:stretch/>
        </p:blipFill>
        <p:spPr>
          <a:xfrm>
            <a:off x="8161506" y="3869571"/>
            <a:ext cx="2315183" cy="246199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2D8457B-8BE4-A6E6-FD38-40085D426F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1376" y="19878"/>
            <a:ext cx="1842319" cy="1805747"/>
          </a:xfrm>
          <a:prstGeom prst="rect">
            <a:avLst/>
          </a:prstGeom>
        </p:spPr>
      </p:pic>
      <p:graphicFrame>
        <p:nvGraphicFramePr>
          <p:cNvPr id="9" name="Объект 2">
            <a:extLst>
              <a:ext uri="{FF2B5EF4-FFF2-40B4-BE49-F238E27FC236}">
                <a16:creationId xmlns:a16="http://schemas.microsoft.com/office/drawing/2014/main" id="{4A8B46DC-6C0C-C706-374A-0CF2CE79332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6731524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239218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33722-030D-14D4-35E8-83399173D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4836592" cy="4371974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деловые качества?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BB6783-2EDC-224E-1B84-5B7C57C21A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6672" y="1725105"/>
            <a:ext cx="6599063" cy="3794369"/>
          </a:xfrm>
          <a:ln>
            <a:solidFill>
              <a:srgbClr val="00B0F0"/>
            </a:solidFill>
          </a:ln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физического лица выполнять определенную трудовую функцию с учетом имеющихся у него профессионально-квалификационных качеств, личностных качеств работника (например, состояние здоровья, наличие определенного уровня общего образования, владение общей культурой поведения и речи, творческое мышление, способность принимать решения Большой юридический словарь. —А. В. Малько. 2009</a:t>
            </a:r>
          </a:p>
        </p:txBody>
      </p:sp>
    </p:spTree>
    <p:extLst>
      <p:ext uri="{BB962C8B-B14F-4D97-AF65-F5344CB8AC3E}">
        <p14:creationId xmlns:p14="http://schemas.microsoft.com/office/powerpoint/2010/main" val="3044188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id="{59615AF9-5C6B-5889-65E7-B052E6F0C193}"/>
              </a:ext>
            </a:extLst>
          </p:cNvPr>
          <p:cNvSpPr/>
          <p:nvPr/>
        </p:nvSpPr>
        <p:spPr>
          <a:xfrm>
            <a:off x="3817855" y="2080967"/>
            <a:ext cx="4025246" cy="2696066"/>
          </a:xfrm>
          <a:prstGeom prst="ellipse">
            <a:avLst/>
          </a:prstGeom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Деловые качества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EF41CDD1-A2CD-A6A7-0553-94D50AC9B429}"/>
              </a:ext>
            </a:extLst>
          </p:cNvPr>
          <p:cNvCxnSpPr>
            <a:cxnSpLocks/>
            <a:stCxn id="4" idx="1"/>
            <a:endCxn id="23" idx="5"/>
          </p:cNvCxnSpPr>
          <p:nvPr/>
        </p:nvCxnSpPr>
        <p:spPr>
          <a:xfrm flipH="1" flipV="1">
            <a:off x="3361261" y="1597820"/>
            <a:ext cx="1046078" cy="877977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1D7104A7-C89B-FC7C-8EB3-EF469D2B538E}"/>
              </a:ext>
            </a:extLst>
          </p:cNvPr>
          <p:cNvCxnSpPr>
            <a:cxnSpLocks/>
            <a:endCxn id="24" idx="4"/>
          </p:cNvCxnSpPr>
          <p:nvPr/>
        </p:nvCxnSpPr>
        <p:spPr>
          <a:xfrm flipV="1">
            <a:off x="5772532" y="1428767"/>
            <a:ext cx="353888" cy="627619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41E6CEC0-5551-DDB0-F842-84FD9AEECDE3}"/>
              </a:ext>
            </a:extLst>
          </p:cNvPr>
          <p:cNvCxnSpPr>
            <a:cxnSpLocks/>
            <a:stCxn id="4" idx="7"/>
            <a:endCxn id="26" idx="3"/>
          </p:cNvCxnSpPr>
          <p:nvPr/>
        </p:nvCxnSpPr>
        <p:spPr>
          <a:xfrm flipV="1">
            <a:off x="7253617" y="1879679"/>
            <a:ext cx="1399271" cy="596118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6A7532CB-E923-8700-F36B-C8BFDCA967E5}"/>
              </a:ext>
            </a:extLst>
          </p:cNvPr>
          <p:cNvCxnSpPr>
            <a:cxnSpLocks/>
            <a:stCxn id="4" idx="2"/>
          </p:cNvCxnSpPr>
          <p:nvPr/>
        </p:nvCxnSpPr>
        <p:spPr>
          <a:xfrm flipH="1" flipV="1">
            <a:off x="2375555" y="3355942"/>
            <a:ext cx="1442300" cy="73058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1907B144-BC36-7E50-53E9-8BC3D6889BA7}"/>
              </a:ext>
            </a:extLst>
          </p:cNvPr>
          <p:cNvCxnSpPr>
            <a:cxnSpLocks/>
            <a:stCxn id="4" idx="3"/>
            <a:endCxn id="31" idx="7"/>
          </p:cNvCxnSpPr>
          <p:nvPr/>
        </p:nvCxnSpPr>
        <p:spPr>
          <a:xfrm flipH="1">
            <a:off x="2813265" y="4382203"/>
            <a:ext cx="1594074" cy="875305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4F3467D5-7F2A-6967-9A75-B20269F51834}"/>
              </a:ext>
            </a:extLst>
          </p:cNvPr>
          <p:cNvCxnSpPr>
            <a:cxnSpLocks/>
          </p:cNvCxnSpPr>
          <p:nvPr/>
        </p:nvCxnSpPr>
        <p:spPr>
          <a:xfrm>
            <a:off x="5830478" y="4788186"/>
            <a:ext cx="183823" cy="570952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B1337593-5ADD-5C62-67D8-D6094E666736}"/>
              </a:ext>
            </a:extLst>
          </p:cNvPr>
          <p:cNvCxnSpPr>
            <a:cxnSpLocks/>
            <a:stCxn id="4" idx="5"/>
            <a:endCxn id="28" idx="1"/>
          </p:cNvCxnSpPr>
          <p:nvPr/>
        </p:nvCxnSpPr>
        <p:spPr>
          <a:xfrm>
            <a:off x="7253617" y="4382203"/>
            <a:ext cx="1344851" cy="627536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84CE46CE-59C3-D965-DD1B-5200AB1C6329}"/>
              </a:ext>
            </a:extLst>
          </p:cNvPr>
          <p:cNvCxnSpPr>
            <a:cxnSpLocks/>
            <a:stCxn id="4" idx="6"/>
            <a:endCxn id="27" idx="2"/>
          </p:cNvCxnSpPr>
          <p:nvPr/>
        </p:nvCxnSpPr>
        <p:spPr>
          <a:xfrm flipV="1">
            <a:off x="7843101" y="3240040"/>
            <a:ext cx="456595" cy="18896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Овал 21">
            <a:extLst>
              <a:ext uri="{FF2B5EF4-FFF2-40B4-BE49-F238E27FC236}">
                <a16:creationId xmlns:a16="http://schemas.microsoft.com/office/drawing/2014/main" id="{7479DD2F-04B3-A907-20A6-618640A3522C}"/>
              </a:ext>
            </a:extLst>
          </p:cNvPr>
          <p:cNvSpPr/>
          <p:nvPr/>
        </p:nvSpPr>
        <p:spPr>
          <a:xfrm>
            <a:off x="142019" y="2494650"/>
            <a:ext cx="2233536" cy="1630837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Трудолюбие</a:t>
            </a: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63924E45-F36A-23C0-DD2D-765825B65817}"/>
              </a:ext>
            </a:extLst>
          </p:cNvPr>
          <p:cNvSpPr/>
          <p:nvPr/>
        </p:nvSpPr>
        <p:spPr>
          <a:xfrm>
            <a:off x="1743959" y="471340"/>
            <a:ext cx="1894787" cy="1319753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Лидерство</a:t>
            </a:r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9CEB12C4-6A35-A6A6-1904-E8514BE3439B}"/>
              </a:ext>
            </a:extLst>
          </p:cNvPr>
          <p:cNvSpPr/>
          <p:nvPr/>
        </p:nvSpPr>
        <p:spPr>
          <a:xfrm>
            <a:off x="4863563" y="109014"/>
            <a:ext cx="2525714" cy="1319753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Настойчивость и упорство</a:t>
            </a:r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A718CF15-2B70-4EF3-656C-375BDA5BEDE5}"/>
              </a:ext>
            </a:extLst>
          </p:cNvPr>
          <p:cNvSpPr/>
          <p:nvPr/>
        </p:nvSpPr>
        <p:spPr>
          <a:xfrm>
            <a:off x="8157870" y="575035"/>
            <a:ext cx="3380195" cy="1528485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Целеустремленность</a:t>
            </a:r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400B5F8C-3BDA-6B4C-9ABC-4277004390B4}"/>
              </a:ext>
            </a:extLst>
          </p:cNvPr>
          <p:cNvSpPr/>
          <p:nvPr/>
        </p:nvSpPr>
        <p:spPr>
          <a:xfrm>
            <a:off x="8299696" y="2475797"/>
            <a:ext cx="3750286" cy="1528485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Дисциплинированность</a:t>
            </a:r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A8F7CCD1-2E44-87C3-5BB0-A45AD777A545}"/>
              </a:ext>
            </a:extLst>
          </p:cNvPr>
          <p:cNvSpPr/>
          <p:nvPr/>
        </p:nvSpPr>
        <p:spPr>
          <a:xfrm>
            <a:off x="8210081" y="4816466"/>
            <a:ext cx="2652074" cy="1319753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Навык планирования</a:t>
            </a:r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B59E7857-9E80-D918-EB2A-C261B99A7434}"/>
              </a:ext>
            </a:extLst>
          </p:cNvPr>
          <p:cNvSpPr/>
          <p:nvPr/>
        </p:nvSpPr>
        <p:spPr>
          <a:xfrm>
            <a:off x="4636651" y="5363686"/>
            <a:ext cx="2979538" cy="1319753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Самостоятельность</a:t>
            </a:r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FCC49399-CD2A-1FB5-472C-7A9A9387A63A}"/>
              </a:ext>
            </a:extLst>
          </p:cNvPr>
          <p:cNvSpPr/>
          <p:nvPr/>
        </p:nvSpPr>
        <p:spPr>
          <a:xfrm>
            <a:off x="415637" y="5064235"/>
            <a:ext cx="2808996" cy="1319753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</a:t>
            </a:r>
          </a:p>
        </p:txBody>
      </p:sp>
    </p:spTree>
    <p:extLst>
      <p:ext uri="{BB962C8B-B14F-4D97-AF65-F5344CB8AC3E}">
        <p14:creationId xmlns:p14="http://schemas.microsoft.com/office/powerpoint/2010/main" val="2224120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F541DB91-0B10-46D9-B34B-7BFF96026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CF7FE1C-8BC5-4B0C-A2BC-93AB72C90F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694C34-E668-F893-5479-1942C6D80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6012" y="365125"/>
            <a:ext cx="6847787" cy="1433433"/>
          </a:xfrm>
        </p:spPr>
        <p:txBody>
          <a:bodyPr anchor="b"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Зачем нужно развивать деловые качества?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16A96E6-1292-16B7-AB75-6BAD4377B4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395"/>
          <a:stretch/>
        </p:blipFill>
        <p:spPr>
          <a:xfrm>
            <a:off x="351312" y="1964987"/>
            <a:ext cx="1993527" cy="4617194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17DA084-9CFE-D783-B529-E4FF6933C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6012" y="2461032"/>
            <a:ext cx="6612118" cy="4121149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Деловые качества помогут хорошей адаптации в общественной среде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При адаптации к новым условиям жизни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Для качественного выполнения какой-либо деятельности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Предотвращение конфликтных ситуаций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Для безболезненного выхода из сложных ситуаций в жизни ребенка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66202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8DA9D8-5B45-64CF-683A-8FA1E7717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316" y="2733472"/>
            <a:ext cx="4620584" cy="94988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Кто такой лидер?</a:t>
            </a:r>
          </a:p>
        </p:txBody>
      </p:sp>
      <p:pic>
        <p:nvPicPr>
          <p:cNvPr id="5" name="Picture 4" descr="Красное игрушка человек спереди двух линий белого">
            <a:extLst>
              <a:ext uri="{FF2B5EF4-FFF2-40B4-BE49-F238E27FC236}">
                <a16:creationId xmlns:a16="http://schemas.microsoft.com/office/drawing/2014/main" id="{CFCAC42A-913C-BB72-46EA-E7827AFA92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369" r="19463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20580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17718681-A12E-49D6-9925-DD7C68176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FBD77573-9EF2-4C35-8285-A1CF6FBB0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5511704" cy="6858000"/>
          </a:xfrm>
          <a:custGeom>
            <a:avLst/>
            <a:gdLst>
              <a:gd name="connsiteX0" fmla="*/ 5511704 w 5511704"/>
              <a:gd name="connsiteY0" fmla="*/ 0 h 6886576"/>
              <a:gd name="connsiteX1" fmla="*/ 1008599 w 5511704"/>
              <a:gd name="connsiteY1" fmla="*/ 0 h 6886576"/>
              <a:gd name="connsiteX2" fmla="*/ 1310975 w 5511704"/>
              <a:gd name="connsiteY2" fmla="*/ 110728 h 6886576"/>
              <a:gd name="connsiteX3" fmla="*/ 1267362 w 5511704"/>
              <a:gd name="connsiteY3" fmla="*/ 135731 h 6886576"/>
              <a:gd name="connsiteX4" fmla="*/ 1005692 w 5511704"/>
              <a:gd name="connsiteY4" fmla="*/ 71437 h 6886576"/>
              <a:gd name="connsiteX5" fmla="*/ 953358 w 5511704"/>
              <a:gd name="connsiteY5" fmla="*/ 89297 h 6886576"/>
              <a:gd name="connsiteX6" fmla="*/ 979525 w 5511704"/>
              <a:gd name="connsiteY6" fmla="*/ 164307 h 6886576"/>
              <a:gd name="connsiteX7" fmla="*/ 1092915 w 5511704"/>
              <a:gd name="connsiteY7" fmla="*/ 192882 h 6886576"/>
              <a:gd name="connsiteX8" fmla="*/ 1270270 w 5511704"/>
              <a:gd name="connsiteY8" fmla="*/ 375047 h 6886576"/>
              <a:gd name="connsiteX9" fmla="*/ 1002784 w 5511704"/>
              <a:gd name="connsiteY9" fmla="*/ 353615 h 6886576"/>
              <a:gd name="connsiteX10" fmla="*/ 956265 w 5511704"/>
              <a:gd name="connsiteY10" fmla="*/ 396479 h 6886576"/>
              <a:gd name="connsiteX11" fmla="*/ 938820 w 5511704"/>
              <a:gd name="connsiteY11" fmla="*/ 453629 h 6886576"/>
              <a:gd name="connsiteX12" fmla="*/ 860319 w 5511704"/>
              <a:gd name="connsiteY12" fmla="*/ 360759 h 6886576"/>
              <a:gd name="connsiteX13" fmla="*/ 793447 w 5511704"/>
              <a:gd name="connsiteY13" fmla="*/ 335757 h 6886576"/>
              <a:gd name="connsiteX14" fmla="*/ 773095 w 5511704"/>
              <a:gd name="connsiteY14" fmla="*/ 417910 h 6886576"/>
              <a:gd name="connsiteX15" fmla="*/ 834151 w 5511704"/>
              <a:gd name="connsiteY15" fmla="*/ 507206 h 6886576"/>
              <a:gd name="connsiteX16" fmla="*/ 996969 w 5511704"/>
              <a:gd name="connsiteY16" fmla="*/ 560785 h 6886576"/>
              <a:gd name="connsiteX17" fmla="*/ 822522 w 5511704"/>
              <a:gd name="connsiteY17" fmla="*/ 560785 h 6886576"/>
              <a:gd name="connsiteX18" fmla="*/ 621908 w 5511704"/>
              <a:gd name="connsiteY18" fmla="*/ 525066 h 6886576"/>
              <a:gd name="connsiteX19" fmla="*/ 409664 w 5511704"/>
              <a:gd name="connsiteY19" fmla="*/ 535781 h 6886576"/>
              <a:gd name="connsiteX20" fmla="*/ 209049 w 5511704"/>
              <a:gd name="connsiteY20" fmla="*/ 464344 h 6886576"/>
              <a:gd name="connsiteX21" fmla="*/ 5527 w 5511704"/>
              <a:gd name="connsiteY21" fmla="*/ 467916 h 6886576"/>
              <a:gd name="connsiteX22" fmla="*/ 906838 w 5511704"/>
              <a:gd name="connsiteY22" fmla="*/ 914400 h 6886576"/>
              <a:gd name="connsiteX23" fmla="*/ 863226 w 5511704"/>
              <a:gd name="connsiteY23" fmla="*/ 925116 h 6886576"/>
              <a:gd name="connsiteX24" fmla="*/ 805077 w 5511704"/>
              <a:gd name="connsiteY24" fmla="*/ 953691 h 6886576"/>
              <a:gd name="connsiteX25" fmla="*/ 848689 w 5511704"/>
              <a:gd name="connsiteY25" fmla="*/ 1010841 h 6886576"/>
              <a:gd name="connsiteX26" fmla="*/ 1084193 w 5511704"/>
              <a:gd name="connsiteY26" fmla="*/ 1117997 h 6886576"/>
              <a:gd name="connsiteX27" fmla="*/ 1142342 w 5511704"/>
              <a:gd name="connsiteY27" fmla="*/ 1225153 h 6886576"/>
              <a:gd name="connsiteX28" fmla="*/ 1069655 w 5511704"/>
              <a:gd name="connsiteY28" fmla="*/ 1214438 h 6886576"/>
              <a:gd name="connsiteX29" fmla="*/ 1005692 w 5511704"/>
              <a:gd name="connsiteY29" fmla="*/ 1235869 h 6886576"/>
              <a:gd name="connsiteX30" fmla="*/ 1031858 w 5511704"/>
              <a:gd name="connsiteY30" fmla="*/ 1371600 h 6886576"/>
              <a:gd name="connsiteX31" fmla="*/ 1366216 w 5511704"/>
              <a:gd name="connsiteY31" fmla="*/ 1546622 h 6886576"/>
              <a:gd name="connsiteX32" fmla="*/ 1395290 w 5511704"/>
              <a:gd name="connsiteY32" fmla="*/ 1603772 h 6886576"/>
              <a:gd name="connsiteX33" fmla="*/ 1354586 w 5511704"/>
              <a:gd name="connsiteY33" fmla="*/ 1643063 h 6886576"/>
              <a:gd name="connsiteX34" fmla="*/ 1247011 w 5511704"/>
              <a:gd name="connsiteY34" fmla="*/ 1664494 h 6886576"/>
              <a:gd name="connsiteX35" fmla="*/ 1398198 w 5511704"/>
              <a:gd name="connsiteY35" fmla="*/ 1857375 h 6886576"/>
              <a:gd name="connsiteX36" fmla="*/ 1453440 w 5511704"/>
              <a:gd name="connsiteY36" fmla="*/ 1910954 h 6886576"/>
              <a:gd name="connsiteX37" fmla="*/ 1549386 w 5511704"/>
              <a:gd name="connsiteY37" fmla="*/ 1993106 h 6886576"/>
              <a:gd name="connsiteX38" fmla="*/ 1549386 w 5511704"/>
              <a:gd name="connsiteY38" fmla="*/ 2021681 h 6886576"/>
              <a:gd name="connsiteX39" fmla="*/ 1421458 w 5511704"/>
              <a:gd name="connsiteY39" fmla="*/ 2110978 h 6886576"/>
              <a:gd name="connsiteX40" fmla="*/ 1188861 w 5511704"/>
              <a:gd name="connsiteY40" fmla="*/ 2085976 h 6886576"/>
              <a:gd name="connsiteX41" fmla="*/ 1531941 w 5511704"/>
              <a:gd name="connsiteY41" fmla="*/ 2218135 h 6886576"/>
              <a:gd name="connsiteX42" fmla="*/ 421293 w 5511704"/>
              <a:gd name="connsiteY42" fmla="*/ 1900238 h 6886576"/>
              <a:gd name="connsiteX43" fmla="*/ 491072 w 5511704"/>
              <a:gd name="connsiteY43" fmla="*/ 1982391 h 6886576"/>
              <a:gd name="connsiteX44" fmla="*/ 880671 w 5511704"/>
              <a:gd name="connsiteY44" fmla="*/ 2200276 h 6886576"/>
              <a:gd name="connsiteX45" fmla="*/ 991154 w 5511704"/>
              <a:gd name="connsiteY45" fmla="*/ 2336007 h 6886576"/>
              <a:gd name="connsiteX46" fmla="*/ 1107453 w 5511704"/>
              <a:gd name="connsiteY46" fmla="*/ 2411016 h 6886576"/>
              <a:gd name="connsiteX47" fmla="*/ 1270270 w 5511704"/>
              <a:gd name="connsiteY47" fmla="*/ 2411016 h 6886576"/>
              <a:gd name="connsiteX48" fmla="*/ 1386568 w 5511704"/>
              <a:gd name="connsiteY48" fmla="*/ 2528889 h 6886576"/>
              <a:gd name="connsiteX49" fmla="*/ 1267362 w 5511704"/>
              <a:gd name="connsiteY49" fmla="*/ 2553891 h 6886576"/>
              <a:gd name="connsiteX50" fmla="*/ 1127805 w 5511704"/>
              <a:gd name="connsiteY50" fmla="*/ 2536032 h 6886576"/>
              <a:gd name="connsiteX51" fmla="*/ 970802 w 5511704"/>
              <a:gd name="connsiteY51" fmla="*/ 2575322 h 6886576"/>
              <a:gd name="connsiteX52" fmla="*/ 825429 w 5511704"/>
              <a:gd name="connsiteY52" fmla="*/ 2543176 h 6886576"/>
              <a:gd name="connsiteX53" fmla="*/ 650982 w 5511704"/>
              <a:gd name="connsiteY53" fmla="*/ 2564607 h 6886576"/>
              <a:gd name="connsiteX54" fmla="*/ 595740 w 5511704"/>
              <a:gd name="connsiteY54" fmla="*/ 2703909 h 6886576"/>
              <a:gd name="connsiteX55" fmla="*/ 578296 w 5511704"/>
              <a:gd name="connsiteY55" fmla="*/ 2714626 h 6886576"/>
              <a:gd name="connsiteX56" fmla="*/ 255568 w 5511704"/>
              <a:gd name="connsiteY56" fmla="*/ 2936081 h 6886576"/>
              <a:gd name="connsiteX57" fmla="*/ 165437 w 5511704"/>
              <a:gd name="connsiteY57" fmla="*/ 2953941 h 6886576"/>
              <a:gd name="connsiteX58" fmla="*/ 697501 w 5511704"/>
              <a:gd name="connsiteY58" fmla="*/ 3343275 h 6886576"/>
              <a:gd name="connsiteX59" fmla="*/ 339884 w 5511704"/>
              <a:gd name="connsiteY59" fmla="*/ 3243263 h 6886576"/>
              <a:gd name="connsiteX60" fmla="*/ 290458 w 5511704"/>
              <a:gd name="connsiteY60" fmla="*/ 3407569 h 6886576"/>
              <a:gd name="connsiteX61" fmla="*/ 459090 w 5511704"/>
              <a:gd name="connsiteY61" fmla="*/ 3554016 h 6886576"/>
              <a:gd name="connsiteX62" fmla="*/ 520147 w 5511704"/>
              <a:gd name="connsiteY62" fmla="*/ 3843338 h 6886576"/>
              <a:gd name="connsiteX63" fmla="*/ 491072 w 5511704"/>
              <a:gd name="connsiteY63" fmla="*/ 4107657 h 6886576"/>
              <a:gd name="connsiteX64" fmla="*/ 418386 w 5511704"/>
              <a:gd name="connsiteY64" fmla="*/ 4189810 h 6886576"/>
              <a:gd name="connsiteX65" fmla="*/ 313718 w 5511704"/>
              <a:gd name="connsiteY65" fmla="*/ 4339829 h 6886576"/>
              <a:gd name="connsiteX66" fmla="*/ 249753 w 5511704"/>
              <a:gd name="connsiteY66" fmla="*/ 4432698 h 6886576"/>
              <a:gd name="connsiteX67" fmla="*/ 25879 w 5511704"/>
              <a:gd name="connsiteY67" fmla="*/ 4396979 h 6886576"/>
              <a:gd name="connsiteX68" fmla="*/ 325347 w 5511704"/>
              <a:gd name="connsiteY68" fmla="*/ 4632722 h 6886576"/>
              <a:gd name="connsiteX69" fmla="*/ 84029 w 5511704"/>
              <a:gd name="connsiteY69" fmla="*/ 4604147 h 6886576"/>
              <a:gd name="connsiteX70" fmla="*/ 5527 w 5511704"/>
              <a:gd name="connsiteY70" fmla="*/ 4622007 h 6886576"/>
              <a:gd name="connsiteX71" fmla="*/ 49139 w 5511704"/>
              <a:gd name="connsiteY71" fmla="*/ 4697016 h 6886576"/>
              <a:gd name="connsiteX72" fmla="*/ 226494 w 5511704"/>
              <a:gd name="connsiteY72" fmla="*/ 4825604 h 6886576"/>
              <a:gd name="connsiteX73" fmla="*/ 592833 w 5511704"/>
              <a:gd name="connsiteY73" fmla="*/ 5175647 h 6886576"/>
              <a:gd name="connsiteX74" fmla="*/ 238123 w 5511704"/>
              <a:gd name="connsiteY74" fmla="*/ 5014913 h 6886576"/>
              <a:gd name="connsiteX75" fmla="*/ 610278 w 5511704"/>
              <a:gd name="connsiteY75" fmla="*/ 5375673 h 6886576"/>
              <a:gd name="connsiteX76" fmla="*/ 691686 w 5511704"/>
              <a:gd name="connsiteY76" fmla="*/ 5497116 h 6886576"/>
              <a:gd name="connsiteX77" fmla="*/ 860319 w 5511704"/>
              <a:gd name="connsiteY77" fmla="*/ 5793582 h 6886576"/>
              <a:gd name="connsiteX78" fmla="*/ 851597 w 5511704"/>
              <a:gd name="connsiteY78" fmla="*/ 5825729 h 6886576"/>
              <a:gd name="connsiteX79" fmla="*/ 659704 w 5511704"/>
              <a:gd name="connsiteY79" fmla="*/ 5779295 h 6886576"/>
              <a:gd name="connsiteX80" fmla="*/ 909746 w 5511704"/>
              <a:gd name="connsiteY80" fmla="*/ 6029326 h 6886576"/>
              <a:gd name="connsiteX81" fmla="*/ 1168509 w 5511704"/>
              <a:gd name="connsiteY81" fmla="*/ 6222207 h 6886576"/>
              <a:gd name="connsiteX82" fmla="*/ 985339 w 5511704"/>
              <a:gd name="connsiteY82" fmla="*/ 6193632 h 6886576"/>
              <a:gd name="connsiteX83" fmla="*/ 732391 w 5511704"/>
              <a:gd name="connsiteY83" fmla="*/ 6082904 h 6886576"/>
              <a:gd name="connsiteX84" fmla="*/ 645167 w 5511704"/>
              <a:gd name="connsiteY84" fmla="*/ 6125766 h 6886576"/>
              <a:gd name="connsiteX85" fmla="*/ 883579 w 5511704"/>
              <a:gd name="connsiteY85" fmla="*/ 6307932 h 6886576"/>
              <a:gd name="connsiteX86" fmla="*/ 1020229 w 5511704"/>
              <a:gd name="connsiteY86" fmla="*/ 6393657 h 6886576"/>
              <a:gd name="connsiteX87" fmla="*/ 1075471 w 5511704"/>
              <a:gd name="connsiteY87" fmla="*/ 6457950 h 6886576"/>
              <a:gd name="connsiteX88" fmla="*/ 1232473 w 5511704"/>
              <a:gd name="connsiteY88" fmla="*/ 6686551 h 6886576"/>
              <a:gd name="connsiteX89" fmla="*/ 1592997 w 5511704"/>
              <a:gd name="connsiteY89" fmla="*/ 6886576 h 6886576"/>
              <a:gd name="connsiteX90" fmla="*/ 5511704 w 5511704"/>
              <a:gd name="connsiteY90" fmla="*/ 6886576 h 688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511704" h="6886576">
                <a:moveTo>
                  <a:pt x="5511704" y="0"/>
                </a:moveTo>
                <a:lnTo>
                  <a:pt x="1008599" y="0"/>
                </a:lnTo>
                <a:cubicBezTo>
                  <a:pt x="1110360" y="35719"/>
                  <a:pt x="1209214" y="78581"/>
                  <a:pt x="1310975" y="110728"/>
                </a:cubicBezTo>
                <a:cubicBezTo>
                  <a:pt x="1296437" y="146447"/>
                  <a:pt x="1281900" y="139303"/>
                  <a:pt x="1267362" y="135731"/>
                </a:cubicBezTo>
                <a:cubicBezTo>
                  <a:pt x="1180139" y="121445"/>
                  <a:pt x="1090008" y="110728"/>
                  <a:pt x="1005692" y="71437"/>
                </a:cubicBezTo>
                <a:cubicBezTo>
                  <a:pt x="985339" y="64294"/>
                  <a:pt x="962080" y="64294"/>
                  <a:pt x="953358" y="89297"/>
                </a:cubicBezTo>
                <a:cubicBezTo>
                  <a:pt x="938820" y="125016"/>
                  <a:pt x="959172" y="146447"/>
                  <a:pt x="979525" y="164307"/>
                </a:cubicBezTo>
                <a:cubicBezTo>
                  <a:pt x="1014414" y="196453"/>
                  <a:pt x="1055118" y="189310"/>
                  <a:pt x="1092915" y="192882"/>
                </a:cubicBezTo>
                <a:cubicBezTo>
                  <a:pt x="1197583" y="210741"/>
                  <a:pt x="1247011" y="260747"/>
                  <a:pt x="1270270" y="375047"/>
                </a:cubicBezTo>
                <a:cubicBezTo>
                  <a:pt x="1180139" y="328613"/>
                  <a:pt x="1090008" y="385763"/>
                  <a:pt x="1002784" y="353615"/>
                </a:cubicBezTo>
                <a:cubicBezTo>
                  <a:pt x="979525" y="346472"/>
                  <a:pt x="944635" y="357188"/>
                  <a:pt x="956265" y="396479"/>
                </a:cubicBezTo>
                <a:cubicBezTo>
                  <a:pt x="967894" y="432198"/>
                  <a:pt x="1005692" y="460772"/>
                  <a:pt x="938820" y="453629"/>
                </a:cubicBezTo>
                <a:cubicBezTo>
                  <a:pt x="889393" y="450056"/>
                  <a:pt x="874856" y="407194"/>
                  <a:pt x="860319" y="360759"/>
                </a:cubicBezTo>
                <a:cubicBezTo>
                  <a:pt x="848689" y="335757"/>
                  <a:pt x="816707" y="321469"/>
                  <a:pt x="793447" y="335757"/>
                </a:cubicBezTo>
                <a:cubicBezTo>
                  <a:pt x="764373" y="350044"/>
                  <a:pt x="773095" y="389335"/>
                  <a:pt x="773095" y="417910"/>
                </a:cubicBezTo>
                <a:cubicBezTo>
                  <a:pt x="770187" y="471488"/>
                  <a:pt x="793447" y="496491"/>
                  <a:pt x="834151" y="507206"/>
                </a:cubicBezTo>
                <a:cubicBezTo>
                  <a:pt x="883579" y="521494"/>
                  <a:pt x="933005" y="539354"/>
                  <a:pt x="996969" y="560785"/>
                </a:cubicBezTo>
                <a:cubicBezTo>
                  <a:pt x="927190" y="596503"/>
                  <a:pt x="874856" y="589360"/>
                  <a:pt x="822522" y="560785"/>
                </a:cubicBezTo>
                <a:cubicBezTo>
                  <a:pt x="758558" y="528637"/>
                  <a:pt x="674242" y="485775"/>
                  <a:pt x="621908" y="525066"/>
                </a:cubicBezTo>
                <a:cubicBezTo>
                  <a:pt x="543407" y="582216"/>
                  <a:pt x="479443" y="546497"/>
                  <a:pt x="409664" y="535781"/>
                </a:cubicBezTo>
                <a:cubicBezTo>
                  <a:pt x="264290" y="514350"/>
                  <a:pt x="354422" y="482204"/>
                  <a:pt x="209049" y="464344"/>
                </a:cubicBezTo>
                <a:cubicBezTo>
                  <a:pt x="150900" y="457200"/>
                  <a:pt x="89843" y="428625"/>
                  <a:pt x="5527" y="467916"/>
                </a:cubicBezTo>
                <a:cubicBezTo>
                  <a:pt x="386404" y="675085"/>
                  <a:pt x="566666" y="660797"/>
                  <a:pt x="906838" y="914400"/>
                </a:cubicBezTo>
                <a:cubicBezTo>
                  <a:pt x="892301" y="939404"/>
                  <a:pt x="877764" y="928688"/>
                  <a:pt x="863226" y="925116"/>
                </a:cubicBezTo>
                <a:cubicBezTo>
                  <a:pt x="839967" y="921544"/>
                  <a:pt x="810892" y="907256"/>
                  <a:pt x="805077" y="953691"/>
                </a:cubicBezTo>
                <a:cubicBezTo>
                  <a:pt x="802169" y="989410"/>
                  <a:pt x="819615" y="1007269"/>
                  <a:pt x="848689" y="1010841"/>
                </a:cubicBezTo>
                <a:cubicBezTo>
                  <a:pt x="933005" y="1025129"/>
                  <a:pt x="1008599" y="1075135"/>
                  <a:pt x="1084193" y="1117997"/>
                </a:cubicBezTo>
                <a:cubicBezTo>
                  <a:pt x="1119082" y="1135857"/>
                  <a:pt x="1156879" y="1160860"/>
                  <a:pt x="1142342" y="1225153"/>
                </a:cubicBezTo>
                <a:cubicBezTo>
                  <a:pt x="1113268" y="1243013"/>
                  <a:pt x="1092915" y="1218009"/>
                  <a:pt x="1069655" y="1214438"/>
                </a:cubicBezTo>
                <a:cubicBezTo>
                  <a:pt x="1046396" y="1210866"/>
                  <a:pt x="991154" y="1225153"/>
                  <a:pt x="1005692" y="1235869"/>
                </a:cubicBezTo>
                <a:cubicBezTo>
                  <a:pt x="1072563" y="1275159"/>
                  <a:pt x="950450" y="1371600"/>
                  <a:pt x="1031858" y="1371600"/>
                </a:cubicBezTo>
                <a:cubicBezTo>
                  <a:pt x="1165601" y="1371600"/>
                  <a:pt x="1238288" y="1543050"/>
                  <a:pt x="1366216" y="1546622"/>
                </a:cubicBezTo>
                <a:cubicBezTo>
                  <a:pt x="1386568" y="1546622"/>
                  <a:pt x="1395290" y="1578770"/>
                  <a:pt x="1395290" y="1603772"/>
                </a:cubicBezTo>
                <a:cubicBezTo>
                  <a:pt x="1395290" y="1635920"/>
                  <a:pt x="1374939" y="1639491"/>
                  <a:pt x="1354586" y="1643063"/>
                </a:cubicBezTo>
                <a:cubicBezTo>
                  <a:pt x="1322604" y="1646635"/>
                  <a:pt x="1287715" y="1603772"/>
                  <a:pt x="1247011" y="1664494"/>
                </a:cubicBezTo>
                <a:cubicBezTo>
                  <a:pt x="1322604" y="1700213"/>
                  <a:pt x="1401105" y="1735932"/>
                  <a:pt x="1398198" y="1857375"/>
                </a:cubicBezTo>
                <a:cubicBezTo>
                  <a:pt x="1398198" y="1889523"/>
                  <a:pt x="1430180" y="1903810"/>
                  <a:pt x="1453440" y="1910954"/>
                </a:cubicBezTo>
                <a:cubicBezTo>
                  <a:pt x="1494144" y="1925241"/>
                  <a:pt x="1526126" y="1946673"/>
                  <a:pt x="1549386" y="1993106"/>
                </a:cubicBezTo>
                <a:cubicBezTo>
                  <a:pt x="1549386" y="2003822"/>
                  <a:pt x="1549386" y="2010966"/>
                  <a:pt x="1549386" y="2021681"/>
                </a:cubicBezTo>
                <a:cubicBezTo>
                  <a:pt x="1543571" y="2132410"/>
                  <a:pt x="1485422" y="2128838"/>
                  <a:pt x="1421458" y="2110978"/>
                </a:cubicBezTo>
                <a:cubicBezTo>
                  <a:pt x="1345864" y="2089547"/>
                  <a:pt x="1270270" y="2046685"/>
                  <a:pt x="1188861" y="2085976"/>
                </a:cubicBezTo>
                <a:cubicBezTo>
                  <a:pt x="1302252" y="2139554"/>
                  <a:pt x="1427272" y="2143126"/>
                  <a:pt x="1531941" y="2218135"/>
                </a:cubicBezTo>
                <a:cubicBezTo>
                  <a:pt x="1142342" y="2232422"/>
                  <a:pt x="799262" y="1993106"/>
                  <a:pt x="421293" y="1900238"/>
                </a:cubicBezTo>
                <a:cubicBezTo>
                  <a:pt x="432923" y="1960960"/>
                  <a:pt x="464905" y="1975247"/>
                  <a:pt x="491072" y="1982391"/>
                </a:cubicBezTo>
                <a:cubicBezTo>
                  <a:pt x="630630" y="2028825"/>
                  <a:pt x="752743" y="2121695"/>
                  <a:pt x="880671" y="2200276"/>
                </a:cubicBezTo>
                <a:cubicBezTo>
                  <a:pt x="933005" y="2232422"/>
                  <a:pt x="970802" y="2268142"/>
                  <a:pt x="991154" y="2336007"/>
                </a:cubicBezTo>
                <a:cubicBezTo>
                  <a:pt x="1008599" y="2400300"/>
                  <a:pt x="1043489" y="2428875"/>
                  <a:pt x="1107453" y="2411016"/>
                </a:cubicBezTo>
                <a:cubicBezTo>
                  <a:pt x="1159787" y="2396729"/>
                  <a:pt x="1215029" y="2403873"/>
                  <a:pt x="1270270" y="2411016"/>
                </a:cubicBezTo>
                <a:cubicBezTo>
                  <a:pt x="1331326" y="2418160"/>
                  <a:pt x="1401105" y="2489597"/>
                  <a:pt x="1386568" y="2528889"/>
                </a:cubicBezTo>
                <a:cubicBezTo>
                  <a:pt x="1357494" y="2593182"/>
                  <a:pt x="1308067" y="2561035"/>
                  <a:pt x="1267362" y="2553891"/>
                </a:cubicBezTo>
                <a:cubicBezTo>
                  <a:pt x="1217936" y="2546748"/>
                  <a:pt x="1127805" y="2528889"/>
                  <a:pt x="1127805" y="2536032"/>
                </a:cubicBezTo>
                <a:cubicBezTo>
                  <a:pt x="1095822" y="2696766"/>
                  <a:pt x="1023136" y="2575322"/>
                  <a:pt x="970802" y="2575322"/>
                </a:cubicBezTo>
                <a:cubicBezTo>
                  <a:pt x="921375" y="2575322"/>
                  <a:pt x="871949" y="2557463"/>
                  <a:pt x="825429" y="2543176"/>
                </a:cubicBezTo>
                <a:cubicBezTo>
                  <a:pt x="764373" y="2525316"/>
                  <a:pt x="709132" y="2557463"/>
                  <a:pt x="650982" y="2564607"/>
                </a:cubicBezTo>
                <a:cubicBezTo>
                  <a:pt x="598648" y="2571751"/>
                  <a:pt x="627722" y="2664620"/>
                  <a:pt x="595740" y="2703909"/>
                </a:cubicBezTo>
                <a:cubicBezTo>
                  <a:pt x="589926" y="2714626"/>
                  <a:pt x="584111" y="2714626"/>
                  <a:pt x="578296" y="2714626"/>
                </a:cubicBezTo>
                <a:cubicBezTo>
                  <a:pt x="560851" y="2993232"/>
                  <a:pt x="255568" y="2925366"/>
                  <a:pt x="255568" y="2936081"/>
                </a:cubicBezTo>
                <a:cubicBezTo>
                  <a:pt x="229401" y="2953941"/>
                  <a:pt x="197419" y="2911079"/>
                  <a:pt x="165437" y="2953941"/>
                </a:cubicBezTo>
                <a:cubicBezTo>
                  <a:pt x="302087" y="3150394"/>
                  <a:pt x="511425" y="3196828"/>
                  <a:pt x="697501" y="3343275"/>
                </a:cubicBezTo>
                <a:cubicBezTo>
                  <a:pt x="543407" y="3393282"/>
                  <a:pt x="453275" y="3221832"/>
                  <a:pt x="339884" y="3243263"/>
                </a:cubicBezTo>
                <a:cubicBezTo>
                  <a:pt x="284643" y="3296842"/>
                  <a:pt x="450368" y="3382566"/>
                  <a:pt x="290458" y="3407569"/>
                </a:cubicBezTo>
                <a:cubicBezTo>
                  <a:pt x="360236" y="3454004"/>
                  <a:pt x="409664" y="3500439"/>
                  <a:pt x="459090" y="3554016"/>
                </a:cubicBezTo>
                <a:cubicBezTo>
                  <a:pt x="543407" y="3650457"/>
                  <a:pt x="560851" y="3714751"/>
                  <a:pt x="520147" y="3843338"/>
                </a:cubicBezTo>
                <a:cubicBezTo>
                  <a:pt x="493979" y="3929063"/>
                  <a:pt x="456183" y="4007645"/>
                  <a:pt x="491072" y="4107657"/>
                </a:cubicBezTo>
                <a:cubicBezTo>
                  <a:pt x="514332" y="4175522"/>
                  <a:pt x="505609" y="4221957"/>
                  <a:pt x="418386" y="4189810"/>
                </a:cubicBezTo>
                <a:cubicBezTo>
                  <a:pt x="325347" y="4157663"/>
                  <a:pt x="290458" y="4218386"/>
                  <a:pt x="313718" y="4339829"/>
                </a:cubicBezTo>
                <a:cubicBezTo>
                  <a:pt x="328254" y="4418410"/>
                  <a:pt x="313718" y="4443413"/>
                  <a:pt x="249753" y="4432698"/>
                </a:cubicBezTo>
                <a:cubicBezTo>
                  <a:pt x="179975" y="4421982"/>
                  <a:pt x="113103" y="4371976"/>
                  <a:pt x="25879" y="4396979"/>
                </a:cubicBezTo>
                <a:cubicBezTo>
                  <a:pt x="95658" y="4539854"/>
                  <a:pt x="243939" y="4496991"/>
                  <a:pt x="325347" y="4632722"/>
                </a:cubicBezTo>
                <a:cubicBezTo>
                  <a:pt x="229401" y="4632722"/>
                  <a:pt x="153807" y="4632722"/>
                  <a:pt x="84029" y="4604147"/>
                </a:cubicBezTo>
                <a:cubicBezTo>
                  <a:pt x="54954" y="4593433"/>
                  <a:pt x="22972" y="4579145"/>
                  <a:pt x="5527" y="4622007"/>
                </a:cubicBezTo>
                <a:cubicBezTo>
                  <a:pt x="-14826" y="4672014"/>
                  <a:pt x="25879" y="4689872"/>
                  <a:pt x="49139" y="4697016"/>
                </a:cubicBezTo>
                <a:cubicBezTo>
                  <a:pt x="116011" y="4722019"/>
                  <a:pt x="168344" y="4779170"/>
                  <a:pt x="226494" y="4825604"/>
                </a:cubicBezTo>
                <a:cubicBezTo>
                  <a:pt x="351514" y="4925616"/>
                  <a:pt x="488165" y="5011341"/>
                  <a:pt x="592833" y="5175647"/>
                </a:cubicBezTo>
                <a:cubicBezTo>
                  <a:pt x="461997" y="5132785"/>
                  <a:pt x="363144" y="5032772"/>
                  <a:pt x="238123" y="5014913"/>
                </a:cubicBezTo>
                <a:cubicBezTo>
                  <a:pt x="345700" y="5164932"/>
                  <a:pt x="482350" y="5264944"/>
                  <a:pt x="610278" y="5375673"/>
                </a:cubicBezTo>
                <a:cubicBezTo>
                  <a:pt x="648075" y="5407819"/>
                  <a:pt x="685872" y="5429250"/>
                  <a:pt x="691686" y="5497116"/>
                </a:cubicBezTo>
                <a:cubicBezTo>
                  <a:pt x="709132" y="5629276"/>
                  <a:pt x="755650" y="5736432"/>
                  <a:pt x="860319" y="5793582"/>
                </a:cubicBezTo>
                <a:cubicBezTo>
                  <a:pt x="860319" y="5793582"/>
                  <a:pt x="854504" y="5815013"/>
                  <a:pt x="851597" y="5825729"/>
                </a:cubicBezTo>
                <a:cubicBezTo>
                  <a:pt x="787632" y="5829301"/>
                  <a:pt x="738206" y="5750720"/>
                  <a:pt x="659704" y="5779295"/>
                </a:cubicBezTo>
                <a:cubicBezTo>
                  <a:pt x="738206" y="5886451"/>
                  <a:pt x="802169" y="5979319"/>
                  <a:pt x="909746" y="6029326"/>
                </a:cubicBezTo>
                <a:cubicBezTo>
                  <a:pt x="996969" y="6068616"/>
                  <a:pt x="1104545" y="6093620"/>
                  <a:pt x="1168509" y="6222207"/>
                </a:cubicBezTo>
                <a:cubicBezTo>
                  <a:pt x="1095822" y="6247210"/>
                  <a:pt x="1040581" y="6215063"/>
                  <a:pt x="985339" y="6193632"/>
                </a:cubicBezTo>
                <a:cubicBezTo>
                  <a:pt x="901023" y="6157913"/>
                  <a:pt x="816707" y="6118623"/>
                  <a:pt x="732391" y="6082904"/>
                </a:cubicBezTo>
                <a:cubicBezTo>
                  <a:pt x="700408" y="6068616"/>
                  <a:pt x="665519" y="6061472"/>
                  <a:pt x="645167" y="6125766"/>
                </a:cubicBezTo>
                <a:cubicBezTo>
                  <a:pt x="752743" y="6140053"/>
                  <a:pt x="816707" y="6225779"/>
                  <a:pt x="883579" y="6307932"/>
                </a:cubicBezTo>
                <a:cubicBezTo>
                  <a:pt x="921375" y="6354366"/>
                  <a:pt x="953358" y="6415088"/>
                  <a:pt x="1020229" y="6393657"/>
                </a:cubicBezTo>
                <a:cubicBezTo>
                  <a:pt x="1055118" y="6382942"/>
                  <a:pt x="1078378" y="6415088"/>
                  <a:pt x="1075471" y="6457950"/>
                </a:cubicBezTo>
                <a:cubicBezTo>
                  <a:pt x="1060933" y="6607970"/>
                  <a:pt x="1145250" y="6657976"/>
                  <a:pt x="1232473" y="6686551"/>
                </a:cubicBezTo>
                <a:cubicBezTo>
                  <a:pt x="1360401" y="6729413"/>
                  <a:pt x="1473792" y="6815138"/>
                  <a:pt x="1592997" y="6886576"/>
                </a:cubicBezTo>
                <a:lnTo>
                  <a:pt x="5511704" y="6886576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FCBD86-DC56-01C6-A339-21C77DFEC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3312"/>
            <a:ext cx="4038600" cy="5431376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Зачем развивать лидерские качества у ребенка? </a:t>
            </a:r>
          </a:p>
        </p:txBody>
      </p:sp>
      <p:graphicFrame>
        <p:nvGraphicFramePr>
          <p:cNvPr id="23" name="Объект 2">
            <a:extLst>
              <a:ext uri="{FF2B5EF4-FFF2-40B4-BE49-F238E27FC236}">
                <a16:creationId xmlns:a16="http://schemas.microsoft.com/office/drawing/2014/main" id="{C6B49736-1284-ACAB-CADA-EB980FF385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136568"/>
              </p:ext>
            </p:extLst>
          </p:nvPr>
        </p:nvGraphicFramePr>
        <p:xfrm>
          <a:off x="6095999" y="713313"/>
          <a:ext cx="5257801" cy="5431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81621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FD73EB-86F0-2EB8-2B66-F52A60DDC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4167590" cy="4371974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развивать лидерство у ребенка?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9AE111-8C6B-C2B6-A2BB-7123FDF7EF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4328" y="813816"/>
            <a:ext cx="6177613" cy="5230368"/>
          </a:xfrm>
        </p:spPr>
        <p:txBody>
          <a:bodyPr anchor="ctr"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внимательны к ребенку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подавляйте инициативу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Научите ребенка нормально принимать неудачи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Добавьте в учебу и другие области соревновательный элемент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Сделайте ваше общение с ребенком пространством, которое полностью открыто для дискуссии.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Научите ребенка выражать свою точку зрения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деятельность</a:t>
            </a:r>
          </a:p>
        </p:txBody>
      </p:sp>
    </p:spTree>
    <p:extLst>
      <p:ext uri="{BB962C8B-B14F-4D97-AF65-F5344CB8AC3E}">
        <p14:creationId xmlns:p14="http://schemas.microsoft.com/office/powerpoint/2010/main" val="39110161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C54F4CE-85F0-46ED-80DA-9518C9251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ADD1FCA-8ACB-4958-81DD-4CDD6D3E1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82E0CC-BCDB-2F68-8179-47EF8B835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408" y="992094"/>
            <a:ext cx="4246064" cy="2795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Настойчивость</a:t>
            </a:r>
            <a:r>
              <a:rPr lang="en-US" sz="3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упорство</a:t>
            </a:r>
            <a:r>
              <a:rPr lang="en-US" sz="3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целеустремленность</a:t>
            </a:r>
            <a:endParaRPr lang="en-US" sz="3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930C3AE-B62B-F14B-FB45-5767290F27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5672" b="23405"/>
          <a:stretch/>
        </p:blipFill>
        <p:spPr>
          <a:xfrm>
            <a:off x="5895751" y="1389640"/>
            <a:ext cx="5708649" cy="4048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73846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RMATED_SLIDE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CON_COLOR_THEME" val="16"/>
  <p:tag name="ICON_LAST_COLOR" val="1513239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CON_COLOR_THEME" val="16"/>
  <p:tag name="ICON_LAST_COLOR" val="1513239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CON_COLOR_THEME" val="16"/>
  <p:tag name="ICON_LAST_COLOR" val="1513239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CON_COLOR_THEME" val="16"/>
  <p:tag name="ICON_LAST_COLOR" val="1513239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CON_COLOR_THEME" val="16"/>
  <p:tag name="ICON_LAST_COLOR" val="1513239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CEPT_IMG" val="0"/>
  <p:tag name="ORIGINAL_WIDTH" val="467,4561"/>
  <p:tag name="ORIGINAL_HEIGHT" val="386,7512"/>
  <p:tag name="ORIGINAL_TOP" val="72"/>
  <p:tag name="ORIGINAL_LEFT" val="454,14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</TotalTime>
  <Words>521</Words>
  <Application>Microsoft Office PowerPoint</Application>
  <PresentationFormat>Широкоэкранный</PresentationFormat>
  <Paragraphs>90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Wingdings</vt:lpstr>
      <vt:lpstr>Тема Office</vt:lpstr>
      <vt:lpstr>Как развивать деловые качества у детей</vt:lpstr>
      <vt:lpstr>Презентация PowerPoint</vt:lpstr>
      <vt:lpstr>Что такое деловые качества? </vt:lpstr>
      <vt:lpstr>Презентация PowerPoint</vt:lpstr>
      <vt:lpstr>Зачем нужно развивать деловые качества?</vt:lpstr>
      <vt:lpstr>Кто такой лидер?</vt:lpstr>
      <vt:lpstr>Зачем развивать лидерские качества у ребенка? </vt:lpstr>
      <vt:lpstr>Как развивать лидерство у ребенка?</vt:lpstr>
      <vt:lpstr>Настойчивость, упорство, целеустремленность</vt:lpstr>
      <vt:lpstr>Как развивать настойчивость?</vt:lpstr>
      <vt:lpstr>Планирование</vt:lpstr>
      <vt:lpstr>Как научить детей навыкам планирования?</vt:lpstr>
      <vt:lpstr>Самостоятельность</vt:lpstr>
      <vt:lpstr>Как развивать самостоятельность?</vt:lpstr>
      <vt:lpstr>Что такое ответственность?</vt:lpstr>
      <vt:lpstr>Презентация PowerPoint</vt:lpstr>
      <vt:lpstr>Как привить ответственность детям?</vt:lpstr>
      <vt:lpstr>Трудолюбие</vt:lpstr>
      <vt:lpstr>Как развить трудолюбие?</vt:lpstr>
      <vt:lpstr>Контакты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поддерживать ребенка при победах и неудачах</dc:title>
  <dc:creator>Марина Башкатова</dc:creator>
  <cp:lastModifiedBy>Марина Башкатова</cp:lastModifiedBy>
  <cp:revision>4</cp:revision>
  <dcterms:created xsi:type="dcterms:W3CDTF">2023-09-19T07:14:29Z</dcterms:created>
  <dcterms:modified xsi:type="dcterms:W3CDTF">2023-09-20T17:10:47Z</dcterms:modified>
</cp:coreProperties>
</file>