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2" r:id="rId9"/>
    <p:sldId id="263" r:id="rId10"/>
    <p:sldId id="267" r:id="rId11"/>
    <p:sldId id="268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0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4AF5BE0-EA58-412D-BC6C-67F1828CECBD}" type="datetimeFigureOut">
              <a:rPr lang="ru-RU" smtClean="0"/>
              <a:pPr/>
              <a:t>01.08.2019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19BF017-AD27-425B-8466-76F681F26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F5BE0-EA58-412D-BC6C-67F1828CECBD}" type="datetimeFigureOut">
              <a:rPr lang="ru-RU" smtClean="0"/>
              <a:pPr/>
              <a:t>01.08.2019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BF017-AD27-425B-8466-76F681F26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F5BE0-EA58-412D-BC6C-67F1828CECBD}" type="datetimeFigureOut">
              <a:rPr lang="ru-RU" smtClean="0"/>
              <a:pPr/>
              <a:t>01.08.2019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BF017-AD27-425B-8466-76F681F26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4AF5BE0-EA58-412D-BC6C-67F1828CECBD}" type="datetimeFigureOut">
              <a:rPr lang="ru-RU" smtClean="0"/>
              <a:pPr/>
              <a:t>01.08.2019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19BF017-AD27-425B-8466-76F681F267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4AF5BE0-EA58-412D-BC6C-67F1828CECBD}" type="datetimeFigureOut">
              <a:rPr lang="ru-RU" smtClean="0"/>
              <a:pPr/>
              <a:t>01.08.2019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19BF017-AD27-425B-8466-76F681F26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F5BE0-EA58-412D-BC6C-67F1828CECBD}" type="datetimeFigureOut">
              <a:rPr lang="ru-RU" smtClean="0"/>
              <a:pPr/>
              <a:t>01.08.2019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BF017-AD27-425B-8466-76F681F267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F5BE0-EA58-412D-BC6C-67F1828CECBD}" type="datetimeFigureOut">
              <a:rPr lang="ru-RU" smtClean="0"/>
              <a:pPr/>
              <a:t>01.08.2019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BF017-AD27-425B-8466-76F681F267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4AF5BE0-EA58-412D-BC6C-67F1828CECBD}" type="datetimeFigureOut">
              <a:rPr lang="ru-RU" smtClean="0"/>
              <a:pPr/>
              <a:t>01.08.2019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19BF017-AD27-425B-8466-76F681F267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F5BE0-EA58-412D-BC6C-67F1828CECBD}" type="datetimeFigureOut">
              <a:rPr lang="ru-RU" smtClean="0"/>
              <a:pPr/>
              <a:t>01.08.2019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9BF017-AD27-425B-8466-76F681F26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4AF5BE0-EA58-412D-BC6C-67F1828CECBD}" type="datetimeFigureOut">
              <a:rPr lang="ru-RU" smtClean="0"/>
              <a:pPr/>
              <a:t>01.08.2019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19BF017-AD27-425B-8466-76F681F267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4AF5BE0-EA58-412D-BC6C-67F1828CECBD}" type="datetimeFigureOut">
              <a:rPr lang="ru-RU" smtClean="0"/>
              <a:pPr/>
              <a:t>01.08.2019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19BF017-AD27-425B-8466-76F681F267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4AF5BE0-EA58-412D-BC6C-67F1828CECBD}" type="datetimeFigureOut">
              <a:rPr lang="ru-RU" smtClean="0"/>
              <a:pPr/>
              <a:t>01.08.2019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19BF017-AD27-425B-8466-76F681F267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cazontova56@yandex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st-spb.ru/" TargetMode="External"/><Relationship Id="rId7" Type="http://schemas.openxmlformats.org/officeDocument/2006/relationships/hyperlink" Target="https://architectstyle.livejournal.com/12640.html" TargetMode="External"/><Relationship Id="rId2" Type="http://schemas.openxmlformats.org/officeDocument/2006/relationships/hyperlink" Target="https://www.culture.ru/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professionaly.ru/Link/4079.html" TargetMode="External"/><Relationship Id="rId5" Type="http://schemas.openxmlformats.org/officeDocument/2006/relationships/hyperlink" Target="http://www.russianculture.ru/" TargetMode="External"/><Relationship Id="rId4" Type="http://schemas.openxmlformats.org/officeDocument/2006/relationships/hyperlink" Target="http://professionaly.ru/Link/4084.html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14282" y="-395757"/>
            <a:ext cx="8715436" cy="7201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ru-RU" sz="1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Краевой конкурс по оформлению книжных тематических выставок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библиотеках общеобразовательных 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организаций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«Россия будущего – страна культуры»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14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автономное общеобразовательное учреждение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	«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Средняя общеобразовательная школа № 3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Номинация «И вместе мы создадим России будущей дивную повесть»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Книжная выставка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Память народа культура хранит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Сазонтова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Людмила Михайловна,</a:t>
            </a:r>
            <a:endParaRPr lang="ru-RU" sz="600" dirty="0" smtClean="0">
              <a:latin typeface="Arial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педагог </a:t>
            </a:r>
            <a:r>
              <a:rPr lang="ru-RU" sz="1400" dirty="0" smtClean="0"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библиотекарь </a:t>
            </a:r>
            <a:endParaRPr lang="ru-RU" sz="600" dirty="0" smtClean="0">
              <a:latin typeface="Arial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МАОУ </a:t>
            </a:r>
            <a:r>
              <a:rPr lang="ru-RU" sz="1400" dirty="0" smtClean="0"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СОШ № 3</a:t>
            </a:r>
            <a:r>
              <a:rPr lang="ru-RU" sz="1400" dirty="0" smtClean="0"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lang="ru-RU" sz="600" dirty="0" smtClean="0">
              <a:latin typeface="Arial" pitchFamily="34" charset="0"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2"/>
              </a:rPr>
              <a:t>cazontova56@yandex.ru</a:t>
            </a:r>
            <a:endParaRPr lang="ru-RU" sz="600" dirty="0" smtClean="0"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 Лысьва, 2019 г.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/>
            <a:r>
              <a:rPr lang="ru-RU" dirty="0" smtClean="0">
                <a:solidFill>
                  <a:schemeClr val="tx1"/>
                </a:solidFill>
              </a:rPr>
              <a:t>Список сайтов о культуре России</a:t>
            </a:r>
            <a:r>
              <a:rPr lang="ru-RU" sz="2700" dirty="0" smtClean="0"/>
              <a:t/>
            </a:r>
            <a:br>
              <a:rPr lang="ru-RU" sz="2700" dirty="0" smtClean="0"/>
            </a:br>
            <a:endParaRPr lang="ru-RU" sz="2700" dirty="0" smtClean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57158" y="1428736"/>
            <a:ext cx="8001056" cy="353943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Культура РФ. - Режим доступа: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https://www.culture.ru/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Мосты Санкт-Петербурга. -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Режим доступа: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http://www.most-spb.ru/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Народный каталог православной архитектуры.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Режим доступа: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4"/>
              </a:rPr>
              <a:t>http://sobory.ru/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20202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Музеи России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-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Режим доступа: </a:t>
            </a:r>
            <a:r>
              <a:rPr kumimoji="0" lang="ru-RU" sz="1400" b="0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http://museum.ru/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Портал «Культура России» (проект Министерства культуры РФ). - Режим доступа: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5"/>
              </a:rPr>
              <a:t>www.russianculture.ru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Сборник галерей живописи – русские художники. -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Режим доступа: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6"/>
              </a:rPr>
              <a:t>http://www.artlib.ru/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7.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Статьи по истории архитектурных стилей России (города, памятники, современные постройки, монастыри, храмы, дворцы и усадьбы). -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Режим доступа: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  <a:hlinkClick r:id="rId7"/>
              </a:rPr>
              <a:t>https://architectstyle.livejournal.com/12640.html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Список подготовили обучающиеся 9 «Б» класса, МАОУ «СОШ № 3»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86808" cy="85725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300" dirty="0" smtClean="0">
                <a:solidFill>
                  <a:schemeClr val="tx1"/>
                </a:solidFill>
              </a:rPr>
              <a:t>Отзыв о посещении книжной  выставки</a:t>
            </a:r>
            <a:br>
              <a:rPr lang="ru-RU" sz="3300" dirty="0" smtClean="0">
                <a:solidFill>
                  <a:schemeClr val="tx1"/>
                </a:solidFill>
              </a:rPr>
            </a:br>
            <a:r>
              <a:rPr lang="ru-RU" sz="3300" dirty="0" smtClean="0">
                <a:solidFill>
                  <a:schemeClr val="tx1"/>
                </a:solidFill>
              </a:rPr>
              <a:t>« Память народа культура хранит»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472" y="1428736"/>
            <a:ext cx="807249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	8 апреля 2019 г. обучающиеся  9 «б» класса посетили  в школьной библиотеке  книжную выставку «Память народа культура хранит». В экспозиции 5 разделов:  «Из истории российской культуры», «Шедевры русской живописи», «Через книгу к духовности», «Великие подвижники нас вдохновляют», «Традиции и обряды русского народа». </a:t>
            </a:r>
          </a:p>
          <a:p>
            <a:pPr algn="just"/>
            <a:r>
              <a:rPr lang="ru-RU" sz="1400" dirty="0" smtClean="0"/>
              <a:t>	С каждым разделом книг дети работали в </a:t>
            </a:r>
            <a:r>
              <a:rPr lang="ru-RU" sz="1400" dirty="0" err="1" smtClean="0"/>
              <a:t>деятельностном</a:t>
            </a:r>
            <a:r>
              <a:rPr lang="ru-RU" sz="1400" dirty="0" smtClean="0"/>
              <a:t> режиме по группам, подготовили вопросы исследовательского характера для присутствующей аудитории, заполнили системно-творческие таблицы по мета/</a:t>
            </a:r>
            <a:r>
              <a:rPr lang="ru-RU" sz="1400" dirty="0" err="1" smtClean="0"/>
              <a:t>межпредметным</a:t>
            </a:r>
            <a:r>
              <a:rPr lang="ru-RU" sz="1400" dirty="0" smtClean="0"/>
              <a:t> понятиям «Духовность», «Культура», «Образование». В ходе учебной проектно-исследовательской работы создали логические выводы по теме выставки, защитили в публичном выступлении командами творческие продукты,  написали небольшие рефлексивные тексты.</a:t>
            </a:r>
          </a:p>
          <a:p>
            <a:pPr algn="just"/>
            <a:r>
              <a:rPr lang="ru-RU" sz="1400" dirty="0" smtClean="0"/>
              <a:t>	Данное мероприятие способствовало формированию </a:t>
            </a:r>
            <a:r>
              <a:rPr lang="ru-RU" sz="1400" dirty="0" err="1" smtClean="0"/>
              <a:t>метапредметных</a:t>
            </a:r>
            <a:r>
              <a:rPr lang="ru-RU" sz="1400" dirty="0" smtClean="0"/>
              <a:t>  результатов, расширило кругозор, обогатило общением и новыми знаниями всех присутствующих. В рефлексивных текстах  27 обучающихся отметили высокий уровень удовлетворенности мероприятием, что составило – 90%. Присутствующие отметили высокий профессиональный уровень </a:t>
            </a:r>
            <a:r>
              <a:rPr lang="ru-RU" sz="1400" dirty="0" err="1" smtClean="0"/>
              <a:t>Сазонтовой</a:t>
            </a:r>
            <a:r>
              <a:rPr lang="ru-RU" sz="1400" dirty="0" smtClean="0"/>
              <a:t> Людмилы Михайловны, педагога- библиотекаря МАОУ «СОШ№3».</a:t>
            </a:r>
          </a:p>
          <a:p>
            <a:pPr algn="just"/>
            <a:r>
              <a:rPr lang="ru-RU" sz="1400" dirty="0" smtClean="0"/>
              <a:t>     	Поступило предложение провести данное мероприятие для обучающихся основной школы и параллели 10 классов.</a:t>
            </a:r>
          </a:p>
          <a:p>
            <a:endParaRPr lang="ru-RU" sz="1400" dirty="0" smtClean="0"/>
          </a:p>
          <a:p>
            <a:pPr algn="r"/>
            <a:r>
              <a:rPr lang="ru-RU" sz="1200" dirty="0" smtClean="0"/>
              <a:t> </a:t>
            </a:r>
            <a:r>
              <a:rPr lang="ru-RU" sz="1200" i="1" dirty="0" smtClean="0"/>
              <a:t>Мокрушина Т.В., учитель русского языка и классный руководитель 9 «б» класса</a:t>
            </a:r>
            <a:r>
              <a:rPr lang="ru-RU" sz="1200" dirty="0" smtClean="0"/>
              <a:t>                                </a:t>
            </a:r>
          </a:p>
          <a:p>
            <a:r>
              <a:rPr lang="ru-RU" sz="1200" dirty="0" smtClean="0"/>
              <a:t> 08.04.2019 г.</a:t>
            </a:r>
            <a:endParaRPr lang="ru-RU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14678" y="2357430"/>
            <a:ext cx="3357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6300192" y="264794"/>
            <a:ext cx="2376264" cy="5324445"/>
          </a:xfrm>
        </p:spPr>
        <p:txBody>
          <a:bodyPr>
            <a:noAutofit/>
          </a:bodyPr>
          <a:lstStyle/>
          <a:p>
            <a:r>
              <a:rPr lang="ru-RU" sz="1800" dirty="0" smtClean="0"/>
              <a:t>Любовь к родному краю, родной культуре, родной речи начинается с малого – с любви к своей семье, к своему жилищу, к своему детскому саду. Постепенно расширяясь, эта любовь переходит в любовь к Родине, её истории, прошлому и настоящему, ко всему человечеству»</a:t>
            </a:r>
          </a:p>
          <a:p>
            <a:r>
              <a:rPr lang="ru-RU" sz="1800" dirty="0" smtClean="0"/>
              <a:t>        Д.С. Лихачёв </a:t>
            </a:r>
            <a:endParaRPr lang="ru-RU" sz="1800" dirty="0"/>
          </a:p>
        </p:txBody>
      </p:sp>
      <p:pic>
        <p:nvPicPr>
          <p:cNvPr id="1026" name="Picture 2" descr="C:\Users\Людмила Михайловна\Desktop\Сазонтова\20190409_134837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6250" r="16250"/>
          <a:stretch>
            <a:fillRect/>
          </a:stretch>
        </p:blipFill>
        <p:spPr bwMode="auto">
          <a:xfrm>
            <a:off x="0" y="0"/>
            <a:ext cx="5940152" cy="6669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6444208" y="476672"/>
            <a:ext cx="2160240" cy="554047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Пока Народ помнит о своих древних корнях, чтит традиции своих Великих Предков, сохраняет свою Древнюю культуру и символы, до того времени Народ жив и будет жить!</a:t>
            </a:r>
            <a:endParaRPr lang="ru-RU" sz="2000" dirty="0"/>
          </a:p>
        </p:txBody>
      </p:sp>
      <p:pic>
        <p:nvPicPr>
          <p:cNvPr id="2050" name="Picture 2" descr="C:\Users\Людмила Михайловна\Desktop\Сазонтова\20190409_13492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6250" r="16250"/>
          <a:stretch>
            <a:fillRect/>
          </a:stretch>
        </p:blipFill>
        <p:spPr bwMode="auto">
          <a:xfrm>
            <a:off x="179512" y="116632"/>
            <a:ext cx="5904656" cy="65527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6228184" y="1196752"/>
            <a:ext cx="2592288" cy="5328592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4" name="Picture 2" descr="C:\Users\Людмила Михайловна\Desktop\Сазонтова\20190409_135018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6250" r="16250"/>
          <a:stretch>
            <a:fillRect/>
          </a:stretch>
        </p:blipFill>
        <p:spPr bwMode="auto">
          <a:xfrm>
            <a:off x="323528" y="116632"/>
            <a:ext cx="5760640" cy="655272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444208" y="404664"/>
            <a:ext cx="216024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«Для пользы общества»</a:t>
            </a:r>
          </a:p>
          <a:p>
            <a:endParaRPr lang="ru-RU" dirty="0" smtClean="0"/>
          </a:p>
          <a:p>
            <a:r>
              <a:rPr lang="ru-RU" sz="2000" dirty="0" smtClean="0"/>
              <a:t>«Всяческое беззаветное служение на благо и на силу Отечества должно быть мерилом жизненного смысла»</a:t>
            </a:r>
          </a:p>
          <a:p>
            <a:endParaRPr lang="ru-RU" sz="2000" dirty="0" smtClean="0"/>
          </a:p>
          <a:p>
            <a:r>
              <a:rPr lang="ru-RU" sz="2000" dirty="0" smtClean="0"/>
              <a:t> М.В.Ломоносов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C:\Users\Людмила Михайловна\Desktop\Сазонтова\20190409_135228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6250" r="16250"/>
          <a:stretch>
            <a:fillRect/>
          </a:stretch>
        </p:blipFill>
        <p:spPr bwMode="auto">
          <a:prstGeom prst="rect">
            <a:avLst/>
          </a:prstGeom>
          <a:noFill/>
        </p:spPr>
      </p:pic>
      <p:sp>
        <p:nvSpPr>
          <p:cNvPr id="12" name="Текст 11"/>
          <p:cNvSpPr>
            <a:spLocks noGrp="1"/>
          </p:cNvSpPr>
          <p:nvPr>
            <p:ph type="body" sz="half" idx="2"/>
          </p:nvPr>
        </p:nvSpPr>
        <p:spPr>
          <a:xfrm>
            <a:off x="6300192" y="264795"/>
            <a:ext cx="2376264" cy="4956048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r>
              <a:rPr lang="ru-RU" sz="1800" dirty="0" smtClean="0"/>
              <a:t>«А пути у страны становились</a:t>
            </a:r>
          </a:p>
          <a:p>
            <a:r>
              <a:rPr lang="ru-RU" sz="1800" dirty="0" smtClean="0"/>
              <a:t>Всё круче и круче.</a:t>
            </a:r>
          </a:p>
          <a:p>
            <a:r>
              <a:rPr lang="ru-RU" sz="1800" dirty="0" smtClean="0"/>
              <a:t>У иных вместо слов получалось нытьё и враньё</a:t>
            </a:r>
          </a:p>
          <a:p>
            <a:r>
              <a:rPr lang="ru-RU" sz="1800" dirty="0" smtClean="0"/>
              <a:t>Выручали страну Грибоедов,</a:t>
            </a:r>
          </a:p>
          <a:p>
            <a:r>
              <a:rPr lang="ru-RU" sz="1800" dirty="0" smtClean="0"/>
              <a:t>И Пушкин, и Тютчев –</a:t>
            </a:r>
          </a:p>
          <a:p>
            <a:r>
              <a:rPr lang="ru-RU" sz="1800" dirty="0" smtClean="0"/>
              <a:t>В их словах обретала Россия</a:t>
            </a:r>
          </a:p>
          <a:p>
            <a:r>
              <a:rPr lang="ru-RU" sz="1800" dirty="0" smtClean="0"/>
              <a:t>Сознанье своё»</a:t>
            </a:r>
          </a:p>
          <a:p>
            <a:endParaRPr lang="ru-RU" sz="1800" dirty="0" smtClean="0"/>
          </a:p>
          <a:p>
            <a:r>
              <a:rPr lang="ru-RU" sz="1800" dirty="0" smtClean="0"/>
              <a:t>   С. Лавров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44208" y="332656"/>
            <a:ext cx="2160240" cy="396044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Традиции организуют связь поколений, на них держится духовно- нравственная жизнь народов. Ни что не объединяет народ так, как традиции.</a:t>
            </a:r>
            <a:endParaRPr lang="ru-RU" sz="2000" dirty="0"/>
          </a:p>
        </p:txBody>
      </p:sp>
      <p:pic>
        <p:nvPicPr>
          <p:cNvPr id="1026" name="Picture 2" descr="C:\Users\Людмила Михайловна\Desktop\Сазонтова\20190409_13524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6250" r="16250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 У книжной выставки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Людмила Михайловна\Desktop\конкурс библиотекарей Мой край\20190408_07283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12776"/>
            <a:ext cx="3744416" cy="4896544"/>
          </a:xfrm>
          <a:prstGeom prst="rect">
            <a:avLst/>
          </a:prstGeom>
          <a:noFill/>
        </p:spPr>
      </p:pic>
      <p:pic>
        <p:nvPicPr>
          <p:cNvPr id="2051" name="Picture 3" descr="C:\Users\Людмила Михайловна\Desktop\конкурс библиотекарей Мой край\20190408_07294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1484784"/>
            <a:ext cx="3672408" cy="47636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52" cy="1143000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Обзор книжной выставки </a:t>
            </a:r>
            <a:r>
              <a:rPr lang="ru-RU" dirty="0" smtClean="0">
                <a:solidFill>
                  <a:srgbClr val="FF0000"/>
                </a:solidFill>
              </a:rPr>
              <a:t>«Память народа культура хранит» </a:t>
            </a:r>
            <a:r>
              <a:rPr lang="ru-RU" dirty="0" smtClean="0">
                <a:solidFill>
                  <a:schemeClr val="tx1"/>
                </a:solidFill>
              </a:rPr>
              <a:t>в 9 «Б» классе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146" name="Picture 2" descr="C:\Users\Людмила Михайловна\Desktop\конкурс библиотекарей Мой край\0d1pMYs89mo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2"/>
            <a:ext cx="4104456" cy="4680520"/>
          </a:xfrm>
          <a:prstGeom prst="rect">
            <a:avLst/>
          </a:prstGeom>
          <a:noFill/>
        </p:spPr>
      </p:pic>
      <p:pic>
        <p:nvPicPr>
          <p:cNvPr id="9" name="Picture 3" descr="C:\Users\Людмила Михайловна\Desktop\конкурс библиотекарей Мой край\20190408_07260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484784"/>
            <a:ext cx="2736304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Значение книжной выставки  </a:t>
            </a:r>
            <a:r>
              <a:rPr lang="ru-RU" dirty="0" smtClean="0">
                <a:solidFill>
                  <a:srgbClr val="FF0000"/>
                </a:solidFill>
              </a:rPr>
              <a:t>«Память народа культура хранит»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Приобщать к русской культуре, пробуждать интерес к  прошлому народа и развивать чувство сопричастности к Родине.</a:t>
            </a:r>
          </a:p>
          <a:p>
            <a:r>
              <a:rPr lang="ru-RU" sz="1800" dirty="0" smtClean="0"/>
              <a:t>Развивать потребность в приобретении знаний о культуре государства.</a:t>
            </a:r>
          </a:p>
          <a:p>
            <a:r>
              <a:rPr lang="ru-RU" sz="1800" dirty="0" smtClean="0"/>
              <a:t>Воспитывать уважительное отношение к национальному художественному наследию, желание развивать   народные традиции.</a:t>
            </a:r>
            <a:endParaRPr lang="ru-RU" sz="1800" dirty="0"/>
          </a:p>
        </p:txBody>
      </p:sp>
      <p:pic>
        <p:nvPicPr>
          <p:cNvPr id="7" name="Picture 2" descr="C:\Users\Людмила Михайловна\Desktop\конкурс библиотекарей Мой край\20190408_07225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600200"/>
            <a:ext cx="2664296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397</TotalTime>
  <Words>383</Words>
  <Application>Microsoft Office PowerPoint</Application>
  <PresentationFormat>Экран (4:3)</PresentationFormat>
  <Paragraphs>78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Schoolbook</vt:lpstr>
      <vt:lpstr>Times New Roman</vt:lpstr>
      <vt:lpstr>Wingdings</vt:lpstr>
      <vt:lpstr>Wingdings 2</vt:lpstr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У книжной выставки </vt:lpstr>
      <vt:lpstr>Обзор книжной выставки «Память народа культура хранит» в 9 «Б» классе</vt:lpstr>
      <vt:lpstr>Значение книжной выставки  «Память народа культура хранит»</vt:lpstr>
      <vt:lpstr>Список сайтов о культуре России </vt:lpstr>
      <vt:lpstr>      Отзыв о посещении книжной  выставки « Память народа культура хранит»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Книжная выставка  «Память народа культура хранит»</dc:title>
  <dc:creator>Людмила Михайловна</dc:creator>
  <cp:lastModifiedBy>УЧИТЕЛЬ</cp:lastModifiedBy>
  <cp:revision>39</cp:revision>
  <dcterms:created xsi:type="dcterms:W3CDTF">2019-04-10T04:32:12Z</dcterms:created>
  <dcterms:modified xsi:type="dcterms:W3CDTF">2019-08-01T05:05:14Z</dcterms:modified>
</cp:coreProperties>
</file>