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122172E-784E-4EFB-9CE2-FA611CCF1316}" type="datetimeFigureOut">
              <a:rPr lang="ru-RU" smtClean="0"/>
              <a:pPr/>
              <a:t>08.02.2019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38AB94C2-F473-45ED-AEA6-D244B4537CD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9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556723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10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2" y="285727"/>
            <a:ext cx="7929618" cy="5216623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5143499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57165"/>
            <a:ext cx="9144000" cy="5301343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4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150" y="285728"/>
            <a:ext cx="9062850" cy="497976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5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85728"/>
            <a:ext cx="8902485" cy="492046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6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" y="214290"/>
            <a:ext cx="9166933" cy="4857784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954" y="0"/>
            <a:ext cx="418809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357166"/>
            <a:ext cx="9144000" cy="5174277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85728"/>
            <a:ext cx="9144000" cy="6143668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56</TotalTime>
  <Words>0</Words>
  <Application>Microsoft Office PowerPoint</Application>
  <PresentationFormat>Экран (4:3)</PresentationFormat>
  <Paragraphs>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Dremina-IA</cp:lastModifiedBy>
  <cp:revision>4</cp:revision>
  <dcterms:created xsi:type="dcterms:W3CDTF">2019-01-26T10:01:01Z</dcterms:created>
  <dcterms:modified xsi:type="dcterms:W3CDTF">2019-02-08T06:57:12Z</dcterms:modified>
</cp:coreProperties>
</file>