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52" autoAdjust="0"/>
  </p:normalViewPr>
  <p:slideViewPr>
    <p:cSldViewPr snapToGrid="0">
      <p:cViewPr varScale="1">
        <p:scale>
          <a:sx n="56" d="100"/>
          <a:sy n="56" d="100"/>
        </p:scale>
        <p:origin x="-78" y="-11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75978-AC2D-48B3-B8A2-E1445A2959E0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3EAFE-61E1-4FA1-AB11-1BA8653D2C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1498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3EAFE-61E1-4FA1-AB11-1BA8653D2CE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7375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3EAFE-61E1-4FA1-AB11-1BA8653D2CE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4068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9291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289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5464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588791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7526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7735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9443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1163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4112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4688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611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93836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36689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4242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6778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814435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6975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00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37DEF0D-1CC9-43DD-A855-14E340DB6174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FAD6DF0-9707-4F4F-BB89-D8BC8B9B7D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7047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96733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4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96000" y="5083298"/>
            <a:ext cx="53918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Замятина Людмила Борисовна, учитель</a:t>
            </a:r>
          </a:p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физики МБОУ «ООШ № 12» Чайковский ГО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72510" y="1559258"/>
            <a:ext cx="108808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Разработка и апробация образовательного</a:t>
            </a:r>
          </a:p>
          <a:p>
            <a:pPr algn="ctr"/>
            <a:r>
              <a:rPr lang="ru-RU" sz="4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курса «Строение и эволюция Вселенной» на</a:t>
            </a:r>
          </a:p>
          <a:p>
            <a:pPr algn="ctr"/>
            <a:r>
              <a:rPr lang="ru-RU" sz="4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платформе </a:t>
            </a:r>
            <a:r>
              <a:rPr lang="ru-RU" sz="4000" b="0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Google</a:t>
            </a:r>
            <a:r>
              <a:rPr lang="ru-RU" sz="4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Classroom</a:t>
            </a:r>
            <a:endParaRPr lang="ru-RU" sz="4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513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84982" y="180221"/>
            <a:ext cx="5580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Выбор образовательного курса</a:t>
            </a:r>
            <a:endParaRPr lang="ru-RU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8500" t="20519" r="9417" b="4815"/>
          <a:stretch/>
        </p:blipFill>
        <p:spPr>
          <a:xfrm>
            <a:off x="1103600" y="975360"/>
            <a:ext cx="10037384" cy="51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035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413" t="10431" r="15349" b="3731"/>
          <a:stretch/>
        </p:blipFill>
        <p:spPr>
          <a:xfrm>
            <a:off x="1625784" y="689794"/>
            <a:ext cx="8996496" cy="52819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99547" y="166574"/>
            <a:ext cx="6052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о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бразовательного курса</a:t>
            </a:r>
            <a:endParaRPr lang="ru-RU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381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37823" t="8363" r="36506" b="3947"/>
          <a:stretch/>
        </p:blipFill>
        <p:spPr>
          <a:xfrm>
            <a:off x="690107" y="698740"/>
            <a:ext cx="2997698" cy="576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/>
          <a:srcRect l="35174" t="9768" r="33856" b="7445"/>
          <a:stretch/>
        </p:blipFill>
        <p:spPr>
          <a:xfrm>
            <a:off x="7465770" y="703441"/>
            <a:ext cx="3830772" cy="576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/>
          <a:srcRect l="37575" t="9370" r="36510" b="4661"/>
          <a:stretch/>
        </p:blipFill>
        <p:spPr>
          <a:xfrm>
            <a:off x="4033444" y="707366"/>
            <a:ext cx="3086687" cy="576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346385" y="6457890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1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78711" y="6473548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8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955122" y="6455444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9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17660" y="49718"/>
            <a:ext cx="6052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о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бразовательного курса</a:t>
            </a:r>
            <a:endParaRPr lang="ru-RU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73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4950" t="17065" r="33856" b="4395"/>
          <a:stretch/>
        </p:blipFill>
        <p:spPr>
          <a:xfrm>
            <a:off x="68239" y="696034"/>
            <a:ext cx="4067027" cy="5760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25447" y="68240"/>
            <a:ext cx="8393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о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бразовательного курса.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Проблемы и трудности</a:t>
            </a:r>
            <a:endParaRPr lang="ru-RU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48433" y="6449208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2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/>
          <a:srcRect l="35249" t="17065" r="34154" b="5190"/>
          <a:stretch/>
        </p:blipFill>
        <p:spPr>
          <a:xfrm>
            <a:off x="4198484" y="696034"/>
            <a:ext cx="4030033" cy="576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924080" y="6457890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6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850580" y="6457890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7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/>
          <a:srcRect l="35324" t="10697" r="34154" b="6782"/>
          <a:stretch/>
        </p:blipFill>
        <p:spPr>
          <a:xfrm>
            <a:off x="8324053" y="696034"/>
            <a:ext cx="3787524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984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37040" t="18525" r="35721" b="3864"/>
          <a:stretch/>
        </p:blipFill>
        <p:spPr>
          <a:xfrm>
            <a:off x="8193238" y="697890"/>
            <a:ext cx="3593840" cy="5760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386556" y="6457890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7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/>
          <a:srcRect l="37040" t="16003" r="35796" b="3997"/>
          <a:stretch/>
        </p:blipFill>
        <p:spPr>
          <a:xfrm>
            <a:off x="473874" y="697890"/>
            <a:ext cx="3477016" cy="576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95822" y="6469254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5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5469" t="16184" r="34154" b="4759"/>
          <a:stretch/>
        </p:blipFill>
        <p:spPr>
          <a:xfrm>
            <a:off x="4094330" y="696038"/>
            <a:ext cx="3934498" cy="5760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706171" y="6460389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4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25447" y="68240"/>
            <a:ext cx="8393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о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бразовательного курса.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Проблемы и трудности</a:t>
            </a:r>
            <a:endParaRPr lang="ru-RU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660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40471" t="27014" r="38995" b="5987"/>
          <a:stretch/>
        </p:blipFill>
        <p:spPr>
          <a:xfrm>
            <a:off x="532886" y="697890"/>
            <a:ext cx="3138360" cy="5760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6457" y="6457890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3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35173" t="10431" r="34081" b="4660"/>
          <a:stretch/>
        </p:blipFill>
        <p:spPr>
          <a:xfrm>
            <a:off x="3957849" y="697890"/>
            <a:ext cx="3708000" cy="5760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38076" y="6474036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2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35249" t="10431" r="34154" b="4660"/>
          <a:stretch/>
        </p:blipFill>
        <p:spPr>
          <a:xfrm>
            <a:off x="7993397" y="686740"/>
            <a:ext cx="3690000" cy="576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10217" y="6476535"/>
            <a:ext cx="1341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анятие 4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25447" y="68240"/>
            <a:ext cx="8393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о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бразовательного курса.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Проблемы и трудности</a:t>
            </a:r>
            <a:endParaRPr lang="ru-RU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50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3761" y="111213"/>
            <a:ext cx="6011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бразовательный курс. 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Апробация</a:t>
            </a:r>
            <a:endParaRPr lang="ru-RU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2935" t="9502" r="871" b="32786"/>
          <a:stretch/>
        </p:blipFill>
        <p:spPr>
          <a:xfrm>
            <a:off x="339565" y="1832328"/>
            <a:ext cx="9867333" cy="33299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2465" t="16238" r="24137" b="11756"/>
          <a:stretch/>
        </p:blipFill>
        <p:spPr>
          <a:xfrm>
            <a:off x="5806440" y="1176865"/>
            <a:ext cx="5746289" cy="464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16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6973" y="2309885"/>
            <a:ext cx="108808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 </a:t>
            </a:r>
            <a:endParaRPr lang="ru-RU" sz="4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96000" y="5083298"/>
            <a:ext cx="53918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Замятина Людмила Борисовна, учитель</a:t>
            </a:r>
          </a:p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физики МБОУ «ООШ № 12» Чайковский ГО</a:t>
            </a: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683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192</TotalTime>
  <Words>106</Words>
  <Application>Microsoft Office PowerPoint</Application>
  <PresentationFormat>Произвольный</PresentationFormat>
  <Paragraphs>29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Капля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</dc:creator>
  <cp:lastModifiedBy>Jakovleva-NG</cp:lastModifiedBy>
  <cp:revision>9</cp:revision>
  <dcterms:created xsi:type="dcterms:W3CDTF">2021-11-23T14:35:12Z</dcterms:created>
  <dcterms:modified xsi:type="dcterms:W3CDTF">2021-11-26T05:25:15Z</dcterms:modified>
</cp:coreProperties>
</file>