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85" autoAdjust="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5000">
              <a:srgbClr val="FF0000">
                <a:alpha val="24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2"/>
          <a:stretch>
            <a:fillRect/>
          </a:stretch>
        </p:blipFill>
        <p:spPr>
          <a:xfrm>
            <a:off x="-684584" y="-79256"/>
            <a:ext cx="10297143" cy="6937256"/>
          </a:xfrm>
        </p:spPr>
      </p:pic>
      <p:sp>
        <p:nvSpPr>
          <p:cNvPr id="7" name="Прямоугольник 6"/>
          <p:cNvSpPr/>
          <p:nvPr/>
        </p:nvSpPr>
        <p:spPr>
          <a:xfrm rot="20721017">
            <a:off x="108874" y="951597"/>
            <a:ext cx="8263801" cy="40934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000" b="1" cap="none" spc="50" dirty="0" smtClean="0">
                <a:ln w="28575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Широкая </a:t>
            </a:r>
          </a:p>
          <a:p>
            <a:pPr algn="ctr"/>
            <a:r>
              <a:rPr lang="ru-RU" sz="13000" b="1" cap="none" spc="50" dirty="0" smtClean="0">
                <a:ln w="28575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масленица</a:t>
            </a:r>
            <a:endParaRPr lang="ru-RU" sz="13000" b="1" cap="none" spc="50" dirty="0">
              <a:ln w="28575">
                <a:solidFill>
                  <a:schemeClr val="bg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6" y="116632"/>
            <a:ext cx="907364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Внеурочное мероприятие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684584" y="5733256"/>
            <a:ext cx="10297144" cy="830997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Педагоги -организаторы МАУДО «ДШИ им. Л.А. Старкова» г.Березники </a:t>
            </a:r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400" b="1" cap="none" spc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Рейбант</a:t>
            </a:r>
            <a:r>
              <a:rPr lang="ru-RU" sz="2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Н.Б. и </a:t>
            </a:r>
            <a:r>
              <a:rPr lang="ru-RU" sz="2400" b="1" cap="none" spc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Рожнёва</a:t>
            </a:r>
            <a:r>
              <a:rPr lang="ru-RU" sz="2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Е.С.</a:t>
            </a:r>
            <a:endParaRPr lang="ru-RU" sz="2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536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mg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8193" t="5195" r="7066" b="3896"/>
          <a:stretch>
            <a:fillRect/>
          </a:stretch>
        </p:blipFill>
        <p:spPr>
          <a:xfrm>
            <a:off x="467544" y="908720"/>
            <a:ext cx="8352928" cy="5040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vwyXAfgHup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0"/>
            <a:ext cx="4851400" cy="6858000"/>
          </a:xfrm>
          <a:prstGeom prst="rect">
            <a:avLst/>
          </a:prstGeom>
        </p:spPr>
      </p:pic>
      <p:pic>
        <p:nvPicPr>
          <p:cNvPr id="5" name="Содержимое 4" descr="gfg4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20405668">
            <a:off x="518978" y="2812621"/>
            <a:ext cx="3095119" cy="21142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Masl_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1433489">
            <a:off x="5615569" y="2894622"/>
            <a:ext cx="3136507" cy="20869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весна придет?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9135">
            <a:off x="518949" y="1724095"/>
            <a:ext cx="5238817" cy="39291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2"/>
          <a:stretch/>
        </p:blipFill>
        <p:spPr>
          <a:xfrm>
            <a:off x="5163566" y="2420887"/>
            <a:ext cx="3617062" cy="35127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856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дев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2737" r="12377"/>
          <a:stretch>
            <a:fillRect/>
          </a:stretch>
        </p:blipFill>
        <p:spPr>
          <a:xfrm>
            <a:off x="467544" y="476672"/>
            <a:ext cx="4295076" cy="3226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Содержимое 8" descr="IMG_5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98749">
            <a:off x="4813125" y="1097232"/>
            <a:ext cx="3810000" cy="25389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8" descr="подуш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195736" y="3212976"/>
            <a:ext cx="4904862" cy="32617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856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масленица_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332656"/>
            <a:ext cx="6918920" cy="60563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856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9266">
            <a:off x="572555" y="823325"/>
            <a:ext cx="5354427" cy="40158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924944"/>
            <a:ext cx="4614664" cy="34609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560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7211144" cy="54083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94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NGZm6JXWXP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1602" t="21315" b="34137"/>
          <a:stretch>
            <a:fillRect/>
          </a:stretch>
        </p:blipFill>
        <p:spPr>
          <a:xfrm rot="716903">
            <a:off x="2922006" y="800766"/>
            <a:ext cx="5612417" cy="37711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4" descr="IMG_20180213_11050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20957056">
            <a:off x="641919" y="3129980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80213_1116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2492896"/>
            <a:ext cx="5334447" cy="40008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8" descr="IMG_20180213_1119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552" y="404664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20180213_13410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55576" y="620688"/>
            <a:ext cx="7687005" cy="57652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28</Words>
  <Application>Microsoft Office PowerPoint</Application>
  <PresentationFormat>Экран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Когда весна придет?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Dremina-IA</cp:lastModifiedBy>
  <cp:revision>9</cp:revision>
  <dcterms:created xsi:type="dcterms:W3CDTF">2021-02-18T05:47:27Z</dcterms:created>
  <dcterms:modified xsi:type="dcterms:W3CDTF">2021-02-18T10:47:54Z</dcterms:modified>
</cp:coreProperties>
</file>