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867" r:id="rId2"/>
    <p:sldId id="895" r:id="rId3"/>
    <p:sldId id="897" r:id="rId4"/>
    <p:sldId id="896" r:id="rId5"/>
    <p:sldId id="898" r:id="rId6"/>
    <p:sldId id="899" r:id="rId7"/>
    <p:sldId id="900" r:id="rId8"/>
    <p:sldId id="901" r:id="rId9"/>
    <p:sldId id="902" r:id="rId10"/>
    <p:sldId id="903" r:id="rId11"/>
    <p:sldId id="904" r:id="rId12"/>
  </p:sldIdLst>
  <p:sldSz cx="12192000" cy="6858000"/>
  <p:notesSz cx="6805613" cy="99441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pos="279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7355" userDrawn="1">
          <p15:clr>
            <a:srgbClr val="A4A3A4"/>
          </p15:clr>
        </p15:guide>
        <p15:guide id="6" orient="horz" pos="3203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1525" userDrawn="1">
          <p15:clr>
            <a:srgbClr val="A4A3A4"/>
          </p15:clr>
        </p15:guide>
        <p15:guide id="9" pos="1980" userDrawn="1">
          <p15:clr>
            <a:srgbClr val="A4A3A4"/>
          </p15:clr>
        </p15:guide>
        <p15:guide id="10" orient="horz" pos="1003" userDrawn="1">
          <p15:clr>
            <a:srgbClr val="A4A3A4"/>
          </p15:clr>
        </p15:guide>
        <p15:guide id="11" orient="horz" pos="550" userDrawn="1">
          <p15:clr>
            <a:srgbClr val="A4A3A4"/>
          </p15:clr>
        </p15:guide>
        <p15:guide id="13" pos="2593" userDrawn="1">
          <p15:clr>
            <a:srgbClr val="A4A3A4"/>
          </p15:clr>
        </p15:guide>
        <p15:guide id="14" orient="horz" pos="18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" initials="v" lastIdx="1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5DAE"/>
    <a:srgbClr val="294790"/>
    <a:srgbClr val="0073B8"/>
    <a:srgbClr val="6D86C4"/>
    <a:srgbClr val="FF4747"/>
    <a:srgbClr val="2D2B8D"/>
    <a:srgbClr val="008F96"/>
    <a:srgbClr val="3D9FBD"/>
    <a:srgbClr val="CBD6F1"/>
    <a:srgbClr val="5A48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8" autoAdjust="0"/>
    <p:restoredTop sz="96408" autoAdjust="0"/>
  </p:normalViewPr>
  <p:slideViewPr>
    <p:cSldViewPr snapToGrid="0">
      <p:cViewPr>
        <p:scale>
          <a:sx n="96" d="100"/>
          <a:sy n="96" d="100"/>
        </p:scale>
        <p:origin x="-230" y="230"/>
      </p:cViewPr>
      <p:guideLst>
        <p:guide orient="horz" pos="3203"/>
        <p:guide orient="horz" pos="3748"/>
        <p:guide orient="horz" pos="1525"/>
        <p:guide orient="horz" pos="1003"/>
        <p:guide orient="horz" pos="550"/>
        <p:guide orient="horz" pos="187"/>
        <p:guide pos="279"/>
        <p:guide pos="3840"/>
        <p:guide pos="7355"/>
        <p:guide pos="1980"/>
        <p:guide pos="2593"/>
      </p:guideLst>
    </p:cSldViewPr>
  </p:slideViewPr>
  <p:outlineViewPr>
    <p:cViewPr>
      <p:scale>
        <a:sx n="33" d="100"/>
        <a:sy n="33" d="100"/>
      </p:scale>
      <p:origin x="0" y="1212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00" d="100"/>
        <a:sy n="100" d="100"/>
      </p:scale>
      <p:origin x="0" y="18174"/>
    </p:cViewPr>
  </p:sorterViewPr>
  <p:notesViewPr>
    <p:cSldViewPr snapToGrid="0">
      <p:cViewPr>
        <p:scale>
          <a:sx n="130" d="100"/>
          <a:sy n="130" d="100"/>
        </p:scale>
        <p:origin x="192" y="-4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9099" cy="49893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3"/>
            <a:ext cx="2949099" cy="49893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0488621D-33F7-43DA-9DA1-6B62CCF928AF}" type="datetimeFigureOut">
              <a:rPr lang="ru-RU" smtClean="0"/>
              <a:pPr/>
              <a:t>07.04.2021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3" y="4785598"/>
            <a:ext cx="5444490" cy="3915489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170"/>
            <a:ext cx="2949099" cy="49893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893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9447256E-483B-4BC1-BFF8-D2418426C5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270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07.04.2021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2701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07.04.2021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1470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07.04.2021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7731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07.04.2021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6357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07.04.2021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9409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07.04.2021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1452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07.04.2021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5467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07.04.2021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7064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07.04.2021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2706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07.04.2021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0827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07.04.2021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152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9EBC3-1554-42AE-B388-EFCB1C77785B}" type="datetimeFigureOut">
              <a:rPr lang="ru-RU" smtClean="0"/>
              <a:pPr/>
              <a:t>07.04.2021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  <p:graphicFrame>
        <p:nvGraphicFramePr>
          <p:cNvPr id="7" name="Объект 6" hidden="1">
            <a:extLst>
              <a:ext uri="{FF2B5EF4-FFF2-40B4-BE49-F238E27FC236}">
                <a16:creationId xmlns:a16="http://schemas.microsoft.com/office/drawing/2014/main" xmlns="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40683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Слайд think-cell" r:id="rId16" imgW="359" imgH="360" progId="TCLayout.ActiveDocument.1">
                  <p:embed/>
                </p:oleObj>
              </mc:Choice>
              <mc:Fallback>
                <p:oleObj name="Слайд think-cell" r:id="rId16" imgW="359" imgH="360" progId="TCLayout.ActiveDocument.1">
                  <p:embed/>
                  <p:pic>
                    <p:nvPicPr>
                      <p:cNvPr id="7" name="Объект 6" hidden="1">
                        <a:extLst>
                          <a:ext uri="{FF2B5EF4-FFF2-40B4-BE49-F238E27FC236}">
                            <a16:creationId xmlns:a16="http://schemas.microsoft.com/office/drawing/2014/main" xmlns="" id="{336A5C21-8560-4361-BC34-8E7691E5DE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 hidden="1">
            <a:extLst>
              <a:ext uri="{FF2B5EF4-FFF2-40B4-BE49-F238E27FC236}">
                <a16:creationId xmlns:a16="http://schemas.microsoft.com/office/drawing/2014/main" xmlns="" id="{C09A8BCA-0AC5-4653-AE0C-127E1ECAA6AD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252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685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7007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774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206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4915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462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1259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953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024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621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36908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14660</TotalTime>
  <Words>0</Words>
  <Application>Microsoft Office PowerPoint</Application>
  <PresentationFormat>Произвольный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Office Theme</vt:lpstr>
      <vt:lpstr>Слайд think-cell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Komp</dc:creator>
  <cp:lastModifiedBy>Marina</cp:lastModifiedBy>
  <cp:revision>1095</cp:revision>
  <cp:lastPrinted>2020-01-23T09:32:00Z</cp:lastPrinted>
  <dcterms:created xsi:type="dcterms:W3CDTF">2018-07-24T05:59:49Z</dcterms:created>
  <dcterms:modified xsi:type="dcterms:W3CDTF">2021-04-07T12:18:19Z</dcterms:modified>
</cp:coreProperties>
</file>