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1" r:id="rId6"/>
    <p:sldId id="26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0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124744"/>
            <a:ext cx="7918648" cy="453650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Итоги краевого конкурса педагогического мастерства </a:t>
            </a:r>
            <a:br>
              <a:rPr lang="ru-RU" dirty="0" smtClean="0"/>
            </a:br>
            <a:r>
              <a:rPr lang="ru-RU" dirty="0" smtClean="0"/>
              <a:t>«В мастерстве учителя-успех ученика»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28184" y="4005064"/>
            <a:ext cx="2232248" cy="165618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Chernikova-LD\Desktop\5ecbe915029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4040038"/>
            <a:ext cx="2220395" cy="16494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«В мастерстве учителя-успех ученика»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chemeClr val="tx1"/>
                </a:solidFill>
              </a:rPr>
              <a:t>18 марта 2022 года на базе МБОУ «Специальная (коррекционная) общеобразовательная школа-интернат»</a:t>
            </a:r>
          </a:p>
          <a:p>
            <a:pPr algn="ctr">
              <a:buNone/>
            </a:pPr>
            <a:r>
              <a:rPr lang="ru-RU" b="1" dirty="0" smtClean="0">
                <a:solidFill>
                  <a:schemeClr val="tx1"/>
                </a:solidFill>
              </a:rPr>
              <a:t>г.Оса, Пермский край</a:t>
            </a: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Прошел краевой конкурс, </a:t>
            </a: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в котором приняло участие </a:t>
            </a: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37 педагогов Пермского края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0" b="99332" l="0" r="99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149080"/>
            <a:ext cx="2088232" cy="2084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«В мастерстве учителя-успех ученика»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dirty="0" smtClean="0"/>
              <a:t>На конкурсе были представлены лучшие практики работы педагогов </a:t>
            </a:r>
          </a:p>
          <a:p>
            <a:pPr algn="ctr">
              <a:buNone/>
            </a:pPr>
            <a:r>
              <a:rPr lang="ru-RU" dirty="0" smtClean="0"/>
              <a:t> </a:t>
            </a:r>
            <a:r>
              <a:rPr lang="ru-RU" dirty="0" smtClean="0"/>
              <a:t>   </a:t>
            </a:r>
            <a:r>
              <a:rPr lang="ru-RU" dirty="0" smtClean="0"/>
              <a:t>из 14 муниципальных территорий Пермского края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861048"/>
            <a:ext cx="4608512" cy="2359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Участники конкурса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C:\Users\CHERNI~1\AppData\Local\Temp\7zE009D858C\IMG_20220318_153906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12776"/>
            <a:ext cx="2747356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CHERNI~1\AppData\Local\Temp\7zE0095FA7D\IMG_20220318_15485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2708920"/>
            <a:ext cx="2808312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CHERNI~1\AppData\Local\Temp\7zE009BDCCD\IMG_20220318_15580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4149080"/>
            <a:ext cx="2808312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0" b="99332" l="0" r="99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4437112"/>
            <a:ext cx="2088232" cy="2084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C:\Users\Chernikova-LD\Desktop\5ecbe9150294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16216" y="1484784"/>
            <a:ext cx="2220395" cy="16494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Абсолютный победитель конкурса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>
              <a:spcBef>
                <a:spcPts val="0"/>
              </a:spcBef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Лузянина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Татьяна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Михайловна</a:t>
            </a:r>
          </a:p>
          <a:p>
            <a:pPr algn="ctr"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С(К)ОШ 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Нытва</a:t>
            </a:r>
          </a:p>
          <a:p>
            <a:pPr algn="ctr">
              <a:spcBef>
                <a:spcPts val="0"/>
              </a:spcBef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 descr="C:\Users\CHERNI~1\AppData\Local\Temp\7zE00988D8D\IMG_20220318_16000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2924944"/>
            <a:ext cx="4680520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23528" y="116629"/>
          <a:ext cx="8568952" cy="67718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2238"/>
                <a:gridCol w="2142238"/>
                <a:gridCol w="2142238"/>
                <a:gridCol w="2142238"/>
              </a:tblGrid>
              <a:tr h="360043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номинация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 педагога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Образовательная организация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Призовое место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93021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Учитель первого этапа обучения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Заякина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 Ирина Александровна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СКОШИ </a:t>
                      </a:r>
                    </a:p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г. Чайковский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I </a:t>
                      </a: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место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7891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Учитель первого этапа обучения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Гончарова  Елена Вячеславовна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С(К)ОШ</a:t>
                      </a:r>
                    </a:p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г. Нытва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II </a:t>
                      </a: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место</a:t>
                      </a:r>
                    </a:p>
                    <a:p>
                      <a:pPr algn="ctr"/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6481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Учитель первого этапа обучения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Ершова Наталья Николаевна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«Ильинская СОШ № 1»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III </a:t>
                      </a: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место</a:t>
                      </a:r>
                    </a:p>
                  </a:txBody>
                  <a:tcPr/>
                </a:tc>
              </a:tr>
              <a:tr h="45070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Учитель второго этапа обучения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Лузянина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 Татьяна Михайловна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С(К)ОШ</a:t>
                      </a:r>
                    </a:p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г. Нытва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I </a:t>
                      </a: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место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3660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Учитель второго этапа обучения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Романкевич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 Ирина Витальевна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С(К)ОШ</a:t>
                      </a:r>
                    </a:p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г. Нытва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II </a:t>
                      </a: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место</a:t>
                      </a:r>
                    </a:p>
                  </a:txBody>
                  <a:tcPr/>
                </a:tc>
              </a:tr>
              <a:tr h="49450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Учитель второго этапа обучения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Винокурова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 Светлана Владимировна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«Школа-интернат», г.Оса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III </a:t>
                      </a: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место</a:t>
                      </a:r>
                    </a:p>
                  </a:txBody>
                  <a:tcPr/>
                </a:tc>
              </a:tr>
              <a:tr h="538716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Мастер своего дела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Василюк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 Татьяна Сергеевна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МАОУ «Школа № 18 для обучающихся с ОВЗ», г.Пермь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I </a:t>
                      </a: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место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595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Мастер своего дела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Матюшева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 Ирина Николаевна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МКОУ «С(К)ОШ-И для учащихся с ОВЗ», п.Сарс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II </a:t>
                      </a: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место</a:t>
                      </a:r>
                    </a:p>
                  </a:txBody>
                  <a:tcPr/>
                </a:tc>
              </a:tr>
              <a:tr h="37595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Мастер своего дела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Казанцева Ирина Эдуардовна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«</a:t>
                      </a:r>
                      <a:r>
                        <a:rPr lang="ru-RU" sz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Большеусинская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</a:p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С (К)ОШ»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III </a:t>
                      </a: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место</a:t>
                      </a:r>
                    </a:p>
                  </a:txBody>
                  <a:tcPr/>
                </a:tc>
              </a:tr>
              <a:tr h="568412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Мастер-класс «Есть идея!»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Кандакова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 Ольга Владимировна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МАОУ «Школа № 18 для обучающихся с ОВЗ», г.Пермь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I </a:t>
                      </a: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место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595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Мастер-класс «Есть идея!»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Юркина Наталья Юрьевна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МАОУ «</a:t>
                      </a:r>
                      <a:r>
                        <a:rPr lang="ru-RU" sz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Кувинская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 ОШИ для обучающихся с ОВЗ»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II </a:t>
                      </a: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место</a:t>
                      </a:r>
                    </a:p>
                  </a:txBody>
                  <a:tcPr/>
                </a:tc>
              </a:tr>
              <a:tr h="37595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Мастер-класс «Есть идея!»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Толшмякова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 Ирина Евгеньевна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МКОУ «</a:t>
                      </a:r>
                      <a:r>
                        <a:rPr lang="ru-RU" sz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Ашапская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 ОШИ»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II </a:t>
                      </a: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место</a:t>
                      </a:r>
                    </a:p>
                  </a:txBody>
                  <a:tcPr/>
                </a:tc>
              </a:tr>
              <a:tr h="37595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Мастер-класс «Есть идея!»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Игошева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Алсу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Фильгатовна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МКОУ «С(К)ОШ-И для учащихся с ОВЗ», п.Сарс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III </a:t>
                      </a: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место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294</Words>
  <Application>Microsoft Office PowerPoint</Application>
  <PresentationFormat>Экран (4:3)</PresentationFormat>
  <Paragraphs>78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Итоги краевого конкурса педагогического мастерства  «В мастерстве учителя-успех ученика»</vt:lpstr>
      <vt:lpstr>«В мастерстве учителя-успех ученика»</vt:lpstr>
      <vt:lpstr>«В мастерстве учителя-успех ученика»</vt:lpstr>
      <vt:lpstr>Участники конкурса</vt:lpstr>
      <vt:lpstr>Абсолютный победитель конкурса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Дети с задержкой психического развития</dc:title>
  <dc:creator>Еркина Оксана Владимировна</dc:creator>
  <cp:lastModifiedBy>Chernikova-LD</cp:lastModifiedBy>
  <cp:revision>14</cp:revision>
  <dcterms:created xsi:type="dcterms:W3CDTF">2021-10-13T08:13:29Z</dcterms:created>
  <dcterms:modified xsi:type="dcterms:W3CDTF">2022-03-21T11:58:15Z</dcterms:modified>
</cp:coreProperties>
</file>