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>
        <p:scale>
          <a:sx n="90" d="100"/>
          <a:sy n="90" d="100"/>
        </p:scale>
        <p:origin x="-2244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wm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5"/>
          <p:cNvSpPr>
            <a:spLocks noChangeArrowheads="1"/>
          </p:cNvSpPr>
          <p:nvPr/>
        </p:nvSpPr>
        <p:spPr bwMode="auto">
          <a:xfrm>
            <a:off x="0" y="0"/>
            <a:ext cx="9144000" cy="6856560"/>
          </a:xfrm>
          <a:prstGeom prst="rect">
            <a:avLst/>
          </a:prstGeom>
          <a:solidFill>
            <a:srgbClr val="F2F2F1"/>
          </a:solidFill>
          <a:ln w="635">
            <a:noFill/>
            <a:round/>
            <a:headEnd/>
            <a:tailEnd/>
          </a:ln>
        </p:spPr>
        <p:txBody>
          <a:bodyPr lIns="80147" tIns="40074" rIns="80147" bIns="40074"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Профессионалы будущего</a:t>
            </a:r>
            <a:r>
              <a:rPr lang="ru-RU" dirty="0" smtClean="0"/>
              <a:t>«Профессионалы будущего</a:t>
            </a:r>
            <a:r>
              <a:rPr lang="ru-RU" dirty="0" smtClean="0"/>
              <a:t>»</a:t>
            </a:r>
          </a:p>
          <a:p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459" name="Прямоугольник1"/>
          <p:cNvSpPr>
            <a:spLocks noChangeArrowheads="1"/>
          </p:cNvSpPr>
          <p:nvPr/>
        </p:nvSpPr>
        <p:spPr bwMode="auto">
          <a:xfrm>
            <a:off x="0" y="0"/>
            <a:ext cx="9150788" cy="1196752"/>
          </a:xfrm>
          <a:prstGeom prst="rect">
            <a:avLst/>
          </a:prstGeom>
          <a:solidFill>
            <a:srgbClr val="499B91"/>
          </a:solidFill>
          <a:ln w="635">
            <a:noFill/>
            <a:miter lim="800000"/>
            <a:headEnd/>
            <a:tailEnd/>
          </a:ln>
        </p:spPr>
        <p:txBody>
          <a:bodyPr lIns="80147" tIns="40074" rIns="80147" bIns="40074"/>
          <a:lstStyle/>
          <a:p>
            <a:endParaRPr lang="ru-RU" dirty="0"/>
          </a:p>
        </p:txBody>
      </p:sp>
      <p:sp>
        <p:nvSpPr>
          <p:cNvPr id="19460" name="Прямоугольник1"/>
          <p:cNvSpPr>
            <a:spLocks noChangeArrowheads="1"/>
          </p:cNvSpPr>
          <p:nvPr/>
        </p:nvSpPr>
        <p:spPr bwMode="auto">
          <a:xfrm>
            <a:off x="0" y="6744252"/>
            <a:ext cx="9144000" cy="113749"/>
          </a:xfrm>
          <a:prstGeom prst="rect">
            <a:avLst/>
          </a:prstGeom>
          <a:solidFill>
            <a:srgbClr val="499B91"/>
          </a:solidFill>
          <a:ln w="635">
            <a:noFill/>
            <a:miter lim="800000"/>
            <a:headEnd/>
            <a:tailEnd/>
          </a:ln>
        </p:spPr>
        <p:txBody>
          <a:bodyPr lIns="80147" tIns="40074" rIns="80147" bIns="40074"/>
          <a:lstStyle/>
          <a:p>
            <a:endParaRPr lang="ru-RU"/>
          </a:p>
        </p:txBody>
      </p:sp>
      <p:pic>
        <p:nvPicPr>
          <p:cNvPr id="19469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256103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диплом победител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83897"/>
            <a:ext cx="9144000" cy="1274103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54892" t="11054" r="6182" b="10318"/>
          <a:stretch/>
        </p:blipFill>
        <p:spPr bwMode="auto">
          <a:xfrm>
            <a:off x="3491880" y="1268760"/>
            <a:ext cx="1915714" cy="17330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15" name="Рисунок 14" descr="ЮниорПроф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1340768"/>
            <a:ext cx="2952328" cy="133401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252088" y="2967335"/>
            <a:ext cx="663983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«Профессионалы</a:t>
            </a:r>
          </a:p>
          <a:p>
            <a:pPr algn="ctr"/>
            <a:r>
              <a:rPr lang="ru-RU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удущего»</a:t>
            </a:r>
            <a:endParaRPr lang="ru-RU" sz="6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чем отличие?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d342cad920cd16b8854ce8d8e345f5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5" y="1124744"/>
            <a:ext cx="2250669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Содержимое 9" descr="J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652120" y="1052736"/>
            <a:ext cx="2191802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1"/>
          <p:cNvSpPr>
            <a:spLocks noChangeArrowheads="1"/>
          </p:cNvSpPr>
          <p:nvPr/>
        </p:nvSpPr>
        <p:spPr bwMode="auto">
          <a:xfrm>
            <a:off x="0" y="0"/>
            <a:ext cx="9150788" cy="548680"/>
          </a:xfrm>
          <a:prstGeom prst="rect">
            <a:avLst/>
          </a:prstGeom>
          <a:solidFill>
            <a:srgbClr val="499B91"/>
          </a:solidFill>
          <a:ln w="635">
            <a:noFill/>
            <a:miter lim="800000"/>
            <a:headEnd/>
            <a:tailEnd/>
          </a:ln>
        </p:spPr>
        <p:txBody>
          <a:bodyPr lIns="80147" tIns="40074" rIns="80147" bIns="40074"/>
          <a:lstStyle/>
          <a:p>
            <a:endParaRPr lang="ru-RU" dirty="0"/>
          </a:p>
        </p:txBody>
      </p:sp>
      <p:pic>
        <p:nvPicPr>
          <p:cNvPr id="6" name="Рисунок 5" descr="диплом победител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877272"/>
            <a:ext cx="9144000" cy="98072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512" y="2852936"/>
            <a:ext cx="1944216" cy="2088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WSR Junior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Возраст участников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14-16 лет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2852936"/>
            <a:ext cx="2016224" cy="2088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Возраст участников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18 – 22 лет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ЮниорПроф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2492896"/>
            <a:ext cx="2088232" cy="943571"/>
          </a:xfrm>
          <a:prstGeom prst="rect">
            <a:avLst/>
          </a:prstGeom>
        </p:spPr>
      </p:pic>
      <p:pic>
        <p:nvPicPr>
          <p:cNvPr id="12" name="Рисунок 11" descr="JM.jpg"/>
          <p:cNvPicPr>
            <a:picLocks noChangeAspect="1"/>
          </p:cNvPicPr>
          <p:nvPr/>
        </p:nvPicPr>
        <p:blipFill>
          <a:blip r:embed="rId6" cstate="print"/>
          <a:srcRect t="4909" b="6729"/>
          <a:stretch>
            <a:fillRect/>
          </a:stretch>
        </p:blipFill>
        <p:spPr>
          <a:xfrm>
            <a:off x="7164288" y="2348880"/>
            <a:ext cx="1514475" cy="129614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44008" y="3717032"/>
            <a:ext cx="2016224" cy="2088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Компетенции инженерно-технического цикла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76256" y="3717032"/>
            <a:ext cx="2016224" cy="2088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Компетенции, утвержденные Дирекцией </a:t>
            </a:r>
            <a:r>
              <a:rPr lang="en-US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JS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вне инженерно-технического цикла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ЮниорПроф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6" y="404664"/>
            <a:ext cx="4038600" cy="1824849"/>
          </a:xfrm>
        </p:spPr>
      </p:pic>
      <p:sp>
        <p:nvSpPr>
          <p:cNvPr id="5" name="Прямоугольник1"/>
          <p:cNvSpPr>
            <a:spLocks noChangeArrowheads="1"/>
          </p:cNvSpPr>
          <p:nvPr/>
        </p:nvSpPr>
        <p:spPr bwMode="auto">
          <a:xfrm>
            <a:off x="0" y="0"/>
            <a:ext cx="9150788" cy="404664"/>
          </a:xfrm>
          <a:prstGeom prst="rect">
            <a:avLst/>
          </a:prstGeom>
          <a:solidFill>
            <a:srgbClr val="499B91"/>
          </a:solidFill>
          <a:ln w="635">
            <a:noFill/>
            <a:miter lim="800000"/>
            <a:headEnd/>
            <a:tailEnd/>
          </a:ln>
        </p:spPr>
        <p:txBody>
          <a:bodyPr lIns="80147" tIns="40074" rIns="80147" bIns="40074"/>
          <a:lstStyle/>
          <a:p>
            <a:endParaRPr lang="ru-RU" dirty="0"/>
          </a:p>
        </p:txBody>
      </p:sp>
      <p:pic>
        <p:nvPicPr>
          <p:cNvPr id="6" name="Рисунок 5" descr="диплом победител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81328"/>
            <a:ext cx="9144000" cy="4766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2204864"/>
            <a:ext cx="7848872" cy="38884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Мобильная робототехника(10+, 14+)</a:t>
            </a:r>
          </a:p>
          <a:p>
            <a:pPr algn="ctr"/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Прототипирование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(10+, 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Инженерный дизайн </a:t>
            </a:r>
            <a: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(10+,14+)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вещей (10+, 14+)</a:t>
            </a:r>
          </a:p>
          <a:p>
            <a:pPr algn="ctr"/>
            <a:r>
              <a:rPr lang="ru-RU" sz="2400" dirty="0" err="1" smtClean="0">
                <a:solidFill>
                  <a:schemeClr val="tx2"/>
                </a:solidFill>
              </a:rPr>
              <a:t>Мехатроника</a:t>
            </a:r>
            <a:r>
              <a:rPr lang="ru-RU" sz="2400" dirty="0" smtClean="0">
                <a:solidFill>
                  <a:schemeClr val="tx2"/>
                </a:solidFill>
              </a:rPr>
              <a:t> (14+)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Электроника (10+, 14+)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Электротехника (10+, 14+)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Промышленный дизайн (14+)</a:t>
            </a:r>
          </a:p>
          <a:p>
            <a:pPr algn="ctr"/>
            <a:r>
              <a:rPr lang="ru-RU" sz="2400" dirty="0" err="1" smtClean="0">
                <a:solidFill>
                  <a:schemeClr val="tx2"/>
                </a:solidFill>
              </a:rPr>
              <a:t>Медиакоммуникации</a:t>
            </a:r>
            <a:r>
              <a:rPr lang="ru-RU" sz="2400" dirty="0" smtClean="0">
                <a:solidFill>
                  <a:schemeClr val="tx2"/>
                </a:solidFill>
              </a:rPr>
              <a:t> : продвижение инженерных проектов (14+)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1"/>
          <p:cNvSpPr>
            <a:spLocks noChangeArrowheads="1"/>
          </p:cNvSpPr>
          <p:nvPr/>
        </p:nvSpPr>
        <p:spPr bwMode="auto">
          <a:xfrm>
            <a:off x="0" y="0"/>
            <a:ext cx="9150788" cy="404664"/>
          </a:xfrm>
          <a:prstGeom prst="rect">
            <a:avLst/>
          </a:prstGeom>
          <a:solidFill>
            <a:srgbClr val="499B91"/>
          </a:solidFill>
          <a:ln w="635">
            <a:noFill/>
            <a:miter lim="800000"/>
            <a:headEnd/>
            <a:tailEnd/>
          </a:ln>
        </p:spPr>
        <p:txBody>
          <a:bodyPr lIns="80147" tIns="40074" rIns="80147" bIns="40074"/>
          <a:lstStyle/>
          <a:p>
            <a:endParaRPr lang="ru-RU" dirty="0"/>
          </a:p>
        </p:txBody>
      </p:sp>
      <p:pic>
        <p:nvPicPr>
          <p:cNvPr id="6" name="Рисунок 5" descr="диплом победител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381328"/>
            <a:ext cx="9144000" cy="4766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2204864"/>
            <a:ext cx="7848872" cy="44644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tx2"/>
              </a:solidFill>
            </a:endParaRPr>
          </a:p>
          <a:p>
            <a:pPr algn="ctr"/>
            <a:endParaRPr lang="ru-RU" sz="2400" dirty="0" smtClean="0">
              <a:solidFill>
                <a:schemeClr val="tx2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Токарные работы на станках с ЧПУ (14+)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Фрезерные работы на станках с ЧПУ (14+)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Сетевое и системное администрирование (10+, 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Кровельные работы по металлу (14+)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Лабораторный химический анализ (10+, 14+)</a:t>
            </a:r>
          </a:p>
          <a:p>
            <a:pPr algn="ctr"/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Мультимедийная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журналистика (14+)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Аэрокосмическая инженерия (14+)</a:t>
            </a:r>
          </a:p>
          <a:p>
            <a:pPr algn="ctr"/>
            <a:r>
              <a:rPr lang="ru-RU" sz="2400" dirty="0" err="1" smtClean="0">
                <a:solidFill>
                  <a:schemeClr val="tx2"/>
                </a:solidFill>
              </a:rPr>
              <a:t>Нейротехнологии</a:t>
            </a:r>
            <a:r>
              <a:rPr lang="ru-RU" sz="2400" dirty="0" smtClean="0">
                <a:solidFill>
                  <a:schemeClr val="tx2"/>
                </a:solidFill>
              </a:rPr>
              <a:t> (14+)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Лазерные работы (14+)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Кулинарное дело (14+)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Графический дизайн (14+)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Агрономия (14+)</a:t>
            </a:r>
          </a:p>
          <a:p>
            <a:pPr algn="ctr"/>
            <a:endParaRPr lang="ru-RU" sz="2400" dirty="0" smtClean="0">
              <a:solidFill>
                <a:schemeClr val="tx2"/>
              </a:solidFill>
            </a:endParaRPr>
          </a:p>
          <a:p>
            <a:pPr algn="ctr"/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9" name="Рисунок 8" descr="J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404665"/>
            <a:ext cx="2160240" cy="17481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1"/>
          <p:cNvSpPr>
            <a:spLocks noChangeArrowheads="1"/>
          </p:cNvSpPr>
          <p:nvPr/>
        </p:nvSpPr>
        <p:spPr bwMode="auto">
          <a:xfrm>
            <a:off x="0" y="0"/>
            <a:ext cx="9150788" cy="404664"/>
          </a:xfrm>
          <a:prstGeom prst="rect">
            <a:avLst/>
          </a:prstGeom>
          <a:solidFill>
            <a:srgbClr val="499B91"/>
          </a:solidFill>
          <a:ln w="635">
            <a:noFill/>
            <a:miter lim="800000"/>
            <a:headEnd/>
            <a:tailEnd/>
          </a:ln>
        </p:spPr>
        <p:txBody>
          <a:bodyPr lIns="80147" tIns="40074" rIns="80147" bIns="40074"/>
          <a:lstStyle/>
          <a:p>
            <a:endParaRPr lang="ru-RU" dirty="0"/>
          </a:p>
        </p:txBody>
      </p:sp>
      <p:pic>
        <p:nvPicPr>
          <p:cNvPr id="6" name="Рисунок 5" descr="диплом победител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381328"/>
            <a:ext cx="9144000" cy="4766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9552" y="2420888"/>
            <a:ext cx="8136904" cy="41044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Мобильная робототехника(10+, 14+)</a:t>
            </a:r>
          </a:p>
          <a:p>
            <a:pPr algn="ctr"/>
            <a:r>
              <a:rPr lang="ru-RU" sz="2400" b="1" dirty="0" err="1" smtClean="0">
                <a:solidFill>
                  <a:schemeClr val="tx2"/>
                </a:solidFill>
              </a:rPr>
              <a:t>Прототипирование</a:t>
            </a:r>
            <a:r>
              <a:rPr lang="ru-RU" sz="2400" b="1" dirty="0" smtClean="0">
                <a:solidFill>
                  <a:schemeClr val="tx2"/>
                </a:solidFill>
              </a:rPr>
              <a:t> (10+, 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Инженерный дизайн </a:t>
            </a:r>
            <a:r>
              <a:rPr lang="en-US" sz="2400" b="1" dirty="0" smtClean="0">
                <a:solidFill>
                  <a:schemeClr val="tx2"/>
                </a:solidFill>
              </a:rPr>
              <a:t>CAD </a:t>
            </a:r>
            <a:r>
              <a:rPr lang="ru-RU" sz="2400" b="1" dirty="0" smtClean="0">
                <a:solidFill>
                  <a:schemeClr val="tx2"/>
                </a:solidFill>
              </a:rPr>
              <a:t>(10+,14+)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Интернет вещей (10+, 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Токарные работы на станках с ЧПУ (14+)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Фрезерные работы на станках с ЧПУ (14+)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Сетевое и системное администрирование (10+, 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Кровельные работы по металлу (14+)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Лабораторный химический анализ (10+, 14+)</a:t>
            </a:r>
          </a:p>
          <a:p>
            <a:pPr algn="ctr"/>
            <a:r>
              <a:rPr lang="ru-RU" sz="2400" b="1" dirty="0" err="1" smtClean="0">
                <a:solidFill>
                  <a:schemeClr val="tx2"/>
                </a:solidFill>
              </a:rPr>
              <a:t>Мультимедийная</a:t>
            </a:r>
            <a:r>
              <a:rPr lang="ru-RU" sz="2400" b="1" dirty="0" smtClean="0">
                <a:solidFill>
                  <a:schemeClr val="tx2"/>
                </a:solidFill>
              </a:rPr>
              <a:t> журналистика (14</a:t>
            </a:r>
            <a:r>
              <a:rPr lang="ru-RU" sz="2400" b="1" dirty="0" smtClean="0">
                <a:solidFill>
                  <a:schemeClr val="tx2"/>
                </a:solidFill>
              </a:rPr>
              <a:t>+)</a:t>
            </a:r>
          </a:p>
          <a:p>
            <a:pPr algn="ctr"/>
            <a:r>
              <a:rPr lang="ru-RU" sz="2400" b="1" dirty="0" err="1" smtClean="0">
                <a:solidFill>
                  <a:schemeClr val="tx2"/>
                </a:solidFill>
              </a:rPr>
              <a:t>Веб-дизайн</a:t>
            </a:r>
            <a:r>
              <a:rPr lang="ru-RU" sz="2400" b="1" dirty="0" smtClean="0">
                <a:solidFill>
                  <a:schemeClr val="tx2"/>
                </a:solidFill>
              </a:rPr>
              <a:t> (14+) </a:t>
            </a:r>
            <a:r>
              <a:rPr lang="ru-RU" sz="2400" i="1" dirty="0" smtClean="0">
                <a:solidFill>
                  <a:schemeClr val="tx2"/>
                </a:solidFill>
              </a:rPr>
              <a:t>презентационная </a:t>
            </a:r>
          </a:p>
          <a:p>
            <a:pPr algn="ctr"/>
            <a:endParaRPr lang="ru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Содержимое 11" descr="Рисунок JS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476672"/>
            <a:ext cx="4038600" cy="1296144"/>
          </a:xfrm>
        </p:spPr>
      </p:pic>
      <p:sp>
        <p:nvSpPr>
          <p:cNvPr id="13" name="Скругленный прямоугольник 12"/>
          <p:cNvSpPr/>
          <p:nvPr/>
        </p:nvSpPr>
        <p:spPr>
          <a:xfrm>
            <a:off x="4644008" y="620688"/>
            <a:ext cx="4392488" cy="158417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Региональный чемпионат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Пермского края по стандартам  </a:t>
            </a:r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JuniorSkills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– 27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января 2019 г.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worldskills.ru/wp-content/uploads/2014/11/juniorskills_logo-300x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63" y="6110288"/>
            <a:ext cx="1201737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499B91"/>
          </a:solidFill>
          <a:ln>
            <a:solidFill>
              <a:srgbClr val="499B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993775"/>
          </a:xfrm>
        </p:spPr>
        <p:txBody>
          <a:bodyPr>
            <a:noAutofit/>
          </a:bodyPr>
          <a:lstStyle/>
          <a:p>
            <a:pPr defTabSz="393700">
              <a:lnSpc>
                <a:spcPct val="90000"/>
              </a:lnSpc>
            </a:pPr>
            <a:r>
              <a:rPr lang="ru-RU" sz="3600" b="1" dirty="0" smtClean="0">
                <a:solidFill>
                  <a:schemeClr val="bg1"/>
                </a:solidFill>
                <a:cs typeface="Arial" charset="0"/>
              </a:rPr>
              <a:t>Требования к участникам </a:t>
            </a:r>
            <a:r>
              <a:rPr lang="ru-RU" sz="3600" b="1" dirty="0" smtClean="0">
                <a:solidFill>
                  <a:schemeClr val="bg1"/>
                </a:solidFill>
                <a:cs typeface="Arial" charset="0"/>
              </a:rPr>
              <a:t>Регионального чемпионата</a:t>
            </a:r>
            <a:endParaRPr kumimoji="1" lang="ru-RU" sz="3600" b="1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143000"/>
            <a:ext cx="8353425" cy="5543550"/>
          </a:xfrm>
        </p:spPr>
        <p:txBody>
          <a:bodyPr>
            <a:noAutofit/>
          </a:bodyPr>
          <a:lstStyle/>
          <a:p>
            <a:pPr eaLnBrk="1" hangingPunct="1"/>
            <a:endParaRPr lang="ru-RU" sz="1600" dirty="0" smtClean="0"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  <a:cs typeface="Arial" charset="0"/>
              </a:rPr>
              <a:t>Состав команда 2 человека 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  <a:cs typeface="Arial" charset="0"/>
              </a:rPr>
              <a:t>Соответствие возраста участников заявленным возрастным категориям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  <a:cs typeface="Arial" charset="0"/>
              </a:rPr>
              <a:t>Соответствие возраста участника возрастным критериям </a:t>
            </a:r>
            <a:r>
              <a:rPr lang="en-US" b="1" dirty="0" smtClean="0">
                <a:solidFill>
                  <a:srgbClr val="FF0000"/>
                </a:solidFill>
                <a:cs typeface="Arial" charset="0"/>
              </a:rPr>
              <a:t>JS </a:t>
            </a:r>
            <a:r>
              <a:rPr lang="ru-RU" b="1" dirty="0" smtClean="0">
                <a:solidFill>
                  <a:srgbClr val="FF0000"/>
                </a:solidFill>
                <a:cs typeface="Arial" charset="0"/>
              </a:rPr>
              <a:t>на момент проведения Национального чемпионата</a:t>
            </a:r>
          </a:p>
          <a:p>
            <a:pPr algn="ctr" eaLnBrk="1" hangingPunct="1">
              <a:spcBef>
                <a:spcPct val="0"/>
              </a:spcBef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  <a:cs typeface="Arial" charset="0"/>
              </a:rPr>
              <a:t>Допускается состав участников команды из разных образовательных организаций</a:t>
            </a:r>
            <a:endParaRPr lang="ru-RU" b="1" dirty="0" smtClean="0">
              <a:solidFill>
                <a:srgbClr val="FF0000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ru-RU" sz="1800" b="1" dirty="0" smtClean="0">
              <a:solidFill>
                <a:srgbClr val="FF0000"/>
              </a:solidFill>
              <a:cs typeface="Arial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rgbClr val="002060"/>
              </a:solidFill>
            </a:endParaRPr>
          </a:p>
          <a:p>
            <a:pPr algn="ctr" eaLnBrk="1" hangingPunct="1">
              <a:buFont typeface="Arial" charset="0"/>
              <a:buNone/>
            </a:pPr>
            <a:endParaRPr lang="ru-RU" sz="1600" b="1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z="1600" dirty="0" smtClean="0">
              <a:cs typeface="Arial" charset="0"/>
            </a:endParaRPr>
          </a:p>
        </p:txBody>
      </p:sp>
      <p:sp>
        <p:nvSpPr>
          <p:cNvPr id="17413" name="Прямоугольник 12"/>
          <p:cNvSpPr>
            <a:spLocks noChangeArrowheads="1"/>
          </p:cNvSpPr>
          <p:nvPr/>
        </p:nvSpPr>
        <p:spPr bwMode="auto">
          <a:xfrm>
            <a:off x="25400" y="6249988"/>
            <a:ext cx="23637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pPr algn="r" defTabSz="912813">
              <a:buFont typeface="Arial" charset="0"/>
              <a:buNone/>
            </a:pPr>
            <a:endParaRPr lang="ru-RU" altLang="en-US" sz="170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741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72063"/>
            <a:ext cx="16446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357290" y="5057800"/>
            <a:ext cx="2051720" cy="1800200"/>
          </a:xfrm>
          <a:prstGeom prst="rect">
            <a:avLst/>
          </a:prstGeom>
          <a:blipFill>
            <a:blip r:embed="rId4" cstate="print">
              <a:extLst/>
            </a:blip>
            <a:srcRect/>
            <a:stretch>
              <a:fillRect l="-30000" r="-3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Прямоугольник 10"/>
          <p:cNvSpPr/>
          <p:nvPr/>
        </p:nvSpPr>
        <p:spPr>
          <a:xfrm>
            <a:off x="3357554" y="5057800"/>
            <a:ext cx="2088232" cy="1800200"/>
          </a:xfrm>
          <a:prstGeom prst="rect">
            <a:avLst/>
          </a:prstGeom>
          <a:blipFill>
            <a:blip r:embed="rId5" cstate="print">
              <a:extLst/>
            </a:blip>
            <a:srcRect/>
            <a:stretch>
              <a:fillRect l="-18000" r="-18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742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0938" y="5070475"/>
            <a:ext cx="1643062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357818" y="5057800"/>
            <a:ext cx="2231108" cy="1800200"/>
          </a:xfrm>
          <a:prstGeom prst="rect">
            <a:avLst/>
          </a:prstGeom>
          <a:blipFill>
            <a:blip r:embed="rId7" cstate="print">
              <a:extLst/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294</Words>
  <Application>Microsoft Office PowerPoint</Application>
  <PresentationFormat>Экран (4:3)</PresentationFormat>
  <Paragraphs>56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В чем отличие?</vt:lpstr>
      <vt:lpstr>Слайд 3</vt:lpstr>
      <vt:lpstr>Слайд 4</vt:lpstr>
      <vt:lpstr>Слайд 5</vt:lpstr>
      <vt:lpstr>Требования к участникам Регионального чемпионата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Разумов Сергей Владимирович</dc:creator>
  <cp:lastModifiedBy>Razumov-SV</cp:lastModifiedBy>
  <cp:revision>10</cp:revision>
  <dcterms:created xsi:type="dcterms:W3CDTF">2018-08-28T10:56:07Z</dcterms:created>
  <dcterms:modified xsi:type="dcterms:W3CDTF">2018-08-28T12:10:54Z</dcterms:modified>
</cp:coreProperties>
</file>