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25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8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08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338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3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5360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68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63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04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15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81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5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32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4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8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5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EA3D-347A-4077-B8D2-219A25FC3B1B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1BA831-9C1F-4CB2-B083-57A32E413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9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Результаты </a:t>
            </a:r>
            <a:r>
              <a:rPr lang="ru-RU" sz="2800" dirty="0" err="1" smtClean="0"/>
              <a:t>скринингового</a:t>
            </a:r>
            <a:r>
              <a:rPr lang="ru-RU" sz="2800" dirty="0" smtClean="0"/>
              <a:t> обследования детей старшего дошкольного возраста и детей1-2х классов ДОУ и ОУ ПК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299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связи с выше изложенным возникают следующие 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Специалистам ДОУ и ОУ обсудить результаты диагностики на заседании </a:t>
            </a:r>
            <a:r>
              <a:rPr lang="ru-RU" dirty="0" err="1"/>
              <a:t>ПМПк</a:t>
            </a:r>
            <a:r>
              <a:rPr lang="ru-RU" dirty="0"/>
              <a:t>. Сравнить полученные результаты с итогами педагогической, логопедической диагностики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Провести углубленную индивидуальную психолого-педагогическую диагностику детей вызывающих «вопросы» по результатам диагностики</a:t>
            </a:r>
            <a:r>
              <a:rPr lang="ru-RU" dirty="0" smtClean="0"/>
              <a:t>.</a:t>
            </a:r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 Специалистам </a:t>
            </a:r>
            <a:r>
              <a:rPr lang="ru-RU" dirty="0" err="1"/>
              <a:t>ПМПк</a:t>
            </a:r>
            <a:r>
              <a:rPr lang="ru-RU" dirty="0"/>
              <a:t> взять на динамическое наблюдение детей «группы риска».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05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марте-апреле 2018г. специалистами ДОУ и ОУ Пермского края проведена работа по </a:t>
            </a:r>
            <a:r>
              <a:rPr lang="ru-RU" dirty="0" err="1"/>
              <a:t>скрининговому</a:t>
            </a:r>
            <a:r>
              <a:rPr lang="ru-RU" dirty="0"/>
              <a:t> обследованию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старшего </a:t>
            </a:r>
            <a:r>
              <a:rPr lang="ru-RU" sz="2800" dirty="0"/>
              <a:t>дошкольного возраста и 1-2 классов </a:t>
            </a:r>
            <a:r>
              <a:rPr lang="ru-RU" sz="2800" dirty="0">
                <a:solidFill>
                  <a:srgbClr val="FF0000"/>
                </a:solidFill>
              </a:rPr>
              <a:t>с целью своевременного выявления детей «группы риска», повышения результатов мониторинга первоклассников,  предупреждения симптомов школьной </a:t>
            </a:r>
            <a:r>
              <a:rPr lang="ru-RU" sz="2800" dirty="0" err="1">
                <a:solidFill>
                  <a:srgbClr val="FF0000"/>
                </a:solidFill>
              </a:rPr>
              <a:t>дезадаптации</a:t>
            </a:r>
            <a:r>
              <a:rPr lang="ru-RU" sz="2800" dirty="0">
                <a:solidFill>
                  <a:srgbClr val="FF0000"/>
                </a:solidFill>
              </a:rPr>
              <a:t>, повышения качества работы дошкольных образовательных учреждений.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0429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Дети были </a:t>
            </a:r>
            <a:r>
              <a:rPr lang="ru-RU" dirty="0" smtClean="0"/>
              <a:t>обследованы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/>
              <a:t>по методике </a:t>
            </a:r>
            <a:r>
              <a:rPr lang="ru-RU" sz="4000" dirty="0" err="1"/>
              <a:t>диагностико</a:t>
            </a:r>
            <a:r>
              <a:rPr lang="ru-RU" sz="4000" dirty="0"/>
              <a:t>-прогностического скрининг детей (</a:t>
            </a:r>
            <a:r>
              <a:rPr lang="ru-RU" sz="4000" dirty="0" err="1"/>
              <a:t>Е.А.Екжановой</a:t>
            </a:r>
            <a:r>
              <a:rPr lang="ru-RU" sz="4000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34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Прошли </a:t>
            </a:r>
            <a:r>
              <a:rPr lang="ru-RU" dirty="0"/>
              <a:t>обследование: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>
                <a:solidFill>
                  <a:srgbClr val="FF0000"/>
                </a:solidFill>
              </a:rPr>
              <a:t>434 человека. </a:t>
            </a:r>
            <a:endParaRPr lang="ru-RU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200" b="1" u="sng" dirty="0" smtClean="0"/>
              <a:t>Из них:</a:t>
            </a:r>
          </a:p>
          <a:p>
            <a:pPr marL="0" indent="0">
              <a:buNone/>
            </a:pPr>
            <a:r>
              <a:rPr lang="ru-RU" sz="3200" dirty="0" smtClean="0"/>
              <a:t>189 </a:t>
            </a:r>
            <a:r>
              <a:rPr lang="ru-RU" sz="3200" dirty="0"/>
              <a:t>детей дошкольного возраста,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245 </a:t>
            </a:r>
            <a:r>
              <a:rPr lang="ru-RU" sz="3200" dirty="0"/>
              <a:t>детей 1-2 классов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05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обследования детей дошкольного возраста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637531"/>
              </p:ext>
            </p:extLst>
          </p:nvPr>
        </p:nvGraphicFramePr>
        <p:xfrm>
          <a:off x="818707" y="2190306"/>
          <a:ext cx="7585980" cy="241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6499"/>
                <a:gridCol w="3389481"/>
              </a:tblGrid>
              <a:tr h="4780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 уровень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0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Стабильная середина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0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Группа риска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0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Группа «беда»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02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63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обследования детей 1-2 классов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699681"/>
              </p:ext>
            </p:extLst>
          </p:nvPr>
        </p:nvGraphicFramePr>
        <p:xfrm>
          <a:off x="978195" y="2030821"/>
          <a:ext cx="7708605" cy="2815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4335"/>
                <a:gridCol w="3444270"/>
              </a:tblGrid>
              <a:tr h="5269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Высокий уровень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80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9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Стабильная середина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9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Группа риска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9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Группа «беда»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93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ВСЕГО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245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71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обследования детей дошкольного возраста и 1-2 классов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278683"/>
              </p:ext>
            </p:extLst>
          </p:nvPr>
        </p:nvGraphicFramePr>
        <p:xfrm>
          <a:off x="850605" y="2137146"/>
          <a:ext cx="7591646" cy="2528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9634"/>
                <a:gridCol w="3392012"/>
              </a:tblGrid>
              <a:tr h="5056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Высокий уровень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6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Стабильная середина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6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Группа риска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6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Группа «беда»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67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434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60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641" y="393406"/>
            <a:ext cx="8596668" cy="5892506"/>
          </a:xfrm>
        </p:spPr>
        <p:txBody>
          <a:bodyPr/>
          <a:lstStyle/>
          <a:p>
            <a:pPr lvl="0"/>
            <a:r>
              <a:rPr lang="ru-RU" dirty="0"/>
              <a:t>Высокая возрастная норма</a:t>
            </a:r>
          </a:p>
          <a:p>
            <a:pPr lvl="0"/>
            <a:r>
              <a:rPr lang="ru-RU" dirty="0"/>
              <a:t>Стабильная середина</a:t>
            </a:r>
          </a:p>
          <a:p>
            <a:pPr lvl="0"/>
            <a:r>
              <a:rPr lang="ru-RU" dirty="0"/>
              <a:t>Группа риска</a:t>
            </a:r>
          </a:p>
          <a:p>
            <a:pPr lvl="0"/>
            <a:r>
              <a:rPr lang="ru-RU" dirty="0"/>
              <a:t>Группа беда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95693" y="2445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41" y="2079811"/>
            <a:ext cx="8902601" cy="404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649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/>
              <a:t>Вывод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4251"/>
            <a:ext cx="8596668" cy="4457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получили </a:t>
            </a:r>
            <a:r>
              <a:rPr lang="ru-RU" sz="3200" dirty="0"/>
              <a:t>высокие </a:t>
            </a:r>
            <a:r>
              <a:rPr lang="ru-RU" sz="3200" dirty="0" smtClean="0"/>
              <a:t>результаты – 35%, 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стабильную середину вошли – 32%, </a:t>
            </a: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группу риска – 25%, </a:t>
            </a: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групп риска – 9%.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04251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249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Результаты скринингового обследования детей старшего дошкольного возраста и детей1-2х классов ДОУ и ОУ ПК</vt:lpstr>
      <vt:lpstr>В марте-апреле 2018г. специалистами ДОУ и ОУ Пермского края проведена работа по скрининговому обследованию детей </vt:lpstr>
      <vt:lpstr>Дети были обследованы</vt:lpstr>
      <vt:lpstr>Прошли обследование: </vt:lpstr>
      <vt:lpstr>Результаты обследования детей дошкольного возраста</vt:lpstr>
      <vt:lpstr>Результаты обследования детей 1-2 классов</vt:lpstr>
      <vt:lpstr>Итоги обследования детей дошкольного возраста и 1-2 классов</vt:lpstr>
      <vt:lpstr>Презентация PowerPoint</vt:lpstr>
      <vt:lpstr>Вывод</vt:lpstr>
      <vt:lpstr>В связи с выше изложенным возникают следующие предложения:</vt:lpstr>
    </vt:vector>
  </TitlesOfParts>
  <Company>ИРО ПК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скринингового обследования детей старшего дошкольного возраста и детей1-2х классов ДОУ и ОУ ПК</dc:title>
  <dc:creator>Каткова Ирина Геннадьевна</dc:creator>
  <cp:lastModifiedBy>Каткова Ирина Геннадьевна</cp:lastModifiedBy>
  <cp:revision>2</cp:revision>
  <dcterms:created xsi:type="dcterms:W3CDTF">2018-04-19T04:28:00Z</dcterms:created>
  <dcterms:modified xsi:type="dcterms:W3CDTF">2018-04-19T04:44:38Z</dcterms:modified>
</cp:coreProperties>
</file>