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60" r:id="rId5"/>
    <p:sldId id="261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8" d="100"/>
          <a:sy n="68" d="100"/>
        </p:scale>
        <p:origin x="-480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E2186FC-B4E7-488C-93B3-D435B6B2695E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CA839FF-4CCB-4567-B5DC-DDAD89702A1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298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86FC-B4E7-488C-93B3-D435B6B2695E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39FF-4CCB-4567-B5DC-DDAD89702A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807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86FC-B4E7-488C-93B3-D435B6B2695E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39FF-4CCB-4567-B5DC-DDAD89702A1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9774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86FC-B4E7-488C-93B3-D435B6B2695E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39FF-4CCB-4567-B5DC-DDAD89702A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7630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86FC-B4E7-488C-93B3-D435B6B2695E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39FF-4CCB-4567-B5DC-DDAD89702A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5396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86FC-B4E7-488C-93B3-D435B6B2695E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39FF-4CCB-4567-B5DC-DDAD89702A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7664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86FC-B4E7-488C-93B3-D435B6B2695E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39FF-4CCB-4567-B5DC-DDAD89702A1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4633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86FC-B4E7-488C-93B3-D435B6B2695E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39FF-4CCB-4567-B5DC-DDAD89702A1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287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86FC-B4E7-488C-93B3-D435B6B2695E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39FF-4CCB-4567-B5DC-DDAD89702A1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807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86FC-B4E7-488C-93B3-D435B6B2695E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39FF-4CCB-4567-B5DC-DDAD89702A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997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86FC-B4E7-488C-93B3-D435B6B2695E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39FF-4CCB-4567-B5DC-DDAD89702A1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7027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86FC-B4E7-488C-93B3-D435B6B2695E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39FF-4CCB-4567-B5DC-DDAD89702A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689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86FC-B4E7-488C-93B3-D435B6B2695E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39FF-4CCB-4567-B5DC-DDAD89702A1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9925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86FC-B4E7-488C-93B3-D435B6B2695E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39FF-4CCB-4567-B5DC-DDAD89702A1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8969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86FC-B4E7-488C-93B3-D435B6B2695E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39FF-4CCB-4567-B5DC-DDAD89702A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230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86FC-B4E7-488C-93B3-D435B6B2695E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39FF-4CCB-4567-B5DC-DDAD89702A1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7833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86FC-B4E7-488C-93B3-D435B6B2695E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39FF-4CCB-4567-B5DC-DDAD89702A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372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E2186FC-B4E7-488C-93B3-D435B6B2695E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CA839FF-4CCB-4567-B5DC-DDAD89702A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012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2037" y="2134986"/>
            <a:ext cx="9645160" cy="1469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990" indent="-173990" algn="ctr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</a:pPr>
            <a:r>
              <a:rPr lang="ru-RU" sz="3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«Киностудия игрового кино «Ералаш»</a:t>
            </a:r>
            <a:endParaRPr lang="ru-RU" sz="3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73990" indent="-173990" algn="ctr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6" name="Picture 2" descr="https://all-t-shirts.ru/goods_images/ru125520II0009fa28462b083e50393b815bcce6c89f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9035" r="601" b="23863"/>
          <a:stretch/>
        </p:blipFill>
        <p:spPr bwMode="auto">
          <a:xfrm>
            <a:off x="4753952" y="2807217"/>
            <a:ext cx="3176710" cy="15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64459" y="5073162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Галимова</a:t>
            </a:r>
            <a:r>
              <a:rPr lang="ru-RU" dirty="0" smtClean="0"/>
              <a:t> </a:t>
            </a:r>
            <a:r>
              <a:rPr lang="ru-RU" dirty="0" smtClean="0"/>
              <a:t>Любовь </a:t>
            </a:r>
            <a:r>
              <a:rPr lang="ru-RU" dirty="0" err="1" smtClean="0"/>
              <a:t>Витальевна,учитель</a:t>
            </a:r>
            <a:r>
              <a:rPr lang="ru-RU" dirty="0" smtClean="0"/>
              <a:t> </a:t>
            </a:r>
            <a:r>
              <a:rPr lang="ru-RU" dirty="0" smtClean="0"/>
              <a:t>начальных </a:t>
            </a:r>
            <a:r>
              <a:rPr lang="ru-RU" dirty="0" smtClean="0"/>
              <a:t>классов</a:t>
            </a:r>
          </a:p>
          <a:p>
            <a:r>
              <a:rPr lang="ru-RU" dirty="0"/>
              <a:t>МБОУ «</a:t>
            </a:r>
            <a:r>
              <a:rPr lang="ru-RU" dirty="0" err="1"/>
              <a:t>Куединская</a:t>
            </a:r>
            <a:r>
              <a:rPr lang="ru-RU" dirty="0"/>
              <a:t> СОШ №1 им. </a:t>
            </a:r>
            <a:r>
              <a:rPr lang="ru-RU" dirty="0" err="1" smtClean="0"/>
              <a:t>П.П.Балахнина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7570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3207" y="726715"/>
            <a:ext cx="10755923" cy="1475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сделать школьную жизнь ярким, незабываемым праздником, в котором будут участвовать и ребята, и учителя, и родители в качестве актеров, режиссеров-постановщиков и зрителей? Таким средством является театр школьных миниатюр. Постановка миниатюр, сценок – все это направлено на приобщение детей к театральному искусству и литературе.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 программы связана с тем, что с одной стороны театр школьных миниатюр –это возможность непринужденного общения, возможность раскрытия талантов и самореализации. С другой стороны это возможность технического самосовершенствования. В наши дни доступность технологий позволяет каждому попробовать свои силы в видеопроизводстве. Чтобы быть успешным в данной области, необходимо в полной мере знать все этапы видеопроизводства, владеть навыками </a:t>
            </a:r>
            <a:r>
              <a:rPr lang="ru-RU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видеооператора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осветителя, видеомонтажера, звукооператора и звукорежиссера, знать основы </a:t>
            </a:r>
            <a:r>
              <a:rPr lang="ru-RU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цветокоррекции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81807" y="2412744"/>
            <a:ext cx="10254761" cy="1475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данном курсе школьники учатся работе над репликами, создают характер персонажа, учатся самокритике, учатся работать над оформлением миниатюр, над декорациями и костюмами, музыкальным оформлением. Эта работа также развивает воображение, творческую активность школьников. Сама творческая деятельность создаёт дружественную атмосферу, способствующую развитию речи, умению вести диалог и передавать свои впечатления.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Кроме эстетического воспитания «Ералаш» несёт в себе возможность практического освоения техники создания цифрового </a:t>
            </a:r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видео. Обучающиеся постигают азы видеоискусства: историю создания и развития кинематографа и телевидения, драматургию фильма. Затем на 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практике проходят все этапы подготовительного периода создания видеофильма: идея, сценарий, план съемки; основы операторской работы: практическая съемка видеоматериала. Далее обучение основам видеомонтажа, 4 музыкального сопровождения и озвучивания.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300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un9-49.userapi.com/impg/sKIDZkuungmSRwdGPn1kiKYNoJ5SolVpWVH-5A/7HsADUI509U.jpg?size=1200x1600&amp;quality=95&amp;sign=6d6774e7a21c448c04fc94214835a9e6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5" t="21116" r="1322" b="10881"/>
          <a:stretch/>
        </p:blipFill>
        <p:spPr bwMode="auto">
          <a:xfrm>
            <a:off x="883946" y="835270"/>
            <a:ext cx="4800732" cy="4721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468208" y="1233018"/>
            <a:ext cx="386275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Tx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сценария</a:t>
            </a:r>
          </a:p>
          <a:p>
            <a:pPr marL="342900" lvl="0" indent="-342900">
              <a:buFontTx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сценария</a:t>
            </a:r>
          </a:p>
          <a:p>
            <a:pPr marL="342900" lvl="0" indent="-342900">
              <a:buFontTx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ролей</a:t>
            </a:r>
          </a:p>
        </p:txBody>
      </p:sp>
    </p:spTree>
    <p:extLst>
      <p:ext uri="{BB962C8B-B14F-4D97-AF65-F5344CB8AC3E}">
        <p14:creationId xmlns:p14="http://schemas.microsoft.com/office/powerpoint/2010/main" val="963263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un9-52.userapi.com/impg/HlZnrX3-88dMgbvsk3Db9P7kAlduQZmJONMaQw/sqrw0dV8ZiA.jpg?size=1200x1600&amp;quality=95&amp;sign=12f6f8ea822da971b46a28d20fd16cfc&amp;type=album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6" b="21955"/>
          <a:stretch/>
        </p:blipFill>
        <p:spPr bwMode="auto">
          <a:xfrm>
            <a:off x="641839" y="641838"/>
            <a:ext cx="4273062" cy="442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87915" y="1422086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Распределение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кадров</a:t>
            </a:r>
          </a:p>
          <a:p>
            <a:pPr lvl="0"/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5.План съемки, </a:t>
            </a:r>
          </a:p>
          <a:p>
            <a:pPr lvl="0"/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Съемка кадров 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https://sun9-78.userapi.com/impg/-lpnfmpRKfPBClySIMgs2M_oaFL2S6t5dtJE6Q/J4M6_CVjqaU.jpg?size=1040x500&amp;quality=95&amp;sign=985a96753e92ef71b157f797cf6c8a57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993" y="3146259"/>
            <a:ext cx="6372303" cy="3063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273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s://sun9-54.userapi.com/impg/FnE-u9Tn8fPn796vYpQuEY0m7d2PYNJ954h5Tw/nBr0XI0JBD0.jpg?size=1200x1600&amp;quality=95&amp;sign=136dfe1f54102c961df873762eac70ef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" t="18042" r="-1" b="25928"/>
          <a:stretch/>
        </p:blipFill>
        <p:spPr bwMode="auto">
          <a:xfrm>
            <a:off x="1015832" y="861646"/>
            <a:ext cx="6164796" cy="4659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365023" y="1272617"/>
            <a:ext cx="397705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Выбор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лучших кадров</a:t>
            </a:r>
          </a:p>
          <a:p>
            <a:pPr lvl="0"/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Создаем папку( нумерация кадров, </a:t>
            </a:r>
            <a:r>
              <a:rPr lang="ru-RU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футажи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подбор аудио, вставки и т.д.)</a:t>
            </a:r>
          </a:p>
          <a:p>
            <a:pPr lvl="0"/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Создание фильма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014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6338" y="2444261"/>
            <a:ext cx="787908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8369986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332</TotalTime>
  <Words>330</Words>
  <Application>Microsoft Office PowerPoint</Application>
  <PresentationFormat>Произвольный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Любовь</dc:creator>
  <cp:lastModifiedBy>Виноградов</cp:lastModifiedBy>
  <cp:revision>17</cp:revision>
  <dcterms:created xsi:type="dcterms:W3CDTF">2022-04-21T17:33:47Z</dcterms:created>
  <dcterms:modified xsi:type="dcterms:W3CDTF">2022-10-17T15:39:35Z</dcterms:modified>
</cp:coreProperties>
</file>