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08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996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54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017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94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97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298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886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701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857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2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FB792-26AD-4F84-9FFC-02B9C290B91C}" type="datetimeFigureOut">
              <a:rPr lang="ru-RU" smtClean="0"/>
              <a:t>21.12.2020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8919A-9429-4908-97FD-3E4361BB77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853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3475" y="133350"/>
            <a:ext cx="922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Constantia" panose="02030602050306030303" pitchFamily="18" charset="0"/>
              </a:rPr>
              <a:t>Муниципальное бюджетное общеобразовательное учреждение «</a:t>
            </a:r>
            <a:r>
              <a:rPr lang="ru-RU" sz="1600" b="1" dirty="0" err="1" smtClean="0">
                <a:latin typeface="Constantia" panose="02030602050306030303" pitchFamily="18" charset="0"/>
              </a:rPr>
              <a:t>Очерская</a:t>
            </a:r>
            <a:r>
              <a:rPr lang="ru-RU" sz="1600" b="1" dirty="0" smtClean="0">
                <a:latin typeface="Constantia" panose="02030602050306030303" pitchFamily="18" charset="0"/>
              </a:rPr>
              <a:t> средняя школа №3»</a:t>
            </a:r>
            <a:endParaRPr lang="ru-RU" sz="1600" b="1" dirty="0">
              <a:latin typeface="Constantia" panose="0203060205030603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4165" y="1103054"/>
            <a:ext cx="7591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Роль классного руководителя </a:t>
            </a:r>
          </a:p>
          <a:p>
            <a:pPr algn="ctr"/>
            <a:r>
              <a:rPr lang="ru-RU" sz="48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в современной школе</a:t>
            </a:r>
            <a:endParaRPr lang="ru-RU" sz="48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9711" y="6305550"/>
            <a:ext cx="8143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nstantia" panose="02030602050306030303" pitchFamily="18" charset="0"/>
              </a:rPr>
              <a:t>Каменских Людмила Владимировна, учитель информатики и ИКТ</a:t>
            </a:r>
            <a:endParaRPr lang="ru-RU" b="1" dirty="0">
              <a:latin typeface="Constantia" panose="020306020503060303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2625246"/>
            <a:ext cx="2999556" cy="3518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7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6374" y="833735"/>
            <a:ext cx="86582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Классный руководитель должен быть и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проектировщиком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Он должен уметь проектировать и создавать комфортную и безопасную образовательную среды в классном коллективе.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476374" y="152400"/>
            <a:ext cx="9324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Функции современного классного руководителя</a:t>
            </a:r>
            <a:endParaRPr lang="ru-RU" sz="28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pic>
        <p:nvPicPr>
          <p:cNvPr id="6146" name="Picture 2" descr="http://www.detkin-club.ru/images/about/1600x1200_298607_%5Bwww.artfile.ru%5D_5f4f100c0f49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50" y="2311063"/>
            <a:ext cx="5638800" cy="422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651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00" y="528280"/>
            <a:ext cx="106584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взаимодействия: 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беседы, дискуссии, игры, состязания, походы и экскурсии, конкурсы, общественно-полезный и творческий труд, художественно-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эстетическая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ролевой тренинг и т.д.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38275" y="2005608"/>
            <a:ext cx="9982200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Современные :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Публичная лекция 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лекция, насыщенная яркой информацией с необычными примерами, фактами, позволяющая «высветить» отношение к рассматриваемому явлению или событию.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Открытий микрофон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ученикам предлагается обсудить события общественной жизни.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«Сократовская беседа»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поиск истины, обсуждение поставленной проблемы с разных сторон с поочередным решением дополнительных вопросов.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Философский стол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обсуждение жизненных ситуаций с философской позиции.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Дискуссионные качели по предложенной теме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 беседы с чередованием суждений ведут две группы участников.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Разговор при свечах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– беседа на темы интимно-личностного общения или этического содержания жизненных ценностей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43099" y="5060"/>
            <a:ext cx="7953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Формы работы с коллективом обучающихся</a:t>
            </a:r>
            <a:endParaRPr lang="ru-RU" sz="28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142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273561"/>
            <a:ext cx="85915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Когда человек меняется в ногу со временем, то жизнь становится увлекательной, интересной и хочется достигать все новых и новых высот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793507"/>
            <a:ext cx="7516082" cy="4483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633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66875" y="1809750"/>
            <a:ext cx="8382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СПАСИБО ЗА ВНИМАНИЕ!</a:t>
            </a:r>
            <a:endParaRPr lang="ru-RU" sz="72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912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50" y="217691"/>
            <a:ext cx="105918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«Школа – не здание, не кабинеты, не образцовая наглядная агитация. Школа – это возвышенный дух, мечта, идея, которые увлекают сразу троих –  ребенка, учителя, родителя – и тут же реализуются. Если их нет, значит то не школа, а обычная бухгалтерия, где приходят и уходят по звонку, зарабатывают – кто деньги, кто оценки и считают дни до отпуска и минуты до очередного звонка…</a:t>
            </a:r>
            <a:b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призван реализовывать мечты детей…»</a:t>
            </a: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2000" i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А.А.Захаренко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9-51.userapi.com/c855428/v855428744/1156e6/daRuCWpD5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129" y="3333749"/>
            <a:ext cx="5391595" cy="3297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549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Юмор на 1 сентября - 7 смешных комиксов про школу от разных авторов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041" b="4929"/>
          <a:stretch/>
        </p:blipFill>
        <p:spPr bwMode="auto">
          <a:xfrm>
            <a:off x="1822450" y="2209801"/>
            <a:ext cx="714375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6324" y="186809"/>
            <a:ext cx="99060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Вспоминая детство, каждый из нас часто помнит события, связанные с жизнью в школьные годы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Чаще всего вспоминается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руководитель. Он действительно ближе всех стоит к ребенку в педагогическом коллективе школы</a:t>
            </a:r>
          </a:p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150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298014"/>
            <a:ext cx="10763249" cy="1889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мировое сообщество, государство, родители ставят перед школой задачу – максимальное развитие каждого ребенка, сохранение его неповторимости, раскрытие его талантов и создание условий для нормального духовного, умственного, физического совершенства.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1870572"/>
            <a:ext cx="3471624" cy="491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881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9433" y="204300"/>
            <a:ext cx="1089905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Сегодня красной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нитью в Программе воспитания школы проходит мысль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ключевой фигурой воспитания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школе является классный руководитель, реализующий по отношению к детям защитную, личностно развивающую, организационную, посредническую (в разрешении конфликтов) функции.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ds04.infourok.ru/uploads/ex/09f6/00080cbd-3976ab9f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277" y="2506535"/>
            <a:ext cx="5565977" cy="417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2162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5450" y="748010"/>
            <a:ext cx="9315449" cy="960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позиции организатора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классный руководитель занимается сплочением классного коллектива, организацией внеклассной, внеурочной деятельности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6374" y="152400"/>
            <a:ext cx="9324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Функции современного классного руководителя</a:t>
            </a:r>
            <a:endParaRPr lang="ru-RU" sz="28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pic>
        <p:nvPicPr>
          <p:cNvPr id="6" name="Picture 4" descr="https://nf.ugmk.com/upload/iblock/ac3/s12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978084"/>
            <a:ext cx="4768770" cy="478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26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550" y="675620"/>
            <a:ext cx="1035367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Функция координатора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координирует работу всего педагогического коллектива и имеет право задавать траекторию его движения. Также на уровне координатора классный руководитель по факту и по смыслу выступает еще и интегратором всех возможных образовательных ресурсов города в интересах ребенка., т. е. является по сути </a:t>
            </a:r>
            <a:r>
              <a:rPr lang="ru-RU" sz="2000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тьютором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для ребенка.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6374" y="152400"/>
            <a:ext cx="9324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Функции современного классного руководителя</a:t>
            </a:r>
            <a:endParaRPr lang="ru-RU" sz="28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Picture 4" descr="F:\ПОДГОТОВКА МОДУЛЯ\872709ca4c3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2724" y="2892177"/>
            <a:ext cx="4479854" cy="3565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723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6374" y="152400"/>
            <a:ext cx="9324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Функции современного классного руководителя</a:t>
            </a:r>
            <a:endParaRPr lang="ru-RU" sz="28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2887" y="853916"/>
            <a:ext cx="89344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Как </a:t>
            </a:r>
            <a:r>
              <a:rPr lang="ru-RU" sz="2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коммуникатор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классный руководитель фокусируется на гармоничной коммуникации всех ключевых участниках образовательного процесса.</a:t>
            </a:r>
            <a:endParaRPr lang="ru-RU" sz="2000" dirty="0"/>
          </a:p>
        </p:txBody>
      </p:sp>
      <p:pic>
        <p:nvPicPr>
          <p:cNvPr id="4100" name="Picture 4" descr="https://snob.ru/i/indoc/user_31024/60bb2038fcdc3899d06541b7a02a97a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549" y="2047875"/>
            <a:ext cx="4718049" cy="471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663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238974"/>
            <a:ext cx="1049654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Классный руководитель сегодня должен обладать такими качествами, которые повышают конкурентоспособность учителя в современном мире: системное мышление, креативность, адаптивность, способность принимать решения в ситуации неопределенности, цифровые компетенции, исследовательские умения. 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im0-tub-ru.yandex.net/i?id=287e5cf155da1c0532ffff5ec15fb2b6-l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80" y="2438399"/>
            <a:ext cx="6867519" cy="414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09540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361</Words>
  <Application>Microsoft Office PowerPoint</Application>
  <PresentationFormat>Широкоэкранный</PresentationFormat>
  <Paragraphs>30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Constantia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Пользователь Windows</cp:lastModifiedBy>
  <cp:revision>12</cp:revision>
  <dcterms:created xsi:type="dcterms:W3CDTF">2020-12-18T14:01:54Z</dcterms:created>
  <dcterms:modified xsi:type="dcterms:W3CDTF">2020-12-21T09:04:51Z</dcterms:modified>
</cp:coreProperties>
</file>