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8" r:id="rId3"/>
    <p:sldId id="259" r:id="rId4"/>
    <p:sldId id="261" r:id="rId5"/>
    <p:sldId id="262" r:id="rId6"/>
    <p:sldId id="263" r:id="rId7"/>
    <p:sldId id="265" r:id="rId8"/>
    <p:sldId id="267" r:id="rId9"/>
    <p:sldId id="268" r:id="rId10"/>
    <p:sldId id="269" r:id="rId11"/>
    <p:sldId id="270" r:id="rId12"/>
    <p:sldId id="271" r:id="rId13"/>
    <p:sldId id="275" r:id="rId14"/>
    <p:sldId id="274" r:id="rId15"/>
    <p:sldId id="278" r:id="rId16"/>
    <p:sldId id="277" r:id="rId17"/>
    <p:sldId id="273" r:id="rId18"/>
    <p:sldId id="276" r:id="rId19"/>
    <p:sldId id="279" r:id="rId20"/>
    <p:sldId id="280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109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723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57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91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59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09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30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820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573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98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726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32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294DFA-AE24-4BC0-9F0E-490A7ADA7B62}" type="datetimeFigureOut">
              <a:rPr lang="ru-RU" smtClean="0"/>
              <a:t>25.09.2024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A700DA-3EFA-4C1A-8851-F5B24933D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004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697" y="1816444"/>
            <a:ext cx="7608605" cy="2949403"/>
          </a:xfrm>
          <a:prstGeom prst="rect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1325246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8183" y="381740"/>
            <a:ext cx="663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Подсказка 2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91" y="1089626"/>
            <a:ext cx="5794151" cy="3068186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431" y="3249166"/>
            <a:ext cx="4792663" cy="329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9907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8183" y="381740"/>
            <a:ext cx="663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Подсказка 3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01" y="1587436"/>
            <a:ext cx="7654238" cy="4365308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0883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070" y="848353"/>
            <a:ext cx="786561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– 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4800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группа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людей, связанных близкими или </a:t>
            </a:r>
            <a:r>
              <a:rPr lang="ru-RU" sz="4800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родственными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отношениями и, обычно, живущих </a:t>
            </a:r>
            <a:r>
              <a:rPr lang="ru-RU" sz="4800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</a:t>
            </a:r>
            <a:r>
              <a:rPr lang="ru-RU" sz="4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38581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4460" y="479394"/>
            <a:ext cx="5814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113" y="1864309"/>
            <a:ext cx="6591524" cy="4394349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5482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99" y="2946262"/>
            <a:ext cx="324961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44460" y="479394"/>
            <a:ext cx="5814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чего нужна семья?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72214" y="3436689"/>
            <a:ext cx="1597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емья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353235" y="1899821"/>
            <a:ext cx="941033" cy="116297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2805344" y="1899821"/>
            <a:ext cx="1109707" cy="116297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03049" y="4223087"/>
            <a:ext cx="1456539" cy="35036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855433" y="4129709"/>
            <a:ext cx="1312908" cy="44374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571205" y="4573449"/>
            <a:ext cx="0" cy="126805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4155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99" y="2946262"/>
            <a:ext cx="3249613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44460" y="479394"/>
            <a:ext cx="5814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чего нужна семья?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2906" y="3436689"/>
            <a:ext cx="1597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емья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353235" y="1899821"/>
            <a:ext cx="941033" cy="116297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 flipV="1">
            <a:off x="2805344" y="1899821"/>
            <a:ext cx="1109707" cy="1162975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903049" y="4223087"/>
            <a:ext cx="1456539" cy="35036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1855433" y="4129709"/>
            <a:ext cx="1312908" cy="44374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571205" y="4573449"/>
            <a:ext cx="0" cy="126805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5513031" y="1296140"/>
            <a:ext cx="2008079" cy="603681"/>
          </a:xfrm>
          <a:prstGeom prst="ellipse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752" y="1300740"/>
            <a:ext cx="17795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00" y="4549636"/>
            <a:ext cx="17795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339" y="5841507"/>
            <a:ext cx="2197803" cy="79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318" y="4573449"/>
            <a:ext cx="1779587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885091" y="1397925"/>
            <a:ext cx="13129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Защита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8240" y="1315046"/>
            <a:ext cx="15713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Продолжение рода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41032" y="4684851"/>
            <a:ext cx="1491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81345" y="5841507"/>
            <a:ext cx="1979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Ведение хозяйства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13359" y="4684851"/>
            <a:ext cx="1482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Эмоции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113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1" y="833557"/>
            <a:ext cx="7510510" cy="5265401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004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0705" y="390365"/>
            <a:ext cx="57793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Типы семей</a:t>
            </a:r>
            <a:endParaRPr lang="ru-RU" sz="60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tretch>
            <a:fillRect/>
          </a:stretch>
        </p:blipFill>
        <p:spPr>
          <a:xfrm>
            <a:off x="2606243" y="3835153"/>
            <a:ext cx="3191547" cy="2637904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8" name="Рисунок 7"/>
          <p:cNvPicPr/>
          <p:nvPr/>
        </p:nvPicPr>
        <p:blipFill>
          <a:blip r:embed="rId4"/>
          <a:stretch>
            <a:fillRect/>
          </a:stretch>
        </p:blipFill>
        <p:spPr>
          <a:xfrm>
            <a:off x="5064078" y="1729193"/>
            <a:ext cx="3511752" cy="2367073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6" name="Рисунок 5"/>
          <p:cNvPicPr/>
          <p:nvPr/>
        </p:nvPicPr>
        <p:blipFill>
          <a:blip r:embed="rId5"/>
          <a:stretch>
            <a:fillRect/>
          </a:stretch>
        </p:blipFill>
        <p:spPr>
          <a:xfrm>
            <a:off x="527568" y="1673465"/>
            <a:ext cx="2309495" cy="263495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2549185" y="3939083"/>
            <a:ext cx="2308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39666" y="6098959"/>
            <a:ext cx="258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65108" y="3726934"/>
            <a:ext cx="310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81528" y="6315605"/>
            <a:ext cx="1535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Стр. 29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4887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2214" y="2476617"/>
            <a:ext cx="57793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ИТОГИ</a:t>
            </a:r>
            <a:endParaRPr lang="ru-RU" sz="9600" b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70307" y="363984"/>
            <a:ext cx="1225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3200" b="1" dirty="0">
              <a:solidFill>
                <a:srgbClr val="ED7D31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7177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2215" y="1899568"/>
            <a:ext cx="577936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Происхождение слова </a:t>
            </a:r>
          </a:p>
          <a:p>
            <a:pPr algn="ctr"/>
            <a:r>
              <a:rPr lang="ru-RU" sz="6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6000" b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70307" y="363984"/>
            <a:ext cx="1225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200" b="1" dirty="0">
                <a:solidFill>
                  <a:srgbClr val="ED7D31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*ДЗ</a:t>
            </a:r>
          </a:p>
        </p:txBody>
      </p:sp>
    </p:spTree>
    <p:extLst>
      <p:ext uri="{BB962C8B-B14F-4D97-AF65-F5344CB8AC3E}">
        <p14:creationId xmlns:p14="http://schemas.microsoft.com/office/powerpoint/2010/main" val="2824782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094" y="913079"/>
            <a:ext cx="7565811" cy="5043874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2944909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70307" y="363984"/>
            <a:ext cx="1225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sz="3200" b="1" dirty="0">
              <a:solidFill>
                <a:srgbClr val="ED7D31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612" y="876948"/>
            <a:ext cx="6773015" cy="5088596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9359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06" y="-6016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94" y="0"/>
            <a:ext cx="6047008" cy="6858000"/>
          </a:xfrm>
          <a:prstGeom prst="rect">
            <a:avLst/>
          </a:prstGeom>
          <a:ln w="38100"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 rot="20325576">
            <a:off x="300788" y="843241"/>
            <a:ext cx="4812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 rot="1273014">
            <a:off x="599360" y="2751811"/>
            <a:ext cx="690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20750004">
            <a:off x="234012" y="5021137"/>
            <a:ext cx="6667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211835">
            <a:off x="8216613" y="557108"/>
            <a:ext cx="5597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571628">
            <a:off x="7998893" y="2776554"/>
            <a:ext cx="6885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220862">
            <a:off x="8036787" y="5012284"/>
            <a:ext cx="6532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8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668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93924" y="271849"/>
            <a:ext cx="1915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ОГЭ - минутка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690689"/>
            <a:ext cx="7959122" cy="4436075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988541" y="568411"/>
            <a:ext cx="6981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Загадка человека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269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6785" y="96879"/>
            <a:ext cx="2036240" cy="5364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3295" y="1143000"/>
            <a:ext cx="36215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Ключи:</a:t>
            </a:r>
            <a:endParaRPr lang="ru-RU" sz="4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62676" y="2833689"/>
            <a:ext cx="63526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3 3 2 2 3</a:t>
            </a:r>
            <a:endParaRPr lang="ru-RU" sz="9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450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366" y="745958"/>
            <a:ext cx="8126227" cy="5404259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143761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2983832" y="2671011"/>
            <a:ext cx="3212431" cy="158816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97441" y="3043989"/>
            <a:ext cx="1913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>
            <a:stCxn id="3" idx="7"/>
          </p:cNvCxnSpPr>
          <p:nvPr/>
        </p:nvCxnSpPr>
        <p:spPr>
          <a:xfrm flipV="1">
            <a:off x="5725813" y="1479884"/>
            <a:ext cx="1288598" cy="142370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3" idx="1"/>
          </p:cNvCxnSpPr>
          <p:nvPr/>
        </p:nvCxnSpPr>
        <p:spPr>
          <a:xfrm flipH="1" flipV="1">
            <a:off x="2153653" y="1467853"/>
            <a:ext cx="1300629" cy="143574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3" idx="0"/>
          </p:cNvCxnSpPr>
          <p:nvPr/>
        </p:nvCxnSpPr>
        <p:spPr>
          <a:xfrm flipV="1">
            <a:off x="4590048" y="1227221"/>
            <a:ext cx="6015" cy="144379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6"/>
          </p:cNvCxnSpPr>
          <p:nvPr/>
        </p:nvCxnSpPr>
        <p:spPr>
          <a:xfrm flipV="1">
            <a:off x="6196263" y="3453063"/>
            <a:ext cx="1744579" cy="12032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1335505" y="3429000"/>
            <a:ext cx="1648327" cy="3609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3" idx="4"/>
          </p:cNvCxnSpPr>
          <p:nvPr/>
        </p:nvCxnSpPr>
        <p:spPr>
          <a:xfrm>
            <a:off x="4590048" y="4259179"/>
            <a:ext cx="0" cy="128737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3" idx="5"/>
          </p:cNvCxnSpPr>
          <p:nvPr/>
        </p:nvCxnSpPr>
        <p:spPr>
          <a:xfrm>
            <a:off x="5725813" y="4026597"/>
            <a:ext cx="1342739" cy="141167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3" idx="3"/>
          </p:cNvCxnSpPr>
          <p:nvPr/>
        </p:nvCxnSpPr>
        <p:spPr>
          <a:xfrm flipH="1">
            <a:off x="2153653" y="4026597"/>
            <a:ext cx="1300629" cy="141167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740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11046" y="113367"/>
            <a:ext cx="52822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6000" b="1" dirty="0" smtClean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Семья - это…</a:t>
            </a:r>
          </a:p>
          <a:p>
            <a:pPr lvl="0" algn="ctr"/>
            <a:endParaRPr lang="ru-RU" sz="6000" b="1" dirty="0">
              <a:solidFill>
                <a:srgbClr val="ED7D31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88" y="1292829"/>
            <a:ext cx="7235301" cy="507246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016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walls.ru/f/product/BN%2048469_1m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38686" y="1406028"/>
            <a:ext cx="72264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dirty="0">
                <a:solidFill>
                  <a:srgbClr val="ED7D31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i="1" u="sng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8183" y="381740"/>
            <a:ext cx="66316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Подсказка 1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40" y="1247115"/>
            <a:ext cx="4579728" cy="2996411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751" y="3239186"/>
            <a:ext cx="4715157" cy="3214880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1373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625</TotalTime>
  <Words>77</Words>
  <Application>Microsoft Office PowerPoint</Application>
  <PresentationFormat>Экран (4:3)</PresentationFormat>
  <Paragraphs>49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41</cp:revision>
  <dcterms:created xsi:type="dcterms:W3CDTF">2024-09-23T08:14:22Z</dcterms:created>
  <dcterms:modified xsi:type="dcterms:W3CDTF">2024-09-25T14:46:44Z</dcterms:modified>
</cp:coreProperties>
</file>