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9"/>
  </p:notesMasterIdLst>
  <p:handoutMasterIdLst>
    <p:handoutMasterId r:id="rId10"/>
  </p:handoutMasterIdLst>
  <p:sldIdLst>
    <p:sldId id="256" r:id="rId2"/>
    <p:sldId id="364" r:id="rId3"/>
    <p:sldId id="257" r:id="rId4"/>
    <p:sldId id="357" r:id="rId5"/>
    <p:sldId id="361" r:id="rId6"/>
    <p:sldId id="362" r:id="rId7"/>
    <p:sldId id="365" r:id="rId8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70" autoAdjust="0"/>
    <p:restoredTop sz="94660"/>
  </p:normalViewPr>
  <p:slideViewPr>
    <p:cSldViewPr>
      <p:cViewPr varScale="1">
        <p:scale>
          <a:sx n="61" d="100"/>
          <a:sy n="61" d="100"/>
        </p:scale>
        <p:origin x="-157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D0B6FF1-DF34-4F93-87D3-408E87151B39}" type="datetimeFigureOut">
              <a:rPr lang="ru-RU"/>
              <a:pPr>
                <a:defRPr/>
              </a:pPr>
              <a:t>25.10.2024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8437B85-AC1D-43BB-A9EB-6D385F2DF96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923494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3C52E79-D397-4C75-9164-DC35A1C22E5E}" type="datetimeFigureOut">
              <a:rPr lang="ru-RU"/>
              <a:pPr>
                <a:defRPr/>
              </a:pPr>
              <a:t>25.10.2024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18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62C757E-3D61-4F31-B4D6-04C3EE8E02D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50070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1B522-D01E-47A1-A8AD-C4025436A76A}" type="datetimeFigureOut">
              <a:rPr lang="ru-RU"/>
              <a:pPr>
                <a:defRPr/>
              </a:pPr>
              <a:t>25.10.2024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0DB0B0-A364-4653-9581-D2DB7E1EFBB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09755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00B4D-45A3-48C1-A555-978B15570079}" type="datetimeFigureOut">
              <a:rPr lang="ru-RU"/>
              <a:pPr>
                <a:defRPr/>
              </a:pPr>
              <a:t>25.10.2024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48F058-FF8C-4670-9C57-8E992153E91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71008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9826A-37CC-4DD0-92AF-81987BEE4C62}" type="datetimeFigureOut">
              <a:rPr lang="ru-RU"/>
              <a:pPr>
                <a:defRPr/>
              </a:pPr>
              <a:t>25.10.2024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52F9ED-5631-433D-82D8-438332C9F91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8594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0A51C-5D27-4BE0-AFEE-5E76CD3F5215}" type="datetimeFigureOut">
              <a:rPr lang="ru-RU"/>
              <a:pPr>
                <a:defRPr/>
              </a:pPr>
              <a:t>25.10.2024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E3179E-5399-416A-B5BF-EDE9618A181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79412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>
              <a:gd name="T0" fmla="*/ 2147483647 w 2706"/>
              <a:gd name="T1" fmla="*/ 0 h 640"/>
              <a:gd name="T2" fmla="*/ 2147483647 w 2706"/>
              <a:gd name="T3" fmla="*/ 0 h 640"/>
              <a:gd name="T4" fmla="*/ 2147483647 w 2706"/>
              <a:gd name="T5" fmla="*/ 2147483647 h 640"/>
              <a:gd name="T6" fmla="*/ 2147483647 w 2706"/>
              <a:gd name="T7" fmla="*/ 2147483647 h 640"/>
              <a:gd name="T8" fmla="*/ 2147483647 w 2706"/>
              <a:gd name="T9" fmla="*/ 2147483647 h 640"/>
              <a:gd name="T10" fmla="*/ 2147483647 w 2706"/>
              <a:gd name="T11" fmla="*/ 2147483647 h 640"/>
              <a:gd name="T12" fmla="*/ 2147483647 w 2706"/>
              <a:gd name="T13" fmla="*/ 2147483647 h 640"/>
              <a:gd name="T14" fmla="*/ 2147483647 w 2706"/>
              <a:gd name="T15" fmla="*/ 2147483647 h 640"/>
              <a:gd name="T16" fmla="*/ 2147483647 w 2706"/>
              <a:gd name="T17" fmla="*/ 2147483647 h 640"/>
              <a:gd name="T18" fmla="*/ 2147483647 w 2706"/>
              <a:gd name="T19" fmla="*/ 2147483647 h 640"/>
              <a:gd name="T20" fmla="*/ 2147483647 w 2706"/>
              <a:gd name="T21" fmla="*/ 2147483647 h 640"/>
              <a:gd name="T22" fmla="*/ 2147483647 w 2706"/>
              <a:gd name="T23" fmla="*/ 2147483647 h 640"/>
              <a:gd name="T24" fmla="*/ 2147483647 w 2706"/>
              <a:gd name="T25" fmla="*/ 2147483647 h 640"/>
              <a:gd name="T26" fmla="*/ 2147483647 w 2706"/>
              <a:gd name="T27" fmla="*/ 2147483647 h 640"/>
              <a:gd name="T28" fmla="*/ 2147483647 w 2706"/>
              <a:gd name="T29" fmla="*/ 2147483647 h 640"/>
              <a:gd name="T30" fmla="*/ 2147483647 w 2706"/>
              <a:gd name="T31" fmla="*/ 2147483647 h 640"/>
              <a:gd name="T32" fmla="*/ 2147483647 w 2706"/>
              <a:gd name="T33" fmla="*/ 2147483647 h 640"/>
              <a:gd name="T34" fmla="*/ 2147483647 w 2706"/>
              <a:gd name="T35" fmla="*/ 2147483647 h 640"/>
              <a:gd name="T36" fmla="*/ 0 w 2706"/>
              <a:gd name="T37" fmla="*/ 2147483647 h 640"/>
              <a:gd name="T38" fmla="*/ 0 w 2706"/>
              <a:gd name="T39" fmla="*/ 2147483647 h 640"/>
              <a:gd name="T40" fmla="*/ 2147483647 w 2706"/>
              <a:gd name="T41" fmla="*/ 2147483647 h 640"/>
              <a:gd name="T42" fmla="*/ 2147483647 w 2706"/>
              <a:gd name="T43" fmla="*/ 2147483647 h 640"/>
              <a:gd name="T44" fmla="*/ 2147483647 w 2706"/>
              <a:gd name="T45" fmla="*/ 2147483647 h 640"/>
              <a:gd name="T46" fmla="*/ 2147483647 w 2706"/>
              <a:gd name="T47" fmla="*/ 2147483647 h 640"/>
              <a:gd name="T48" fmla="*/ 2147483647 w 2706"/>
              <a:gd name="T49" fmla="*/ 2147483647 h 640"/>
              <a:gd name="T50" fmla="*/ 2147483647 w 2706"/>
              <a:gd name="T51" fmla="*/ 2147483647 h 640"/>
              <a:gd name="T52" fmla="*/ 2147483647 w 2706"/>
              <a:gd name="T53" fmla="*/ 2147483647 h 640"/>
              <a:gd name="T54" fmla="*/ 2147483647 w 2706"/>
              <a:gd name="T55" fmla="*/ 2147483647 h 640"/>
              <a:gd name="T56" fmla="*/ 2147483647 w 2706"/>
              <a:gd name="T57" fmla="*/ 2147483647 h 640"/>
              <a:gd name="T58" fmla="*/ 2147483647 w 2706"/>
              <a:gd name="T59" fmla="*/ 2147483647 h 640"/>
              <a:gd name="T60" fmla="*/ 2147483647 w 2706"/>
              <a:gd name="T61" fmla="*/ 2147483647 h 640"/>
              <a:gd name="T62" fmla="*/ 2147483647 w 2706"/>
              <a:gd name="T63" fmla="*/ 2147483647 h 640"/>
              <a:gd name="T64" fmla="*/ 2147483647 w 2706"/>
              <a:gd name="T65" fmla="*/ 2147483647 h 640"/>
              <a:gd name="T66" fmla="*/ 2147483647 w 2706"/>
              <a:gd name="T67" fmla="*/ 2147483647 h 640"/>
              <a:gd name="T68" fmla="*/ 2147483647 w 2706"/>
              <a:gd name="T69" fmla="*/ 2147483647 h 640"/>
              <a:gd name="T70" fmla="*/ 2147483647 w 2706"/>
              <a:gd name="T71" fmla="*/ 2147483647 h 640"/>
              <a:gd name="T72" fmla="*/ 2147483647 w 2706"/>
              <a:gd name="T73" fmla="*/ 2147483647 h 640"/>
              <a:gd name="T74" fmla="*/ 2147483647 w 2706"/>
              <a:gd name="T75" fmla="*/ 2147483647 h 640"/>
              <a:gd name="T76" fmla="*/ 2147483647 w 2706"/>
              <a:gd name="T77" fmla="*/ 2147483647 h 640"/>
              <a:gd name="T78" fmla="*/ 2147483647 w 2706"/>
              <a:gd name="T79" fmla="*/ 2147483647 h 640"/>
              <a:gd name="T80" fmla="*/ 2147483647 w 2706"/>
              <a:gd name="T81" fmla="*/ 2147483647 h 640"/>
              <a:gd name="T82" fmla="*/ 2147483647 w 2706"/>
              <a:gd name="T83" fmla="*/ 2147483647 h 640"/>
              <a:gd name="T84" fmla="*/ 2147483647 w 2706"/>
              <a:gd name="T85" fmla="*/ 2147483647 h 640"/>
              <a:gd name="T86" fmla="*/ 2147483647 w 2706"/>
              <a:gd name="T87" fmla="*/ 2147483647 h 640"/>
              <a:gd name="T88" fmla="*/ 2147483647 w 2706"/>
              <a:gd name="T89" fmla="*/ 2147483647 h 640"/>
              <a:gd name="T90" fmla="*/ 2147483647 w 2706"/>
              <a:gd name="T91" fmla="*/ 2147483647 h 640"/>
              <a:gd name="T92" fmla="*/ 2147483647 w 2706"/>
              <a:gd name="T93" fmla="*/ 2147483647 h 640"/>
              <a:gd name="T94" fmla="*/ 2147483647 w 2706"/>
              <a:gd name="T95" fmla="*/ 2147483647 h 640"/>
              <a:gd name="T96" fmla="*/ 2147483647 w 2706"/>
              <a:gd name="T97" fmla="*/ 2147483647 h 640"/>
              <a:gd name="T98" fmla="*/ 2147483647 w 2706"/>
              <a:gd name="T99" fmla="*/ 2147483647 h 640"/>
              <a:gd name="T100" fmla="*/ 2147483647 w 2706"/>
              <a:gd name="T101" fmla="*/ 2147483647 h 640"/>
              <a:gd name="T102" fmla="*/ 2147483647 w 2706"/>
              <a:gd name="T103" fmla="*/ 2147483647 h 640"/>
              <a:gd name="T104" fmla="*/ 2147483647 w 2706"/>
              <a:gd name="T105" fmla="*/ 2147483647 h 640"/>
              <a:gd name="T106" fmla="*/ 2147483647 w 2706"/>
              <a:gd name="T107" fmla="*/ 0 h 640"/>
              <a:gd name="T108" fmla="*/ 2147483647 w 2706"/>
              <a:gd name="T109" fmla="*/ 0 h 640"/>
              <a:gd name="T110" fmla="*/ 2147483647 w 2706"/>
              <a:gd name="T111" fmla="*/ 0 h 640"/>
              <a:gd name="T112" fmla="*/ 2147483647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>
              <a:gd name="T0" fmla="*/ 2147483647 w 5216"/>
              <a:gd name="T1" fmla="*/ 2147483647 h 762"/>
              <a:gd name="T2" fmla="*/ 2147483647 w 5216"/>
              <a:gd name="T3" fmla="*/ 2147483647 h 762"/>
              <a:gd name="T4" fmla="*/ 2147483647 w 5216"/>
              <a:gd name="T5" fmla="*/ 2147483647 h 762"/>
              <a:gd name="T6" fmla="*/ 2147483647 w 5216"/>
              <a:gd name="T7" fmla="*/ 2147483647 h 762"/>
              <a:gd name="T8" fmla="*/ 2147483647 w 5216"/>
              <a:gd name="T9" fmla="*/ 2147483647 h 762"/>
              <a:gd name="T10" fmla="*/ 2147483647 w 5216"/>
              <a:gd name="T11" fmla="*/ 2147483647 h 762"/>
              <a:gd name="T12" fmla="*/ 2147483647 w 5216"/>
              <a:gd name="T13" fmla="*/ 2147483647 h 762"/>
              <a:gd name="T14" fmla="*/ 2147483647 w 5216"/>
              <a:gd name="T15" fmla="*/ 2147483647 h 762"/>
              <a:gd name="T16" fmla="*/ 2147483647 w 5216"/>
              <a:gd name="T17" fmla="*/ 2147483647 h 762"/>
              <a:gd name="T18" fmla="*/ 2147483647 w 5216"/>
              <a:gd name="T19" fmla="*/ 2147483647 h 762"/>
              <a:gd name="T20" fmla="*/ 2147483647 w 5216"/>
              <a:gd name="T21" fmla="*/ 2147483647 h 762"/>
              <a:gd name="T22" fmla="*/ 2147483647 w 5216"/>
              <a:gd name="T23" fmla="*/ 2147483647 h 762"/>
              <a:gd name="T24" fmla="*/ 2147483647 w 5216"/>
              <a:gd name="T25" fmla="*/ 2147483647 h 762"/>
              <a:gd name="T26" fmla="*/ 2147483647 w 5216"/>
              <a:gd name="T27" fmla="*/ 0 h 762"/>
              <a:gd name="T28" fmla="*/ 2147483647 w 5216"/>
              <a:gd name="T29" fmla="*/ 2147483647 h 762"/>
              <a:gd name="T30" fmla="*/ 2147483647 w 5216"/>
              <a:gd name="T31" fmla="*/ 2147483647 h 762"/>
              <a:gd name="T32" fmla="*/ 0 w 5216"/>
              <a:gd name="T33" fmla="*/ 2147483647 h 762"/>
              <a:gd name="T34" fmla="*/ 2147483647 w 5216"/>
              <a:gd name="T35" fmla="*/ 2147483647 h 762"/>
              <a:gd name="T36" fmla="*/ 2147483647 w 5216"/>
              <a:gd name="T37" fmla="*/ 2147483647 h 762"/>
              <a:gd name="T38" fmla="*/ 2147483647 w 5216"/>
              <a:gd name="T39" fmla="*/ 2147483647 h 762"/>
              <a:gd name="T40" fmla="*/ 2147483647 w 5216"/>
              <a:gd name="T41" fmla="*/ 2147483647 h 762"/>
              <a:gd name="T42" fmla="*/ 2147483647 w 5216"/>
              <a:gd name="T43" fmla="*/ 2147483647 h 762"/>
              <a:gd name="T44" fmla="*/ 2147483647 w 5216"/>
              <a:gd name="T45" fmla="*/ 2147483647 h 762"/>
              <a:gd name="T46" fmla="*/ 2147483647 w 5216"/>
              <a:gd name="T47" fmla="*/ 2147483647 h 762"/>
              <a:gd name="T48" fmla="*/ 2147483647 w 5216"/>
              <a:gd name="T49" fmla="*/ 2147483647 h 762"/>
              <a:gd name="T50" fmla="*/ 2147483647 w 5216"/>
              <a:gd name="T51" fmla="*/ 2147483647 h 762"/>
              <a:gd name="T52" fmla="*/ 2147483647 w 5216"/>
              <a:gd name="T53" fmla="*/ 2147483647 h 762"/>
              <a:gd name="T54" fmla="*/ 2147483647 w 5216"/>
              <a:gd name="T55" fmla="*/ 2147483647 h 762"/>
              <a:gd name="T56" fmla="*/ 2147483647 w 5216"/>
              <a:gd name="T57" fmla="*/ 2147483647 h 762"/>
              <a:gd name="T58" fmla="*/ 2147483647 w 5216"/>
              <a:gd name="T59" fmla="*/ 2147483647 h 762"/>
              <a:gd name="T60" fmla="*/ 2147483647 w 5216"/>
              <a:gd name="T61" fmla="*/ 2147483647 h 762"/>
              <a:gd name="T62" fmla="*/ 2147483647 w 5216"/>
              <a:gd name="T63" fmla="*/ 2147483647 h 762"/>
              <a:gd name="T64" fmla="*/ 2147483647 w 5216"/>
              <a:gd name="T65" fmla="*/ 2147483647 h 762"/>
              <a:gd name="T66" fmla="*/ 2147483647 w 5216"/>
              <a:gd name="T67" fmla="*/ 2147483647 h 762"/>
              <a:gd name="T68" fmla="*/ 2147483647 w 5216"/>
              <a:gd name="T69" fmla="*/ 2147483647 h 762"/>
              <a:gd name="T70" fmla="*/ 2147483647 w 5216"/>
              <a:gd name="T71" fmla="*/ 2147483647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2147483647 h 694"/>
              <a:gd name="T2" fmla="*/ 0 w 5144"/>
              <a:gd name="T3" fmla="*/ 2147483647 h 694"/>
              <a:gd name="T4" fmla="*/ 2147483647 w 5144"/>
              <a:gd name="T5" fmla="*/ 2147483647 h 694"/>
              <a:gd name="T6" fmla="*/ 2147483647 w 5144"/>
              <a:gd name="T7" fmla="*/ 2147483647 h 694"/>
              <a:gd name="T8" fmla="*/ 2147483647 w 5144"/>
              <a:gd name="T9" fmla="*/ 2147483647 h 694"/>
              <a:gd name="T10" fmla="*/ 2147483647 w 5144"/>
              <a:gd name="T11" fmla="*/ 2147483647 h 694"/>
              <a:gd name="T12" fmla="*/ 2147483647 w 5144"/>
              <a:gd name="T13" fmla="*/ 2147483647 h 694"/>
              <a:gd name="T14" fmla="*/ 2147483647 w 5144"/>
              <a:gd name="T15" fmla="*/ 2147483647 h 694"/>
              <a:gd name="T16" fmla="*/ 2147483647 w 5144"/>
              <a:gd name="T17" fmla="*/ 2147483647 h 694"/>
              <a:gd name="T18" fmla="*/ 2147483647 w 5144"/>
              <a:gd name="T19" fmla="*/ 2147483647 h 694"/>
              <a:gd name="T20" fmla="*/ 2147483647 w 5144"/>
              <a:gd name="T21" fmla="*/ 2147483647 h 694"/>
              <a:gd name="T22" fmla="*/ 2147483647 w 5144"/>
              <a:gd name="T23" fmla="*/ 2147483647 h 694"/>
              <a:gd name="T24" fmla="*/ 2147483647 w 5144"/>
              <a:gd name="T25" fmla="*/ 0 h 694"/>
              <a:gd name="T26" fmla="*/ 2147483647 w 5144"/>
              <a:gd name="T27" fmla="*/ 2147483647 h 694"/>
              <a:gd name="T28" fmla="*/ 2147483647 w 5144"/>
              <a:gd name="T29" fmla="*/ 2147483647 h 694"/>
              <a:gd name="T30" fmla="*/ 2147483647 w 5144"/>
              <a:gd name="T31" fmla="*/ 2147483647 h 694"/>
              <a:gd name="T32" fmla="*/ 2147483647 w 5144"/>
              <a:gd name="T33" fmla="*/ 2147483647 h 694"/>
              <a:gd name="T34" fmla="*/ 2147483647 w 5144"/>
              <a:gd name="T35" fmla="*/ 2147483647 h 694"/>
              <a:gd name="T36" fmla="*/ 2147483647 w 5144"/>
              <a:gd name="T37" fmla="*/ 2147483647 h 694"/>
              <a:gd name="T38" fmla="*/ 2147483647 w 5144"/>
              <a:gd name="T39" fmla="*/ 2147483647 h 694"/>
              <a:gd name="T40" fmla="*/ 2147483647 w 5144"/>
              <a:gd name="T41" fmla="*/ 2147483647 h 694"/>
              <a:gd name="T42" fmla="*/ 2147483647 w 5144"/>
              <a:gd name="T43" fmla="*/ 2147483647 h 694"/>
              <a:gd name="T44" fmla="*/ 2147483647 w 5144"/>
              <a:gd name="T45" fmla="*/ 2147483647 h 694"/>
              <a:gd name="T46" fmla="*/ 2147483647 w 5144"/>
              <a:gd name="T47" fmla="*/ 2147483647 h 694"/>
              <a:gd name="T48" fmla="*/ 2147483647 w 5144"/>
              <a:gd name="T49" fmla="*/ 2147483647 h 694"/>
              <a:gd name="T50" fmla="*/ 2147483647 w 5144"/>
              <a:gd name="T51" fmla="*/ 2147483647 h 694"/>
              <a:gd name="T52" fmla="*/ 2147483647 w 5144"/>
              <a:gd name="T53" fmla="*/ 2147483647 h 694"/>
              <a:gd name="T54" fmla="*/ 2147483647 w 5144"/>
              <a:gd name="T55" fmla="*/ 2147483647 h 694"/>
              <a:gd name="T56" fmla="*/ 2147483647 w 5144"/>
              <a:gd name="T57" fmla="*/ 2147483647 h 694"/>
              <a:gd name="T58" fmla="*/ 2147483647 w 5144"/>
              <a:gd name="T59" fmla="*/ 2147483647 h 694"/>
              <a:gd name="T60" fmla="*/ 2147483647 w 5144"/>
              <a:gd name="T61" fmla="*/ 2147483647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2147483647 h 584"/>
              <a:gd name="T2" fmla="*/ 0 w 3112"/>
              <a:gd name="T3" fmla="*/ 2147483647 h 584"/>
              <a:gd name="T4" fmla="*/ 2147483647 w 3112"/>
              <a:gd name="T5" fmla="*/ 2147483647 h 584"/>
              <a:gd name="T6" fmla="*/ 2147483647 w 3112"/>
              <a:gd name="T7" fmla="*/ 2147483647 h 584"/>
              <a:gd name="T8" fmla="*/ 2147483647 w 3112"/>
              <a:gd name="T9" fmla="*/ 2147483647 h 584"/>
              <a:gd name="T10" fmla="*/ 2147483647 w 3112"/>
              <a:gd name="T11" fmla="*/ 2147483647 h 584"/>
              <a:gd name="T12" fmla="*/ 2147483647 w 3112"/>
              <a:gd name="T13" fmla="*/ 2147483647 h 584"/>
              <a:gd name="T14" fmla="*/ 2147483647 w 3112"/>
              <a:gd name="T15" fmla="*/ 2147483647 h 584"/>
              <a:gd name="T16" fmla="*/ 2147483647 w 3112"/>
              <a:gd name="T17" fmla="*/ 2147483647 h 584"/>
              <a:gd name="T18" fmla="*/ 2147483647 w 3112"/>
              <a:gd name="T19" fmla="*/ 2147483647 h 584"/>
              <a:gd name="T20" fmla="*/ 2147483647 w 3112"/>
              <a:gd name="T21" fmla="*/ 2147483647 h 584"/>
              <a:gd name="T22" fmla="*/ 2147483647 w 3112"/>
              <a:gd name="T23" fmla="*/ 2147483647 h 584"/>
              <a:gd name="T24" fmla="*/ 2147483647 w 3112"/>
              <a:gd name="T25" fmla="*/ 2147483647 h 584"/>
              <a:gd name="T26" fmla="*/ 2147483647 w 3112"/>
              <a:gd name="T27" fmla="*/ 2147483647 h 584"/>
              <a:gd name="T28" fmla="*/ 2147483647 w 3112"/>
              <a:gd name="T29" fmla="*/ 2147483647 h 584"/>
              <a:gd name="T30" fmla="*/ 2147483647 w 3112"/>
              <a:gd name="T31" fmla="*/ 2147483647 h 584"/>
              <a:gd name="T32" fmla="*/ 2147483647 w 3112"/>
              <a:gd name="T33" fmla="*/ 2147483647 h 584"/>
              <a:gd name="T34" fmla="*/ 2147483647 w 3112"/>
              <a:gd name="T35" fmla="*/ 2147483647 h 584"/>
              <a:gd name="T36" fmla="*/ 2147483647 w 3112"/>
              <a:gd name="T37" fmla="*/ 2147483647 h 584"/>
              <a:gd name="T38" fmla="*/ 2147483647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>
              <a:gd name="T0" fmla="*/ 2147483647 w 8196"/>
              <a:gd name="T1" fmla="*/ 2147483647 h 1192"/>
              <a:gd name="T2" fmla="*/ 2147483647 w 8196"/>
              <a:gd name="T3" fmla="*/ 2147483647 h 1192"/>
              <a:gd name="T4" fmla="*/ 2147483647 w 8196"/>
              <a:gd name="T5" fmla="*/ 2147483647 h 1192"/>
              <a:gd name="T6" fmla="*/ 2147483647 w 8196"/>
              <a:gd name="T7" fmla="*/ 2147483647 h 1192"/>
              <a:gd name="T8" fmla="*/ 2147483647 w 8196"/>
              <a:gd name="T9" fmla="*/ 2147483647 h 1192"/>
              <a:gd name="T10" fmla="*/ 2147483647 w 8196"/>
              <a:gd name="T11" fmla="*/ 2147483647 h 1192"/>
              <a:gd name="T12" fmla="*/ 2147483647 w 8196"/>
              <a:gd name="T13" fmla="*/ 2147483647 h 1192"/>
              <a:gd name="T14" fmla="*/ 2147483647 w 8196"/>
              <a:gd name="T15" fmla="*/ 2147483647 h 1192"/>
              <a:gd name="T16" fmla="*/ 2147483647 w 8196"/>
              <a:gd name="T17" fmla="*/ 2147483647 h 1192"/>
              <a:gd name="T18" fmla="*/ 2147483647 w 8196"/>
              <a:gd name="T19" fmla="*/ 2147483647 h 1192"/>
              <a:gd name="T20" fmla="*/ 2147483647 w 8196"/>
              <a:gd name="T21" fmla="*/ 2147483647 h 1192"/>
              <a:gd name="T22" fmla="*/ 2147483647 w 8196"/>
              <a:gd name="T23" fmla="*/ 2147483647 h 1192"/>
              <a:gd name="T24" fmla="*/ 2147483647 w 8196"/>
              <a:gd name="T25" fmla="*/ 2147483647 h 1192"/>
              <a:gd name="T26" fmla="*/ 2147483647 w 8196"/>
              <a:gd name="T27" fmla="*/ 2147483647 h 1192"/>
              <a:gd name="T28" fmla="*/ 2147483647 w 8196"/>
              <a:gd name="T29" fmla="*/ 2147483647 h 1192"/>
              <a:gd name="T30" fmla="*/ 2147483647 w 8196"/>
              <a:gd name="T31" fmla="*/ 2147483647 h 1192"/>
              <a:gd name="T32" fmla="*/ 2147483647 w 8196"/>
              <a:gd name="T33" fmla="*/ 2147483647 h 1192"/>
              <a:gd name="T34" fmla="*/ 2147483647 w 8196"/>
              <a:gd name="T35" fmla="*/ 2147483647 h 1192"/>
              <a:gd name="T36" fmla="*/ 2147483647 w 8196"/>
              <a:gd name="T37" fmla="*/ 2147483647 h 1192"/>
              <a:gd name="T38" fmla="*/ 2147483647 w 8196"/>
              <a:gd name="T39" fmla="*/ 2147483647 h 1192"/>
              <a:gd name="T40" fmla="*/ 2147483647 w 8196"/>
              <a:gd name="T41" fmla="*/ 2147483647 h 1192"/>
              <a:gd name="T42" fmla="*/ 2147483647 w 8196"/>
              <a:gd name="T43" fmla="*/ 2147483647 h 1192"/>
              <a:gd name="T44" fmla="*/ 2147483647 w 8196"/>
              <a:gd name="T45" fmla="*/ 0 h 1192"/>
              <a:gd name="T46" fmla="*/ 2147483647 w 8196"/>
              <a:gd name="T47" fmla="*/ 2147483647 h 1192"/>
              <a:gd name="T48" fmla="*/ 2147483647 w 8196"/>
              <a:gd name="T49" fmla="*/ 2147483647 h 1192"/>
              <a:gd name="T50" fmla="*/ 2147483647 w 8196"/>
              <a:gd name="T51" fmla="*/ 2147483647 h 1192"/>
              <a:gd name="T52" fmla="*/ 2147483647 w 8196"/>
              <a:gd name="T53" fmla="*/ 2147483647 h 1192"/>
              <a:gd name="T54" fmla="*/ 2147483647 w 8196"/>
              <a:gd name="T55" fmla="*/ 2147483647 h 1192"/>
              <a:gd name="T56" fmla="*/ 2147483647 w 8196"/>
              <a:gd name="T57" fmla="*/ 2147483647 h 1192"/>
              <a:gd name="T58" fmla="*/ 2147483647 w 8196"/>
              <a:gd name="T59" fmla="*/ 2147483647 h 1192"/>
              <a:gd name="T60" fmla="*/ 2147483647 w 8196"/>
              <a:gd name="T61" fmla="*/ 2147483647 h 1192"/>
              <a:gd name="T62" fmla="*/ 0 w 8196"/>
              <a:gd name="T63" fmla="*/ 2147483647 h 1192"/>
              <a:gd name="T64" fmla="*/ 2147483647 w 8196"/>
              <a:gd name="T65" fmla="*/ 2147483647 h 1192"/>
              <a:gd name="T66" fmla="*/ 2147483647 w 8196"/>
              <a:gd name="T67" fmla="*/ 2147483647 h 1192"/>
              <a:gd name="T68" fmla="*/ 2147483647 w 8196"/>
              <a:gd name="T69" fmla="*/ 2147483647 h 1192"/>
              <a:gd name="T70" fmla="*/ 2147483647 w 8196"/>
              <a:gd name="T71" fmla="*/ 2147483647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3930B-0184-474B-8301-421C90FE3EC9}" type="datetimeFigureOut">
              <a:rPr lang="ru-RU"/>
              <a:pPr>
                <a:defRPr/>
              </a:pPr>
              <a:t>25.10.2024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505013-70C8-495D-8FAC-32A3C6EA30F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30471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FA14D-5EC8-4A53-930D-777DC1033D10}" type="datetimeFigureOut">
              <a:rPr lang="ru-RU"/>
              <a:pPr>
                <a:defRPr/>
              </a:pPr>
              <a:t>25.10.2024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ED7BD0FD-BCE9-4B70-BC32-0D19F5C013F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69125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831D8-54B3-418E-AB90-06DCB485ABD0}" type="datetimeFigureOut">
              <a:rPr lang="ru-RU"/>
              <a:pPr>
                <a:defRPr/>
              </a:pPr>
              <a:t>25.10.2024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AB5987-9B08-47E6-95EB-11696A1C8C5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19944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CEFCB-13E0-481D-9420-120A6500E906}" type="datetimeFigureOut">
              <a:rPr lang="ru-RU"/>
              <a:pPr>
                <a:defRPr/>
              </a:pPr>
              <a:t>25.10.2024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EE5897-7D95-4177-BA8C-EC86FA4B1D5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0735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16317-71B3-43CC-BF5B-BA776FA6DF68}" type="datetimeFigureOut">
              <a:rPr lang="ru-RU"/>
              <a:pPr>
                <a:defRPr/>
              </a:pPr>
              <a:t>25.10.2024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724D12-514C-4F9B-8795-54A46C2D7EB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9395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5CF85-D3B4-4919-B3B8-0ADD5F92F4E4}" type="datetimeFigureOut">
              <a:rPr lang="ru-RU"/>
              <a:pPr>
                <a:defRPr/>
              </a:pPr>
              <a:t>25.10.2024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3ABB9A-3A9D-4CB4-8A7C-85E58B40341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93057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74333-808A-4725-85A4-4ED50B070513}" type="datetimeFigureOut">
              <a:rPr lang="ru-RU"/>
              <a:pPr>
                <a:defRPr/>
              </a:pPr>
              <a:t>25.10.2024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865B72-4D2A-47A1-B3EE-A32E78FBD0A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04684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033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5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037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7783B60-793A-425C-99A1-BD0B5C3A60F8}" type="datetimeFigureOut">
              <a:rPr lang="ru-RU"/>
              <a:pPr>
                <a:defRPr/>
              </a:pPr>
              <a:t>25.10.2024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49F563F-AD4E-4F6B-B3DC-6B411001685B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8" r:id="rId1"/>
    <p:sldLayoutId id="2147483993" r:id="rId2"/>
    <p:sldLayoutId id="2147483999" r:id="rId3"/>
    <p:sldLayoutId id="2147483994" r:id="rId4"/>
    <p:sldLayoutId id="2147483995" r:id="rId5"/>
    <p:sldLayoutId id="2147483996" r:id="rId6"/>
    <p:sldLayoutId id="2147484000" r:id="rId7"/>
    <p:sldLayoutId id="2147484001" r:id="rId8"/>
    <p:sldLayoutId id="2147484002" r:id="rId9"/>
    <p:sldLayoutId id="2147483997" r:id="rId10"/>
    <p:sldLayoutId id="214748400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anose="05050102010706020507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anose="05050102010706020507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anose="05050102010706020507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anose="05050102010706020507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anose="05050102010706020507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5772" y="247700"/>
            <a:ext cx="8784976" cy="27146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err="1" smtClean="0"/>
              <a:t>Коучинг</a:t>
            </a:r>
            <a:r>
              <a:rPr lang="ru-RU" b="1" dirty="0" smtClean="0"/>
              <a:t> как одна из эффективных технологий в работе классного руководителя</a:t>
            </a:r>
            <a:br>
              <a:rPr lang="ru-RU" b="1" dirty="0" smtClean="0"/>
            </a:br>
            <a:endParaRPr lang="ru-RU" dirty="0" smtClean="0"/>
          </a:p>
        </p:txBody>
      </p:sp>
      <p:pic>
        <p:nvPicPr>
          <p:cNvPr id="8195" name="Picture 4" descr="F:\ПОДГОТОВКА МОДУЛЯ\872709ca4c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996952"/>
            <a:ext cx="4162425" cy="331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5800278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у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читель МБОУ «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Очерская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 СОШ №3»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Каменских Людмила Владимировна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484784"/>
            <a:ext cx="8640960" cy="1703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err="1">
                <a:latin typeface="Century" panose="02040604050505020304" pitchFamily="18" charset="0"/>
              </a:rPr>
              <a:t>Коучинг</a:t>
            </a:r>
            <a:r>
              <a:rPr lang="ru-RU" dirty="0">
                <a:latin typeface="Century" panose="02040604050505020304" pitchFamily="18" charset="0"/>
              </a:rPr>
              <a:t> - это раскрытие потенциала человека с целью максимального повышения его эффективности. </a:t>
            </a:r>
            <a:r>
              <a:rPr lang="ru-RU" b="1" dirty="0" err="1">
                <a:solidFill>
                  <a:schemeClr val="tx2">
                    <a:lumMod val="75000"/>
                  </a:schemeClr>
                </a:solidFill>
                <a:latin typeface="Century" panose="02040604050505020304" pitchFamily="18" charset="0"/>
              </a:rPr>
              <a:t>Коучинг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Century" panose="02040604050505020304" pitchFamily="18" charset="0"/>
              </a:rPr>
              <a:t> не учит, а помогает учиться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entury" panose="02040604050505020304" pitchFamily="18" charset="0"/>
              </a:rPr>
              <a:t>    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Century" panose="02040604050505020304" pitchFamily="18" charset="0"/>
              </a:rPr>
              <a:t> </a:t>
            </a:r>
            <a:r>
              <a:rPr lang="ru-RU" dirty="0" smtClean="0">
                <a:latin typeface="Century" panose="02040604050505020304" pitchFamily="18" charset="0"/>
              </a:rPr>
              <a:t>                                                                                                    </a:t>
            </a:r>
            <a:r>
              <a:rPr lang="ru-RU" dirty="0" smtClean="0"/>
              <a:t>(</a:t>
            </a:r>
            <a:r>
              <a:rPr lang="ru-RU" i="1" dirty="0"/>
              <a:t>Тимоти </a:t>
            </a:r>
            <a:r>
              <a:rPr lang="ru-RU" i="1" dirty="0" err="1"/>
              <a:t>Голвин</a:t>
            </a:r>
            <a:r>
              <a:rPr lang="ru-RU" i="1" dirty="0"/>
              <a:t>)</a:t>
            </a:r>
            <a:endParaRPr lang="ru-RU" dirty="0"/>
          </a:p>
          <a:p>
            <a:pPr>
              <a:lnSpc>
                <a:spcPct val="150000"/>
              </a:lnSpc>
            </a:pPr>
            <a:endParaRPr lang="ru-RU" dirty="0"/>
          </a:p>
        </p:txBody>
      </p:sp>
      <p:pic>
        <p:nvPicPr>
          <p:cNvPr id="3" name="Picture 2" descr="https://i.pinimg.com/originals/70/1d/0e/701d0ea3f451ef1c27ff5f4a7fae6d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492896"/>
            <a:ext cx="400050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2786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9" descr="http://pandia.ru/text/78/307/images/image010_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644526"/>
            <a:ext cx="5940152" cy="220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2420888"/>
            <a:ext cx="80283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b="1" dirty="0" err="1">
                <a:latin typeface="Century" panose="02040604050505020304" pitchFamily="18" charset="0"/>
              </a:rPr>
              <a:t>Коучинговый</a:t>
            </a:r>
            <a:r>
              <a:rPr lang="ru-RU" b="1" dirty="0">
                <a:latin typeface="Century" panose="02040604050505020304" pitchFamily="18" charset="0"/>
              </a:rPr>
              <a:t> подход </a:t>
            </a:r>
            <a:r>
              <a:rPr lang="ru-RU" dirty="0">
                <a:latin typeface="Century" panose="02040604050505020304" pitchFamily="18" charset="0"/>
              </a:rPr>
              <a:t>позволяет выявить и задействовать скрытые резервы ребёнка, помогает найти пути выхода из затруднительной ситуации, а также  помогает учащимся развиваться не только в различных видах деятельности, но и в саморазвитии. В </a:t>
            </a:r>
            <a:r>
              <a:rPr lang="ru-RU" dirty="0" err="1">
                <a:latin typeface="Century" panose="02040604050505020304" pitchFamily="18" charset="0"/>
              </a:rPr>
              <a:t>коучинге</a:t>
            </a:r>
            <a:r>
              <a:rPr lang="ru-RU" dirty="0">
                <a:latin typeface="Century" panose="02040604050505020304" pitchFamily="18" charset="0"/>
              </a:rPr>
              <a:t> заложен огромный потенциал для личностного и коммуникативного развития обучающихся.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AutoShape 6" descr="https://all-psd.ru/uploads/posts/28-05-2012/0119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https://all-psd.ru/uploads/posts/28-05-2012/0119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6" name="AutoShape 2" descr="https://img-fotki.yandex.ru/get/6401/104166334.e7/0_7fccb_da3b2ab4_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https://img-fotki.yandex.ru/get/6401/104166334.e7/0_7fccb_da3b2ab4_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827584" y="2996952"/>
            <a:ext cx="7704856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>
                <a:latin typeface="Century" panose="02040604050505020304" pitchFamily="18" charset="0"/>
              </a:rPr>
              <a:t>Как классный руководитель я использую </a:t>
            </a:r>
            <a:r>
              <a:rPr lang="ru-RU" dirty="0" err="1">
                <a:latin typeface="Century" panose="02040604050505020304" pitchFamily="18" charset="0"/>
              </a:rPr>
              <a:t>коучинг</a:t>
            </a:r>
            <a:r>
              <a:rPr lang="ru-RU" dirty="0">
                <a:latin typeface="Century" panose="02040604050505020304" pitchFamily="18" charset="0"/>
              </a:rPr>
              <a:t> при работе с классом в несколько этапов</a:t>
            </a: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dirty="0">
                <a:latin typeface="Century" panose="02040604050505020304" pitchFamily="18" charset="0"/>
              </a:rPr>
              <a:t>Постановка цели и осознание ее реальности</a:t>
            </a: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dirty="0">
                <a:latin typeface="Century" panose="02040604050505020304" pitchFamily="18" charset="0"/>
              </a:rPr>
              <a:t>Анализ необходимых составляющих успеха</a:t>
            </a: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dirty="0">
                <a:latin typeface="Century" panose="02040604050505020304" pitchFamily="18" charset="0"/>
              </a:rPr>
              <a:t>Анализ </a:t>
            </a:r>
            <a:r>
              <a:rPr lang="ru-RU" dirty="0" smtClean="0">
                <a:latin typeface="Century" panose="02040604050505020304" pitchFamily="18" charset="0"/>
              </a:rPr>
              <a:t>имеющихся </a:t>
            </a:r>
            <a:r>
              <a:rPr lang="ru-RU" dirty="0">
                <a:latin typeface="Century" panose="02040604050505020304" pitchFamily="18" charset="0"/>
              </a:rPr>
              <a:t>возможностей</a:t>
            </a: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dirty="0">
                <a:latin typeface="Century" panose="02040604050505020304" pitchFamily="18" charset="0"/>
              </a:rPr>
              <a:t>Определение путей достижения цели, выбор стратегии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ru-RU" dirty="0">
              <a:latin typeface="Century" panose="02040604050505020304" pitchFamily="18" charset="0"/>
            </a:endParaRPr>
          </a:p>
        </p:txBody>
      </p:sp>
      <p:pic>
        <p:nvPicPr>
          <p:cNvPr id="5122" name="Picture 2" descr="http://upravasm.ru/_ld/171/1668834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57036"/>
            <a:ext cx="4050609" cy="2551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393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4.infourok.ru/uploads/ex/100f/0005b55e-7230a83d/640/img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59" t="19359" r="22565" b="35470"/>
          <a:stretch/>
        </p:blipFill>
        <p:spPr bwMode="auto">
          <a:xfrm>
            <a:off x="4644008" y="4008437"/>
            <a:ext cx="3672408" cy="2142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24161" t="11610" r="22684" b="7673"/>
          <a:stretch/>
        </p:blipFill>
        <p:spPr>
          <a:xfrm>
            <a:off x="145085" y="1124744"/>
            <a:ext cx="4096879" cy="5003577"/>
          </a:xfrm>
          <a:prstGeom prst="rect">
            <a:avLst/>
          </a:prstGeom>
        </p:spPr>
      </p:pic>
      <p:pic>
        <p:nvPicPr>
          <p:cNvPr id="6" name="Рисунок 8" descr="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6" r="2609" b="59349"/>
          <a:stretch>
            <a:fillRect/>
          </a:stretch>
        </p:blipFill>
        <p:spPr bwMode="auto">
          <a:xfrm>
            <a:off x="4438996" y="203270"/>
            <a:ext cx="3642760" cy="2171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Выгнутая вверх стрелка 4"/>
          <p:cNvSpPr/>
          <p:nvPr/>
        </p:nvSpPr>
        <p:spPr>
          <a:xfrm rot="4289734">
            <a:off x="7581164" y="2649079"/>
            <a:ext cx="1973864" cy="1085128"/>
          </a:xfrm>
          <a:prstGeom prst="curvedDownArrow">
            <a:avLst>
              <a:gd name="adj1" fmla="val 13447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Выгнутая вниз стрелка 6"/>
          <p:cNvSpPr/>
          <p:nvPr/>
        </p:nvSpPr>
        <p:spPr>
          <a:xfrm>
            <a:off x="4241964" y="2492896"/>
            <a:ext cx="2058228" cy="100811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069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1344" y="4797152"/>
            <a:ext cx="8964488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>
                <a:latin typeface="Century" panose="02040604050505020304" pitchFamily="18" charset="0"/>
              </a:rPr>
              <a:t>В </a:t>
            </a:r>
            <a:r>
              <a:rPr lang="ru-RU" dirty="0">
                <a:latin typeface="Century" panose="02040604050505020304" pitchFamily="18" charset="0"/>
              </a:rPr>
              <a:t>результате применения технологии </a:t>
            </a:r>
            <a:r>
              <a:rPr lang="ru-RU" dirty="0" err="1">
                <a:latin typeface="Century" panose="02040604050505020304" pitchFamily="18" charset="0"/>
              </a:rPr>
              <a:t>коучинга</a:t>
            </a:r>
            <a:r>
              <a:rPr lang="ru-RU" dirty="0">
                <a:latin typeface="Century" panose="02040604050505020304" pitchFamily="18" charset="0"/>
              </a:rPr>
              <a:t> обучающиеся учатся осознано принимать ответственность за свои решения, поступки и как результат достигают своей цели в обучении.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-6780" y="857612"/>
            <a:ext cx="203840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К</a:t>
            </a:r>
            <a:endParaRPr lang="ru-RU" sz="25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7824" y="1412776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Constantia" panose="02030602050306030303" pitchFamily="18" charset="0"/>
              </a:rPr>
              <a:t>короткий путь к успеху</a:t>
            </a:r>
            <a:endParaRPr lang="ru-RU" sz="3200" b="1" dirty="0">
              <a:latin typeface="Constantia" panose="020306020503060303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46784" y="3157197"/>
            <a:ext cx="59416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rgbClr val="FFC000"/>
                </a:solidFill>
                <a:latin typeface="Monotype Corsiva" panose="03010101010201010101" pitchFamily="66" charset="0"/>
              </a:rPr>
              <a:t>О </a:t>
            </a:r>
            <a:r>
              <a:rPr lang="ru-RU" sz="8000" b="1" dirty="0" smtClean="0">
                <a:solidFill>
                  <a:schemeClr val="accent4">
                    <a:lumMod val="75000"/>
                  </a:schemeClr>
                </a:solidFill>
                <a:latin typeface="Monotype Corsiva" panose="03010101010201010101" pitchFamily="66" charset="0"/>
              </a:rPr>
              <a:t>У </a:t>
            </a:r>
            <a:r>
              <a:rPr lang="ru-RU" sz="8000" b="1" dirty="0" smtClean="0">
                <a:latin typeface="Monotype Corsiva" panose="03010101010201010101" pitchFamily="66" charset="0"/>
              </a:rPr>
              <a:t>Ч </a:t>
            </a:r>
            <a:r>
              <a:rPr lang="ru-RU" sz="80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И </a:t>
            </a:r>
            <a:r>
              <a:rPr lang="ru-RU" sz="80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Н </a:t>
            </a:r>
            <a:r>
              <a:rPr lang="ru-RU" sz="8000" b="1" dirty="0" smtClean="0">
                <a:solidFill>
                  <a:srgbClr val="660066"/>
                </a:solidFill>
                <a:latin typeface="Monotype Corsiva" panose="03010101010201010101" pitchFamily="66" charset="0"/>
              </a:rPr>
              <a:t>Г</a:t>
            </a:r>
            <a:endParaRPr lang="ru-RU" sz="8000" b="1" dirty="0">
              <a:solidFill>
                <a:srgbClr val="660066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2041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276305"/>
            <a:ext cx="820891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СПАСИБО  ЗА ВНИМАНИЕ!</a:t>
            </a:r>
            <a:endParaRPr lang="ru-RU" sz="8800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pic>
        <p:nvPicPr>
          <p:cNvPr id="1026" name="Picture 2" descr="https://img2.freepng.ru/20180409/hce/kisspng-service-business-consultant-company-nordmann-fir-shake-hands-5acb29b3473974.5827254515232639232918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DEDED"/>
              </a:clrFrom>
              <a:clrTo>
                <a:srgbClr val="EDED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1" y="3861048"/>
            <a:ext cx="3289337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02036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2715</TotalTime>
  <Words>165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Коучинг как одна из эффективных технологий в работе классного руководителя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Lenovo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Профессиональное самоопределение и реализация профессионального выбора школьника</dc:title>
  <dc:creator>Вера</dc:creator>
  <cp:lastModifiedBy>Виноградов</cp:lastModifiedBy>
  <cp:revision>149</cp:revision>
  <cp:lastPrinted>2016-11-22T03:47:01Z</cp:lastPrinted>
  <dcterms:created xsi:type="dcterms:W3CDTF">2012-12-04T16:25:16Z</dcterms:created>
  <dcterms:modified xsi:type="dcterms:W3CDTF">2024-10-25T02:21:02Z</dcterms:modified>
</cp:coreProperties>
</file>