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" y="1628800"/>
            <a:ext cx="8065975" cy="4854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408" y="679597"/>
            <a:ext cx="8065974" cy="10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«Моя  малая родина – село   Щекино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Пермский  край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86990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Автор: воспитатель высшей квалификационной категории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Журавлева Елена Александровна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«Детский сад № 92»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Березники, 2021г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7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8229600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44016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малая Родина-частичка моей души! Я люблю этот уютный уголок .Здесь  я родилась, здесь жили мои родители, мои предки, здесь родились и мои  дети. Я знаю его прошлое и настоящее. Я горжусь своим селом и людьми, которые живут в Щекино.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4490" r="18324" b="-311"/>
          <a:stretch/>
        </p:blipFill>
        <p:spPr>
          <a:xfrm>
            <a:off x="755576" y="1700809"/>
            <a:ext cx="7632848" cy="4395190"/>
          </a:xfrm>
          <a:ln>
            <a:solidFill>
              <a:schemeClr val="tx2">
                <a:lumMod val="2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Сельская  дорога,  Усолье – Щекино.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3671"/>
            <a:ext cx="6768752" cy="4343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4401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Въезжая  в  Щекино, вы увидите церковную ограду. В 1886 году был построен приход, церковь Николая Чудотворца. В 1939 г. церковь сгорела от удара молнии. И на сегодняшний день эта церковь является святым местом для жителей села. В 2020  году  на месте церкви установили священный крест.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9" y="1784391"/>
            <a:ext cx="3856183" cy="44529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Самым  знаменитым местом в нашем крае, стало приземление космонавтов  Беляева и Леонова. Это произошло 19 марта 1965 году. Очевидцем  оказался мой земляк, который  первым увидел как  приземлились в нашем  лесу в 20 километрах от  Щекино. На месте приземления  установили   памятник  места  приземления  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космонавтов.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53507"/>
            <a:ext cx="3024336" cy="4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197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Моя малая Родина-частичка моей души! Я люблю этот уютный уголок .Здесь  я родилась, здесь жили мои родители, мои предки, здесь родились и мои  дети. Я знаю его прошлое и настоящее. Я горжусь своим селом и людьми, которые живут в Щекино.</vt:lpstr>
      <vt:lpstr>                   Сельская  дорога,  Усолье – Щекино. </vt:lpstr>
      <vt:lpstr>Въезжая  в  Щекино, вы увидите церковную ограду. В 1886 году был построен приход, церковь Николая Чудотворца. В 1939 г. церковь сгорела от удара молнии. И на сегодняшний день эта церковь является святым местом для жителей села. В 2020  году  на месте церкви установили священный крест.</vt:lpstr>
      <vt:lpstr>Самым  знаменитым местом в нашем крае, стало приземление космонавтов  Беляева и Леонова. Это произошло 19 марта 1965 году. Очевидцем  оказался мой земляк, который  первым увидел как  приземлились в нашем  лесу в 20 километрах от  Щекино. На месте приземления  установили   памятник  места  приземления   космонавтов.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10</cp:revision>
  <dcterms:created xsi:type="dcterms:W3CDTF">2021-10-06T14:58:10Z</dcterms:created>
  <dcterms:modified xsi:type="dcterms:W3CDTF">2021-10-07T08:28:01Z</dcterms:modified>
</cp:coreProperties>
</file>