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_212170_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0090"/>
            <a:ext cx="9144001" cy="7358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7"/>
            <a:ext cx="8929718" cy="13573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«Наша малая родина село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столица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Великопермского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государства великого»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2143116"/>
            <a:ext cx="3714776" cy="435771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Покча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находится на севере Пермского края, в Чердынском районе. Я очень рада, что мне посчастливилось побывать в гостях в этом чудесном месте.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yWzH8k7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4286280" cy="461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_212170_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Благовещенская церковь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428736"/>
            <a:ext cx="3357586" cy="400052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Несмотря на то, что по заключению экспертов церковь не подлежит восстановлению, местные жители своими силами её реставрируют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2uCa9hM2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4126790" cy="514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_212170_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Родник –места силы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1285860"/>
            <a:ext cx="3643338" cy="435294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Легенда гласит, что на месте нынешнего родника было совершено убийство семьи мельника и после упокоения невинно загубленных душ появились  2 больших и 5 маленьких родничков.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HK3xoyYWd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5"/>
            <a:ext cx="4286280" cy="543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_212170_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40" y="214291"/>
            <a:ext cx="5786478" cy="1071569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Купеческие дома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1214422"/>
            <a:ext cx="3571868" cy="535785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Отличительной чертой архитектурного облика села является деревянная резьба, которой украшены дома. Детали украшений- это магические символы, которые защищают жилье от злых духов.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часами ходить по старым  улицам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Покчи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бесконечно любоваться красотой и изяществом деревянных узоров, восхищаться мудростью и талантом русского народа.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4IRFSmtr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071966" cy="363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-7dHXIB5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9" y="3214686"/>
            <a:ext cx="457203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stola.ru_212170_1680x1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гостях у купчихи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купеческий дом Анастасии Ивановны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Сокотовой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1844824"/>
            <a:ext cx="2592288" cy="479888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завершении моей поездки я погрузилась в быт купеческого дома столетней давности с чаепитием, играми и танцами этой эпохи.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4SgDDmwG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871" y="2214446"/>
            <a:ext cx="3726329" cy="305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jfiBKOiIL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86058"/>
            <a:ext cx="2893221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167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«Наша малая родина село Покча - столица Великопермского государства великого»</vt:lpstr>
      <vt:lpstr>Благовещенская церковь</vt:lpstr>
      <vt:lpstr>Родник –места силы </vt:lpstr>
      <vt:lpstr>Купеческие дома </vt:lpstr>
      <vt:lpstr>В гостях у купчихи  купеческий дом Анастасии Ивановны Сокотовой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малая родина  село Покча»</dc:title>
  <dc:creator>Юля</dc:creator>
  <cp:lastModifiedBy>Юля</cp:lastModifiedBy>
  <cp:revision>6</cp:revision>
  <dcterms:created xsi:type="dcterms:W3CDTF">2021-07-06T08:04:00Z</dcterms:created>
  <dcterms:modified xsi:type="dcterms:W3CDTF">2021-09-24T07:52:25Z</dcterms:modified>
</cp:coreProperties>
</file>