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79" r:id="rId3"/>
    <p:sldId id="287" r:id="rId4"/>
    <p:sldId id="282" r:id="rId5"/>
    <p:sldId id="283" r:id="rId6"/>
    <p:sldId id="284" r:id="rId7"/>
    <p:sldId id="285" r:id="rId8"/>
    <p:sldId id="286" r:id="rId9"/>
    <p:sldId id="289" r:id="rId10"/>
    <p:sldId id="281" r:id="rId11"/>
    <p:sldId id="288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660066"/>
    <a:srgbClr val="000000"/>
    <a:srgbClr val="35759D"/>
    <a:srgbClr val="35B19D"/>
    <a:srgbClr val="FFFF00"/>
    <a:srgbClr val="B3D3EA"/>
    <a:srgbClr val="78ADC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39" autoAdjust="0"/>
    <p:restoredTop sz="95596" autoAdjust="0"/>
  </p:normalViewPr>
  <p:slideViewPr>
    <p:cSldViewPr>
      <p:cViewPr varScale="1">
        <p:scale>
          <a:sx n="116" d="100"/>
          <a:sy n="116" d="100"/>
        </p:scale>
        <p:origin x="-17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191EC81A-F12C-4C3A-97A5-AD5E298B7625}" type="datetimeFigureOut">
              <a:rPr lang="ru-RU"/>
              <a:pPr>
                <a:defRPr/>
              </a:pPr>
              <a:t>22.03.2021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8D583387-85B9-4219-BC06-81D50AE06E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A40C26EE-7654-459E-9FD3-40744FB05A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724400"/>
            <a:ext cx="7772400" cy="704850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5410200"/>
            <a:ext cx="7772400" cy="6858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77000" y="1752600"/>
            <a:ext cx="1828800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90600" y="1752600"/>
            <a:ext cx="53340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90600" y="2514600"/>
            <a:ext cx="35814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2514600"/>
            <a:ext cx="35814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1752600"/>
            <a:ext cx="73152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514600"/>
            <a:ext cx="73152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5"/>
          <p:cNvSpPr>
            <a:spLocks noGrp="1"/>
          </p:cNvSpPr>
          <p:nvPr>
            <p:ph type="ctrTitle"/>
          </p:nvPr>
        </p:nvSpPr>
        <p:spPr>
          <a:xfrm>
            <a:off x="0" y="4071938"/>
            <a:ext cx="9144000" cy="1714500"/>
          </a:xfrm>
        </p:spPr>
        <p:txBody>
          <a:bodyPr/>
          <a:lstStyle/>
          <a:p>
            <a:r>
              <a:rPr lang="ru-RU" sz="2800" smtClean="0">
                <a:latin typeface="Arial" charset="0"/>
              </a:rPr>
              <a:t>Профориентация: о</a:t>
            </a:r>
            <a:r>
              <a:rPr lang="ru-RU" sz="2800" smtClean="0"/>
              <a:t>рганизация</a:t>
            </a:r>
            <a:r>
              <a:rPr lang="ru-RU" sz="2800" b="1" smtClean="0"/>
              <a:t> работы отряда «Юные пожарные» как результат сотрудничества школы и ВДПО «Пожарный гарнизон».</a:t>
            </a:r>
            <a:endParaRPr lang="ru-RU" smtClean="0"/>
          </a:p>
        </p:txBody>
      </p:sp>
      <p:sp>
        <p:nvSpPr>
          <p:cNvPr id="15363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286125" y="5786438"/>
            <a:ext cx="5857875" cy="1071562"/>
          </a:xfrm>
        </p:spPr>
        <p:txBody>
          <a:bodyPr/>
          <a:lstStyle/>
          <a:p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Пермский край  Ординский муниципальный округ</a:t>
            </a:r>
          </a:p>
          <a:p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с. Красный Ясыл МБОУ «Красноясыльская ООШ»</a:t>
            </a:r>
          </a:p>
          <a:p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классный руководитель 6 кл. Умпелева М. В.</a:t>
            </a:r>
          </a:p>
          <a:p>
            <a:pPr algn="ctr"/>
            <a:endParaRPr lang="ru-RU" sz="2000" b="1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4" name="Picture 5" descr="C:\Users\Дом\Desktop\Всероссийская конференция\0_1b1b49_c6ab411f_ori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8587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одзаголовок 6"/>
          <p:cNvSpPr txBox="1">
            <a:spLocks/>
          </p:cNvSpPr>
          <p:nvPr/>
        </p:nvSpPr>
        <p:spPr bwMode="auto">
          <a:xfrm>
            <a:off x="1143000" y="0"/>
            <a:ext cx="80010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b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Заседения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Ассоциации «Лига образовательных организаций сёл и малых городов </a:t>
            </a:r>
            <a:r>
              <a:rPr lang="ru-RU" b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Прикамья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defRPr/>
            </a:pPr>
            <a:r>
              <a:rPr lang="ru-RU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«Воспитательный потенциал образовательной организации в условиях проектирования рабочей программы воспитания»</a:t>
            </a:r>
          </a:p>
          <a:p>
            <a:pPr algn="r">
              <a:defRPr/>
            </a:pPr>
            <a:endParaRPr lang="ru-RU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8674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5" name="Picture 2" descr="C:\Users\Дом\Desktop\Всероссийская конференция\20159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42938" y="4857750"/>
            <a:ext cx="7851775" cy="911225"/>
          </a:xfrm>
        </p:spPr>
        <p:txBody>
          <a:bodyPr/>
          <a:lstStyle/>
          <a:p>
            <a:pPr algn="ctr">
              <a:defRPr/>
            </a:pPr>
            <a:r>
              <a:rPr lang="ru-RU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4" descr="C:\Users\Дом\Desktop\P1017465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95275" y="142875"/>
            <a:ext cx="8583613" cy="41433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072063" y="357188"/>
            <a:ext cx="4071937" cy="944562"/>
          </a:xfrm>
        </p:spPr>
        <p:txBody>
          <a:bodyPr/>
          <a:lstStyle/>
          <a:p>
            <a:r>
              <a:rPr lang="ru-RU" b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«Поколение </a:t>
            </a:r>
            <a:r>
              <a:rPr lang="en-US" b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b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en-US" b="1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Содержимое 3"/>
          <p:cNvSpPr>
            <a:spLocks noGrp="1"/>
          </p:cNvSpPr>
          <p:nvPr>
            <p:ph idx="1"/>
          </p:nvPr>
        </p:nvSpPr>
        <p:spPr>
          <a:xfrm>
            <a:off x="5000625" y="2214563"/>
            <a:ext cx="4000500" cy="428625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mtClean="0"/>
              <a:t>   </a:t>
            </a:r>
            <a:r>
              <a:rPr lang="ru-RU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Цифровое  поколение, </a:t>
            </a:r>
          </a:p>
          <a:p>
            <a:pPr algn="ctr">
              <a:buFontTx/>
              <a:buNone/>
            </a:pPr>
            <a:r>
              <a:rPr lang="ru-RU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дети </a:t>
            </a:r>
          </a:p>
          <a:p>
            <a:pPr algn="ctr">
              <a:buFontTx/>
              <a:buNone/>
            </a:pPr>
            <a:r>
              <a:rPr lang="ru-RU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мультимедийных технологий.</a:t>
            </a:r>
          </a:p>
        </p:txBody>
      </p:sp>
      <p:pic>
        <p:nvPicPr>
          <p:cNvPr id="17412" name="Picture 11" descr="depositphotos_10450062-stock-photo-social-networ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0212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Содержимое 6" descr="D:\МАРГО\портфолио моё\2017-2022\Проекты\2019-2020\05 12 2019 проект я б в пожарные пошёл\фото\IMG_20191205_120253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2928938" y="0"/>
            <a:ext cx="5929312" cy="1357313"/>
          </a:xfrm>
        </p:spPr>
        <p:txBody>
          <a:bodyPr/>
          <a:lstStyle/>
          <a:p>
            <a:pPr algn="ctr"/>
            <a:r>
              <a:rPr lang="ru-RU" b="1" smtClean="0">
                <a:solidFill>
                  <a:srgbClr val="990033"/>
                </a:solidFill>
              </a:rPr>
              <a:t>отряд</a:t>
            </a:r>
            <a:br>
              <a:rPr lang="ru-RU" b="1" smtClean="0">
                <a:solidFill>
                  <a:srgbClr val="990033"/>
                </a:solidFill>
              </a:rPr>
            </a:br>
            <a:r>
              <a:rPr lang="ru-RU" b="1" smtClean="0">
                <a:solidFill>
                  <a:srgbClr val="990033"/>
                </a:solidFill>
              </a:rPr>
              <a:t>«Юные пожарные»</a:t>
            </a:r>
          </a:p>
        </p:txBody>
      </p:sp>
      <p:pic>
        <p:nvPicPr>
          <p:cNvPr id="21506" name="Рисунок 7" descr="C:\Users\Дом\Desktop\IMG_71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1571625"/>
            <a:ext cx="8429625" cy="508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10" descr="C:\Documents and Settings\Admin\Мои документы\Документы ФЦП и РЦП\Руководящие документы ВДПО\Логотип\Логотип ВДПО.t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110038"/>
            <a:ext cx="2428875" cy="274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Рисунок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2643188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Содержимое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142875"/>
            <a:ext cx="8643937" cy="2857500"/>
          </a:xfrm>
        </p:spPr>
      </p:pic>
      <p:sp>
        <p:nvSpPr>
          <p:cNvPr id="23554" name="Текст 9"/>
          <p:cNvSpPr>
            <a:spLocks noGrp="1"/>
          </p:cNvSpPr>
          <p:nvPr>
            <p:ph type="body" sz="half" idx="2"/>
          </p:nvPr>
        </p:nvSpPr>
        <p:spPr>
          <a:xfrm>
            <a:off x="2857500" y="3071813"/>
            <a:ext cx="6143625" cy="3500437"/>
          </a:xfrm>
        </p:spPr>
        <p:txBody>
          <a:bodyPr/>
          <a:lstStyle/>
          <a:p>
            <a:r>
              <a:rPr lang="ru-RU" sz="1600" b="1" smtClean="0">
                <a:solidFill>
                  <a:srgbClr val="660066"/>
                </a:solidFill>
                <a:latin typeface="Bookman Old Style" pitchFamily="18" charset="0"/>
              </a:rPr>
              <a:t>Кадеты класса «МЧС»  МАОУ «Комсомольская СОШ»</a:t>
            </a:r>
            <a:endParaRPr lang="ru-RU" sz="1000" b="1" smtClean="0">
              <a:solidFill>
                <a:srgbClr val="660066"/>
              </a:solidFill>
              <a:latin typeface="Bookman Old Style" pitchFamily="18" charset="0"/>
            </a:endParaRPr>
          </a:p>
          <a:p>
            <a:r>
              <a:rPr lang="ru-RU" sz="2800" b="1" smtClean="0">
                <a:solidFill>
                  <a:srgbClr val="FF0000"/>
                </a:solidFill>
                <a:latin typeface="Bookman Old Style" pitchFamily="18" charset="0"/>
              </a:rPr>
              <a:t>Есть к чему стремиться…</a:t>
            </a:r>
          </a:p>
          <a:p>
            <a:endParaRPr lang="ru-RU" sz="2800" b="1" smtClean="0">
              <a:solidFill>
                <a:srgbClr val="FF0000"/>
              </a:solidFill>
              <a:latin typeface="Bookman Old Style" pitchFamily="18" charset="0"/>
            </a:endParaRPr>
          </a:p>
          <a:p>
            <a:endParaRPr lang="ru-RU" smtClean="0"/>
          </a:p>
        </p:txBody>
      </p:sp>
      <p:pic>
        <p:nvPicPr>
          <p:cNvPr id="23555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3143250"/>
            <a:ext cx="2357437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Рисунок 11" descr="C:\Users\Дом\Desktop\IMG_713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5" y="4000500"/>
            <a:ext cx="3929063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214313" y="4857750"/>
            <a:ext cx="8786812" cy="1285875"/>
          </a:xfrm>
        </p:spPr>
        <p:txBody>
          <a:bodyPr/>
          <a:lstStyle/>
          <a:p>
            <a:pPr algn="ctr"/>
            <a:r>
              <a:rPr lang="ru-RU" sz="3200" b="1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Общешкольная игра «От маленькой искры большой пожар бывает»</a:t>
            </a:r>
          </a:p>
        </p:txBody>
      </p:sp>
      <p:pic>
        <p:nvPicPr>
          <p:cNvPr id="24578" name="Picture 3" descr="C:\Users\Дом\Desktop\Всероссийская конференция\IMG_20190321_12072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357188"/>
            <a:ext cx="8723312" cy="4133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0" y="6142038"/>
            <a:ext cx="9144000" cy="715962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990033"/>
                </a:solidFill>
              </a:rPr>
              <a:t>Агитбригада «Готовность 01»</a:t>
            </a:r>
          </a:p>
        </p:txBody>
      </p:sp>
      <p:pic>
        <p:nvPicPr>
          <p:cNvPr id="25602" name="Picture 2" descr="C:\Users\Дом\Desktop\Всероссийская конференция\IMG_20200220_16075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142875"/>
            <a:ext cx="4857750" cy="3028950"/>
          </a:xfrm>
        </p:spPr>
      </p:pic>
      <p:pic>
        <p:nvPicPr>
          <p:cNvPr id="25603" name="Рисунок 5" descr="C:\Users\Дом\Desktop\Всероссийская конференция\IMG_20200220_16093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38" y="142875"/>
            <a:ext cx="3752850" cy="306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Рисунок 6" descr="C:\Users\Дом\Desktop\Всероссийская конференция\IMG_20200220_16024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75" y="3357563"/>
            <a:ext cx="428625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Users\Дом\Desktop\Всероссийская конференция\_DSC059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75" y="214313"/>
            <a:ext cx="2286000" cy="3429000"/>
          </a:xfrm>
        </p:spPr>
      </p:pic>
      <p:pic>
        <p:nvPicPr>
          <p:cNvPr id="26626" name="Picture 3" descr="C:\Users\Дом\Desktop\Всероссийская конференция\P10177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3786188"/>
            <a:ext cx="3786187" cy="284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4" descr="D:\МАРГО\портфолио моё\2017-2022\Внеурочная\2020-2021\работа досуговых площадок\фото Красный Ясыл\P10177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3" y="3786188"/>
            <a:ext cx="3786187" cy="284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5" descr="D:\МАРГО\портфолио моё\2017-2022\Внеурочная\2020-2021\работа досуговых площадок\P101763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642938"/>
            <a:ext cx="3143250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2" descr="C:\Users\Дом\Desktop\Всероссийская конференция\Screenshot_2021-02-11 Мессенджер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50" y="285750"/>
            <a:ext cx="3036888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Users\Дом\Desktop\Всероссийская конференция\P507517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214313"/>
            <a:ext cx="4095750" cy="3071812"/>
          </a:xfrm>
        </p:spPr>
      </p:pic>
      <p:pic>
        <p:nvPicPr>
          <p:cNvPr id="27650" name="Picture 3" descr="C:\Users\Дом\Desktop\Всероссийская конференция\P61757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214313"/>
            <a:ext cx="4071938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4" descr="D:\ГО ЧС ПБ ЭБ школа\фото\фото\P606487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3571875"/>
            <a:ext cx="4100512" cy="307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5" descr="D:\ГО ЧС ПБ ЭБ школа\фото\фото\P61757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5" y="3571875"/>
            <a:ext cx="4143375" cy="310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БОУ Красноясыльская ООШ">
  <a:themeElements>
    <a:clrScheme name="powerpoint-template-24 1">
      <a:dk1>
        <a:srgbClr val="4D4D4D"/>
      </a:dk1>
      <a:lt1>
        <a:srgbClr val="FFFFFF"/>
      </a:lt1>
      <a:dk2>
        <a:srgbClr val="4D4D4D"/>
      </a:dk2>
      <a:lt2>
        <a:srgbClr val="CC0000"/>
      </a:lt2>
      <a:accent1>
        <a:srgbClr val="FF9933"/>
      </a:accent1>
      <a:accent2>
        <a:srgbClr val="009900"/>
      </a:accent2>
      <a:accent3>
        <a:srgbClr val="FFFFFF"/>
      </a:accent3>
      <a:accent4>
        <a:srgbClr val="404040"/>
      </a:accent4>
      <a:accent5>
        <a:srgbClr val="FFCAAD"/>
      </a:accent5>
      <a:accent6>
        <a:srgbClr val="008A00"/>
      </a:accent6>
      <a:hlink>
        <a:srgbClr val="3366FF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2583C0"/>
        </a:lt2>
        <a:accent1>
          <a:srgbClr val="35AEE3"/>
        </a:accent1>
        <a:accent2>
          <a:srgbClr val="FCB13C"/>
        </a:accent2>
        <a:accent3>
          <a:srgbClr val="FFFFFF"/>
        </a:accent3>
        <a:accent4>
          <a:srgbClr val="404040"/>
        </a:accent4>
        <a:accent5>
          <a:srgbClr val="AED3EF"/>
        </a:accent5>
        <a:accent6>
          <a:srgbClr val="E4A035"/>
        </a:accent6>
        <a:hlink>
          <a:srgbClr val="F15F2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2583C0"/>
        </a:lt2>
        <a:accent1>
          <a:srgbClr val="2994CC"/>
        </a:accent1>
        <a:accent2>
          <a:srgbClr val="2E9FD7"/>
        </a:accent2>
        <a:accent3>
          <a:srgbClr val="FFFFFF"/>
        </a:accent3>
        <a:accent4>
          <a:srgbClr val="404040"/>
        </a:accent4>
        <a:accent5>
          <a:srgbClr val="ACC8E2"/>
        </a:accent5>
        <a:accent6>
          <a:srgbClr val="2990C3"/>
        </a:accent6>
        <a:hlink>
          <a:srgbClr val="35AEE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F15F23"/>
        </a:lt2>
        <a:accent1>
          <a:srgbClr val="F47D2B"/>
        </a:accent1>
        <a:accent2>
          <a:srgbClr val="F69230"/>
        </a:accent2>
        <a:accent3>
          <a:srgbClr val="FFFFFF"/>
        </a:accent3>
        <a:accent4>
          <a:srgbClr val="404040"/>
        </a:accent4>
        <a:accent5>
          <a:srgbClr val="F8BFAC"/>
        </a:accent5>
        <a:accent6>
          <a:srgbClr val="DF842A"/>
        </a:accent6>
        <a:hlink>
          <a:srgbClr val="FCB13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МБОУ Красноясыльская ООШ</Template>
  <TotalTime>0</TotalTime>
  <Words>86</Words>
  <Application>Microsoft Office PowerPoint</Application>
  <PresentationFormat>Экран (4:3)</PresentationFormat>
  <Paragraphs>17</Paragraphs>
  <Slides>11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Microsoft Sans Serif</vt:lpstr>
      <vt:lpstr>Times New Roman</vt:lpstr>
      <vt:lpstr>Bookman Old Style</vt:lpstr>
      <vt:lpstr>МБОУ Красноясыльская ООШ</vt:lpstr>
      <vt:lpstr>МБОУ Красноясыльская ООШ</vt:lpstr>
      <vt:lpstr>Профориентация: организация работы отряда «Юные пожарные» как результат сотрудничества школы и ВДПО «Пожарный гарнизон».</vt:lpstr>
      <vt:lpstr>«Поколение Z»</vt:lpstr>
      <vt:lpstr>Слайд 3</vt:lpstr>
      <vt:lpstr>отряд «Юные пожарные»</vt:lpstr>
      <vt:lpstr>Слайд 5</vt:lpstr>
      <vt:lpstr>Общешкольная игра «От маленькой искры большой пожар бывает»</vt:lpstr>
      <vt:lpstr>Агитбригада «Готовность 01»</vt:lpstr>
      <vt:lpstr>Слайд 8</vt:lpstr>
      <vt:lpstr>Слайд 9</vt:lpstr>
      <vt:lpstr>Слайд 10</vt:lpstr>
      <vt:lpstr>СПАСИБО ЗА ВНИМАНИЕ!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работы отряда «Юные пожарные» как результат сотрудничества школы и ВДПО «Пожарный гарнизон».</dc:title>
  <dc:creator>Дом</dc:creator>
  <cp:lastModifiedBy>irjkf</cp:lastModifiedBy>
  <cp:revision>16</cp:revision>
  <dcterms:created xsi:type="dcterms:W3CDTF">2001-12-31T19:57:48Z</dcterms:created>
  <dcterms:modified xsi:type="dcterms:W3CDTF">2021-03-22T05:33:56Z</dcterms:modified>
</cp:coreProperties>
</file>