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60" r:id="rId4"/>
    <p:sldId id="263" r:id="rId5"/>
    <p:sldId id="284" r:id="rId6"/>
    <p:sldId id="285" r:id="rId7"/>
    <p:sldId id="261" r:id="rId8"/>
    <p:sldId id="266" r:id="rId9"/>
    <p:sldId id="267" r:id="rId10"/>
    <p:sldId id="271" r:id="rId11"/>
    <p:sldId id="274" r:id="rId12"/>
    <p:sldId id="272" r:id="rId13"/>
    <p:sldId id="273" r:id="rId14"/>
    <p:sldId id="275" r:id="rId15"/>
    <p:sldId id="277" r:id="rId16"/>
    <p:sldId id="279" r:id="rId17"/>
    <p:sldId id="280" r:id="rId18"/>
    <p:sldId id="281" r:id="rId19"/>
    <p:sldId id="282" r:id="rId20"/>
    <p:sldId id="286" r:id="rId21"/>
    <p:sldId id="288" r:id="rId22"/>
    <p:sldId id="28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51AEE-6304-4A88-B6F1-FD44C71904C4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51886-A74D-4D79-9377-418D7A734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51886-A74D-4D79-9377-418D7A734299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dmin\Desktop\разные фото\фото по Русскому центру\2016-07\IMG_0304.JPG"/>
          <p:cNvPicPr/>
          <p:nvPr/>
        </p:nvPicPr>
        <p:blipFill>
          <a:blip r:embed="rId2">
            <a:lum contrast="-40000"/>
          </a:blip>
          <a:srcRect l="68305" b="716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071546"/>
            <a:ext cx="8358246" cy="5214974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normAutofit fontScale="90000"/>
          </a:bodyPr>
          <a:lstStyle/>
          <a:p>
            <a:r>
              <a:rPr lang="ru-RU" sz="5400" b="1" smtClean="0">
                <a:solidFill>
                  <a:srgbClr val="FFFF00"/>
                </a:solidFill>
              </a:rPr>
              <a:t/>
            </a:r>
            <a:br>
              <a:rPr lang="ru-RU" sz="5400" b="1" smtClean="0">
                <a:solidFill>
                  <a:srgbClr val="FFFF00"/>
                </a:solidFill>
              </a:rPr>
            </a:br>
            <a:r>
              <a:rPr lang="ru-RU" sz="5400" b="1" smtClean="0">
                <a:solidFill>
                  <a:srgbClr val="FFFF00"/>
                </a:solidFill>
              </a:rPr>
              <a:t>ЭТНОГРАФИЧЕСКИЙ МУЗЕЙ «РУССКАЯ ИЗБА »</a:t>
            </a:r>
            <a:br>
              <a:rPr lang="ru-RU" sz="5400" b="1" smtClean="0">
                <a:solidFill>
                  <a:srgbClr val="FFFF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sz="4000" b="1" dirty="0" smtClean="0">
                <a:solidFill>
                  <a:srgbClr val="FFFF00"/>
                </a:solidFill>
              </a:rPr>
              <a:t>2021г.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6857999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«Масленица – </a:t>
            </a:r>
            <a:r>
              <a:rPr lang="ru-RU" b="1" dirty="0" err="1" smtClean="0">
                <a:solidFill>
                  <a:srgbClr val="C00000"/>
                </a:solidFill>
              </a:rPr>
              <a:t>кривошейка</a:t>
            </a:r>
            <a:r>
              <a:rPr lang="ru-RU" b="1" dirty="0" smtClean="0">
                <a:solidFill>
                  <a:srgbClr val="C00000"/>
                </a:solidFill>
              </a:rPr>
              <a:t>, …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Users\Admin\Desktop\фото для отчётного собрания\фото Русская изба\IMG_15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71612"/>
            <a:ext cx="6715140" cy="5036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встречаем тебя хорошенько…»</a:t>
            </a:r>
            <a:endParaRPr lang="ru-RU" dirty="0"/>
          </a:p>
        </p:txBody>
      </p:sp>
      <p:pic>
        <p:nvPicPr>
          <p:cNvPr id="6146" name="Picture 2" descr="C:\Users\Admin\Desktop\фото для отчётного собрания\фото Русская изба\IMG_15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14422"/>
            <a:ext cx="7239019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«…с сыром, маслом, блином, да румяным пирогом»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Admin\Desktop\фото для отчётного собрания\фото Русская изба\IMG_1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3911213" cy="5214950"/>
          </a:xfrm>
          <a:prstGeom prst="rect">
            <a:avLst/>
          </a:prstGeom>
          <a:noFill/>
        </p:spPr>
      </p:pic>
      <p:pic>
        <p:nvPicPr>
          <p:cNvPr id="4099" name="Picture 3" descr="C:\Users\Admin\Desktop\фото для отчётного собрания\фото Русская изба\IMG_1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357298"/>
            <a:ext cx="3982651" cy="5310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dmin\Desktop\фото для отчётного собрания\фото Русская изба\IMG_158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21484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фото для отчётного собрания\фото Русская изба\IMG_15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290"/>
            <a:ext cx="422929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dmin\Desktop\фото для отчётного собрания\фото Русская изба\IMG_15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357562"/>
            <a:ext cx="435771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лнце 7"/>
          <p:cNvSpPr/>
          <p:nvPr/>
        </p:nvSpPr>
        <p:spPr>
          <a:xfrm>
            <a:off x="285720" y="3429000"/>
            <a:ext cx="3929090" cy="342900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4572008"/>
            <a:ext cx="1857388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«Ой, </a:t>
            </a:r>
            <a:r>
              <a:rPr lang="ru-RU" sz="2800" b="1" dirty="0" err="1" smtClean="0">
                <a:solidFill>
                  <a:srgbClr val="FF0000"/>
                </a:solidFill>
              </a:rPr>
              <a:t>Маслёна</a:t>
            </a:r>
            <a:r>
              <a:rPr lang="ru-RU" sz="2800" b="1" dirty="0" smtClean="0">
                <a:solidFill>
                  <a:srgbClr val="FF0000"/>
                </a:solidFill>
              </a:rPr>
              <a:t>, красота»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п. Суксун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Широкая масленица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C:\Users\Admin\Desktop\фото для отчётного собрания\IMG_33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4357718" cy="3286148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4" name="Рисунок 3" descr="C:\Users\Admin\Desktop\фото для отчётного собрания\IMG_163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14290"/>
            <a:ext cx="3929090" cy="3286148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5" name="Рисунок 4" descr="C:\Users\Admin\Desktop\фото для отчётного собрания\IMG_328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714752"/>
            <a:ext cx="3714776" cy="3000396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chitel1\Desktop\detsad-2961-1461779835.jpg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Admin\Desktop\разные фото\фото по Русскому центру\IMG_38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4" y="4000504"/>
            <a:ext cx="3524243" cy="2643182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pic>
        <p:nvPicPr>
          <p:cNvPr id="1027" name="Picture 3" descr="C:\Users\Admin\Desktop\разные фото\фото Русская изба\фото русская изба 2016\IMG_09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1" y="1285860"/>
            <a:ext cx="3357587" cy="251819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pic>
        <p:nvPicPr>
          <p:cNvPr id="1028" name="Picture 4" descr="C:\Users\Admin\Desktop\разные фото\фото Русская изба\фото русская изба 2016\IMG_09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036200"/>
            <a:ext cx="3429024" cy="2571768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pic>
        <p:nvPicPr>
          <p:cNvPr id="4" name="Рисунок 3" descr="C:\Users\uchitel1\Desktop\image1.jpeg"/>
          <p:cNvPicPr/>
          <p:nvPr/>
        </p:nvPicPr>
        <p:blipFill>
          <a:blip r:embed="rId6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1285860"/>
            <a:ext cx="3502210" cy="2428892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noFill/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FF00"/>
                </a:solidFill>
              </a:rPr>
              <a:t>«Пасху радостно встречаем»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64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142984"/>
            <a:ext cx="7358082" cy="53578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034" y="285728"/>
            <a:ext cx="79998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Летний школьный лагерь«Истоки»</a:t>
            </a:r>
            <a:endParaRPr lang="ru-RU" sz="4000" b="1" dirty="0">
              <a:ln w="1905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D:\Новая папка\DSCN6438.jpg"/>
          <p:cNvPicPr>
            <a:picLocks noChangeAspect="1" noChangeArrowheads="1"/>
          </p:cNvPicPr>
          <p:nvPr/>
        </p:nvPicPr>
        <p:blipFill>
          <a:blip r:embed="rId2" cstate="print"/>
          <a:srcRect r="3738"/>
          <a:stretch>
            <a:fillRect/>
          </a:stretch>
        </p:blipFill>
        <p:spPr bwMode="auto">
          <a:xfrm>
            <a:off x="1000100" y="142852"/>
            <a:ext cx="7358114" cy="5733363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85720" y="5929330"/>
            <a:ext cx="8501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 подарок музею новый экспонат- «чесало для льна»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N64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642918"/>
            <a:ext cx="3469794" cy="2428892"/>
          </a:xfrm>
          <a:prstGeom prst="rect">
            <a:avLst/>
          </a:prstGeom>
        </p:spPr>
      </p:pic>
      <p:pic>
        <p:nvPicPr>
          <p:cNvPr id="5" name="Рисунок 4" descr="DSCN64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4442" y="3571876"/>
            <a:ext cx="3405210" cy="2536025"/>
          </a:xfrm>
          <a:prstGeom prst="rect">
            <a:avLst/>
          </a:prstGeom>
        </p:spPr>
      </p:pic>
      <p:pic>
        <p:nvPicPr>
          <p:cNvPr id="6145" name="Picture 1" descr="D:\Новая папка\DSCN64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786058"/>
            <a:ext cx="4381179" cy="335758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4282" y="571480"/>
            <a:ext cx="45720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Встреча с интересной рассказчицей и частушечницей</a:t>
            </a:r>
          </a:p>
          <a:p>
            <a:r>
              <a:rPr lang="ru-RU" sz="28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б</a:t>
            </a:r>
            <a:r>
              <a:rPr lang="ru-RU" sz="28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абой Верой</a:t>
            </a:r>
            <a:endParaRPr lang="ru-RU" sz="28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14290"/>
            <a:ext cx="7929618" cy="107721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5CB39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Проведение фольклёрного праздника «В гостях у Даниловны и Гавриловны»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098" name="Picture 2" descr="D:\Новая папка\DSCN6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268005"/>
            <a:ext cx="2905130" cy="2179022"/>
          </a:xfrm>
          <a:prstGeom prst="rect">
            <a:avLst/>
          </a:prstGeom>
          <a:noFill/>
        </p:spPr>
      </p:pic>
      <p:pic>
        <p:nvPicPr>
          <p:cNvPr id="4099" name="Picture 3" descr="D:\Новая папка\DSCN65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5" y="1258468"/>
            <a:ext cx="3000396" cy="2250477"/>
          </a:xfrm>
          <a:prstGeom prst="rect">
            <a:avLst/>
          </a:prstGeom>
          <a:noFill/>
        </p:spPr>
      </p:pic>
      <p:pic>
        <p:nvPicPr>
          <p:cNvPr id="4101" name="Picture 5" descr="D:\Новая папка\DSCN65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3" y="4071942"/>
            <a:ext cx="3024201" cy="2268333"/>
          </a:xfrm>
          <a:prstGeom prst="rect">
            <a:avLst/>
          </a:prstGeom>
          <a:noFill/>
        </p:spPr>
      </p:pic>
      <p:pic>
        <p:nvPicPr>
          <p:cNvPr id="4102" name="Picture 6" descr="D:\Новая папка\DSCN65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4089796"/>
            <a:ext cx="2940026" cy="2205197"/>
          </a:xfrm>
          <a:prstGeom prst="rect">
            <a:avLst/>
          </a:prstGeom>
          <a:noFill/>
        </p:spPr>
      </p:pic>
      <p:pic>
        <p:nvPicPr>
          <p:cNvPr id="4103" name="Picture 7" descr="D:\Новая папка\DSCN65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2928934"/>
            <a:ext cx="2725711" cy="204444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85786" y="3500438"/>
            <a:ext cx="24277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/>
              <a:t>Даниловна и Гавриловна</a:t>
            </a:r>
            <a:endParaRPr lang="ru-RU" sz="16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6572264" y="3500438"/>
            <a:ext cx="1975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/>
              <a:t>Призёры праздника</a:t>
            </a:r>
            <a:endParaRPr lang="ru-RU" sz="16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142976" y="6357958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/>
              <a:t>Поём частушки</a:t>
            </a:r>
            <a:endParaRPr lang="ru-RU" sz="16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6215074" y="6357958"/>
            <a:ext cx="2813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/>
              <a:t>А мы пословиц много знаем!</a:t>
            </a:r>
            <a:endParaRPr lang="ru-RU" sz="16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714744" y="5000636"/>
            <a:ext cx="22174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/>
              <a:t>Говорим скороговорки</a:t>
            </a:r>
            <a:endParaRPr lang="ru-RU" sz="1600" b="1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571868" y="1428736"/>
            <a:ext cx="24288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Собирайтесь, собирайтесь!</a:t>
            </a:r>
            <a:endParaRPr kumimoji="0" lang="ru-RU" sz="14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Приходи на праздник к нам.</a:t>
            </a:r>
            <a:endParaRPr kumimoji="0" lang="ru-RU" sz="14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Будут песни, будут пляски,</a:t>
            </a:r>
            <a:endParaRPr kumimoji="0" lang="ru-RU" sz="14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Шум, веселье, смех и  гам.</a:t>
            </a:r>
            <a:endParaRPr lang="ru-RU" sz="1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dmin\Desktop\разные фото\фото по Русскому центру\2016-07\IMG_0304.JPG"/>
          <p:cNvPicPr/>
          <p:nvPr/>
        </p:nvPicPr>
        <p:blipFill>
          <a:blip r:embed="rId2"/>
          <a:srcRect l="68305" b="71616"/>
          <a:stretch>
            <a:fillRect/>
          </a:stretch>
        </p:blipFill>
        <p:spPr bwMode="auto">
          <a:xfrm>
            <a:off x="0" y="0"/>
            <a:ext cx="9144000" cy="4127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Комплекс мероприятий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lvl="0">
              <a:buFont typeface="Wingdings" pitchFamily="2" charset="2"/>
              <a:buChar char="v"/>
            </a:pPr>
            <a:r>
              <a:rPr lang="ru-RU" dirty="0" smtClean="0"/>
              <a:t>Проведение  праздников народного календаря на базе этнографического музея «Русская изба» МАОУ «</a:t>
            </a:r>
            <a:r>
              <a:rPr lang="ru-RU" dirty="0" err="1" smtClean="0"/>
              <a:t>Суксунская</a:t>
            </a:r>
            <a:r>
              <a:rPr lang="ru-RU" dirty="0" smtClean="0"/>
              <a:t> СОШ №2» с использованием технологии </a:t>
            </a:r>
            <a:r>
              <a:rPr lang="ru-RU" dirty="0" err="1" smtClean="0"/>
              <a:t>этнотеатрализации</a:t>
            </a:r>
            <a:endParaRPr lang="ru-RU" dirty="0" smtClean="0"/>
          </a:p>
          <a:p>
            <a:pPr lvl="0">
              <a:buFont typeface="Wingdings" pitchFamily="2" charset="2"/>
              <a:buChar char="v"/>
            </a:pPr>
            <a:r>
              <a:rPr lang="ru-RU" dirty="0" smtClean="0"/>
              <a:t>Организация  экспозиционной  работы на базе этнографического музея «Русская изба» – выставки, встречи с народными умельцами</a:t>
            </a:r>
          </a:p>
          <a:p>
            <a:pPr lvl="0">
              <a:buFont typeface="Wingdings" pitchFamily="2" charset="2"/>
              <a:buChar char="v"/>
            </a:pPr>
            <a:r>
              <a:rPr lang="ru-RU" dirty="0" smtClean="0"/>
              <a:t>Проведение  обзорных </a:t>
            </a:r>
            <a:r>
              <a:rPr lang="ru-RU" dirty="0" err="1" smtClean="0"/>
              <a:t>экскурсиийпо</a:t>
            </a:r>
            <a:r>
              <a:rPr lang="ru-RU" dirty="0" smtClean="0"/>
              <a:t> экспозициям этнографического музея «Русская изба» </a:t>
            </a:r>
          </a:p>
          <a:p>
            <a:pPr lvl="0">
              <a:buFont typeface="Wingdings" pitchFamily="2" charset="2"/>
              <a:buChar char="v"/>
            </a:pPr>
            <a:r>
              <a:rPr lang="ru-RU" dirty="0" smtClean="0"/>
              <a:t>Участие  в районных мероприятиях: народном  празднике «Масленица» и на интерактивной межнациональной площадке  праздника «С Днём рождения, Суксун»</a:t>
            </a:r>
          </a:p>
          <a:p>
            <a:pPr lvl="0">
              <a:buFont typeface="Wingdings" pitchFamily="2" charset="2"/>
              <a:buChar char="v"/>
            </a:pPr>
            <a:r>
              <a:rPr lang="ru-RU" dirty="0" smtClean="0"/>
              <a:t>Формирование  в летние каникулы этнографического  лагеря</a:t>
            </a:r>
          </a:p>
          <a:p>
            <a:pPr lvl="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РОО и Рус.изба\деньпосёлка 2019\IMG_50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214422"/>
            <a:ext cx="4018388" cy="5357850"/>
          </a:xfrm>
          <a:prstGeom prst="rect">
            <a:avLst/>
          </a:prstGeom>
          <a:noFill/>
        </p:spPr>
      </p:pic>
      <p:pic>
        <p:nvPicPr>
          <p:cNvPr id="1028" name="Picture 4" descr="C:\Users\Admin\Desktop\РОО и Рус.изба\деньпосёлка 2019\IMG_5036.JPG"/>
          <p:cNvPicPr>
            <a:picLocks noChangeAspect="1" noChangeArrowheads="1"/>
          </p:cNvPicPr>
          <p:nvPr/>
        </p:nvPicPr>
        <p:blipFill>
          <a:blip r:embed="rId3" cstate="print"/>
          <a:srcRect l="22656"/>
          <a:stretch>
            <a:fillRect/>
          </a:stretch>
        </p:blipFill>
        <p:spPr bwMode="auto">
          <a:xfrm>
            <a:off x="285720" y="2285992"/>
            <a:ext cx="4444747" cy="43100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357166"/>
            <a:ext cx="80556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Праздник «С Днём рождения, Суксун!»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5984" y="1348800"/>
            <a:ext cx="478634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«Плат, платок, платочек»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«Свадебные наряды прабабушек»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«Национальные костюмы»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«Краски земли </a:t>
            </a:r>
            <a:r>
              <a:rPr lang="ru-RU" sz="2800" b="1" dirty="0" err="1" smtClean="0">
                <a:solidFill>
                  <a:srgbClr val="FF0000"/>
                </a:solidFill>
              </a:rPr>
              <a:t>Суксунской</a:t>
            </a:r>
            <a:r>
              <a:rPr lang="ru-RU" sz="2800" b="1" dirty="0" smtClean="0">
                <a:solidFill>
                  <a:srgbClr val="FF0000"/>
                </a:solidFill>
              </a:rPr>
              <a:t>»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C:\Users\Admin\Desktop\фото для отчётного собрания\выставки в Русской избе\IMG_30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857232"/>
            <a:ext cx="183145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Экспозиционные выставки в музее «Русская изба»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C:\Users\Admin\Desktop\фото для отчётного собрания\выставки в Русской избе\IMG_30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3643314"/>
            <a:ext cx="3500430" cy="282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perspectiveContrastingLeftFacing"/>
            <a:lightRig rig="threePt" dir="t"/>
          </a:scene3d>
        </p:spPr>
      </p:pic>
      <p:pic>
        <p:nvPicPr>
          <p:cNvPr id="9" name="Рисунок 8" descr="C:\Users\Admin\Desktop\фото для отчётного собрания\выставки в Русской избе\IMG_301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857232"/>
            <a:ext cx="192882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0" name="TextBox 9"/>
          <p:cNvSpPr txBox="1"/>
          <p:nvPr/>
        </p:nvSpPr>
        <p:spPr>
          <a:xfrm>
            <a:off x="0" y="3786190"/>
            <a:ext cx="571504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«Обувь уходящего века»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«Старинная стеклянная посуда»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«Выставка одного предмета»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«Анфиса – рукодельница»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«Чудесная глина»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«Православные храмы»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dmin\Desktop\разные фото\фото по Русскому центру\2016-07\IMG_0304.JPG"/>
          <p:cNvPicPr/>
          <p:nvPr/>
        </p:nvPicPr>
        <p:blipFill>
          <a:blip r:embed="rId2">
            <a:lum contrast="-40000"/>
          </a:blip>
          <a:srcRect l="68305" b="71616"/>
          <a:stretch>
            <a:fillRect/>
          </a:stretch>
        </p:blipFill>
        <p:spPr bwMode="auto">
          <a:xfrm>
            <a:off x="0" y="0"/>
            <a:ext cx="9144000" cy="2500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Цель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500306"/>
            <a:ext cx="9144000" cy="43576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патриотизма и любви к Родине через приобщение детей, подрастающего поколения и взрослых к истокам русской народной культуры и  к этническим ценностям,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воспитание толерантности – уважения к культуре других народов – татар и марийцев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фото для отчётного собрания\IMG_38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9321"/>
            <a:ext cx="9620253" cy="694732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71736" y="5715016"/>
            <a:ext cx="36124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ВОЗДВИЖЕНИЕ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фото для отчётного собрания\IMG_38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9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5715016"/>
            <a:ext cx="36124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ВОЗДВИЖЕНИЕ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Admin\Desktop\фото для отчётного собрания\IMG_38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-321495"/>
            <a:ext cx="9572660" cy="717949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-285784" y="5534561"/>
            <a:ext cx="96440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На Воздвижение  первая барыня- </a:t>
            </a:r>
          </a:p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 капуста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фото для отчётного собрания\IMG_39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5" y="0"/>
            <a:ext cx="9144415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5214950"/>
            <a:ext cx="682443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На Воздвижение  первая барыня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-  капуста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\Desktop\фото для отчётного собрания\IMG_38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44098" cy="723307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85852" y="6150114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Секи капусту, не жди Покрова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274638"/>
            <a:ext cx="3757610" cy="258285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14 октября – Покров Батюшка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Admin\Desktop\фото для отчётного собрания\фото русская изба 2016\IMG_09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0520"/>
            <a:ext cx="4786314" cy="6381751"/>
          </a:xfrm>
          <a:prstGeom prst="rect">
            <a:avLst/>
          </a:prstGeom>
          <a:noFill/>
        </p:spPr>
      </p:pic>
      <p:pic>
        <p:nvPicPr>
          <p:cNvPr id="1027" name="Picture 3" descr="C:\Users\Admin\Desktop\фото для отчётного собрания\IMG_39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571877"/>
            <a:ext cx="3810027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274638"/>
            <a:ext cx="418623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«Пришел Покров - прощай хоровод!»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Admin\Desktop\фото для отчётного собрания\фото Русская изба\01 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64459"/>
            <a:ext cx="4508449" cy="3078789"/>
          </a:xfrm>
          <a:prstGeom prst="rect">
            <a:avLst/>
          </a:prstGeom>
          <a:noFill/>
        </p:spPr>
      </p:pic>
      <p:pic>
        <p:nvPicPr>
          <p:cNvPr id="2051" name="Picture 3" descr="C:\Users\Admin\Desktop\фото для отчётного собрания\фото Русская изба\01 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8656" y="3286124"/>
            <a:ext cx="4791062" cy="33575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3571876"/>
            <a:ext cx="32147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«Покров, натопи избу без дров!»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242</Words>
  <PresentationFormat>Экран (4:3)</PresentationFormat>
  <Paragraphs>56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ЭТНОГРАФИЧЕСКИЙ МУЗЕЙ «РУССКАЯ ИЗБА »     2021г.</vt:lpstr>
      <vt:lpstr>Комплекс мероприятий</vt:lpstr>
      <vt:lpstr>Слайд 3</vt:lpstr>
      <vt:lpstr>Слайд 4</vt:lpstr>
      <vt:lpstr>Слайд 5</vt:lpstr>
      <vt:lpstr>Слайд 6</vt:lpstr>
      <vt:lpstr>Слайд 7</vt:lpstr>
      <vt:lpstr>14 октября – Покров Батюшка</vt:lpstr>
      <vt:lpstr>  «Пришел Покров - прощай хоровод!»</vt:lpstr>
      <vt:lpstr>«Масленица – кривошейка, …</vt:lpstr>
      <vt:lpstr>встречаем тебя хорошенько…»</vt:lpstr>
      <vt:lpstr>«…с сыром, маслом, блином, да румяным пирогом»</vt:lpstr>
      <vt:lpstr>«Ой, Маслёна, красота» </vt:lpstr>
      <vt:lpstr>     п. Суксун Широкая масленица </vt:lpstr>
      <vt:lpstr>  «Пасху радостно встречаем»  </vt:lpstr>
      <vt:lpstr>Слайд 16</vt:lpstr>
      <vt:lpstr>Слайд 17</vt:lpstr>
      <vt:lpstr>Слайд 18</vt:lpstr>
      <vt:lpstr>Слайд 19</vt:lpstr>
      <vt:lpstr>Слайд 20</vt:lpstr>
      <vt:lpstr>Экспозиционные выставки в музее «Русская изба»</vt:lpstr>
      <vt:lpstr>Цель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Отчётно – перевыборное собрание районной общественной организации РУССКИЙ ЦЕНТР  Суксун, 2018Г.</dc:title>
  <dc:creator>Admin</dc:creator>
  <cp:lastModifiedBy>Admin</cp:lastModifiedBy>
  <cp:revision>55</cp:revision>
  <dcterms:created xsi:type="dcterms:W3CDTF">2018-12-09T05:07:58Z</dcterms:created>
  <dcterms:modified xsi:type="dcterms:W3CDTF">2021-03-18T18:18:54Z</dcterms:modified>
</cp:coreProperties>
</file>