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64" r:id="rId5"/>
    <p:sldId id="266" r:id="rId6"/>
    <p:sldId id="267" r:id="rId7"/>
    <p:sldId id="268" r:id="rId8"/>
    <p:sldId id="262" r:id="rId9"/>
    <p:sldId id="269" r:id="rId10"/>
    <p:sldId id="270" r:id="rId11"/>
    <p:sldId id="260" r:id="rId12"/>
    <p:sldId id="271" r:id="rId13"/>
    <p:sldId id="26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666" y="-25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6CE6-E483-4BB2-B55E-32CF4997582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129E-6FBA-4272-A849-AC8DB91AE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96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6CE6-E483-4BB2-B55E-32CF4997582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129E-6FBA-4272-A849-AC8DB91AE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2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6CE6-E483-4BB2-B55E-32CF4997582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129E-6FBA-4272-A849-AC8DB91AE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997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6CE6-E483-4BB2-B55E-32CF4997582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129E-6FBA-4272-A849-AC8DB91AE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86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6CE6-E483-4BB2-B55E-32CF4997582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129E-6FBA-4272-A849-AC8DB91AE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935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6CE6-E483-4BB2-B55E-32CF4997582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129E-6FBA-4272-A849-AC8DB91AE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457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6CE6-E483-4BB2-B55E-32CF4997582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129E-6FBA-4272-A849-AC8DB91AE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163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6CE6-E483-4BB2-B55E-32CF4997582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129E-6FBA-4272-A849-AC8DB91AE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324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6CE6-E483-4BB2-B55E-32CF4997582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129E-6FBA-4272-A849-AC8DB91AE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866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6CE6-E483-4BB2-B55E-32CF4997582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129E-6FBA-4272-A849-AC8DB91AE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187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6CE6-E483-4BB2-B55E-32CF4997582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129E-6FBA-4272-A849-AC8DB91AE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26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E6CE6-E483-4BB2-B55E-32CF4997582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A129E-6FBA-4272-A849-AC8DB91AE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306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4;&#1084;&#1080;&#1090;&#1088;&#1080;&#1081;\Desktop\&#1050;&#1086;&#1085;&#1082;&#1091;&#1088;&#1089;%20&#1082;&#1072;&#1073;&#1080;&#1085;&#1077;&#1090;&#1072;%20&#1054;&#1041;&#1046;%202021%20&#1055;&#1083;&#1077;&#1093;&#1072;&#1085;&#1086;&#1074;&#1089;&#1082;&#1072;&#1103;%20&#1057;&#1054;&#1064;\&#1055;&#1088;&#1077;&#1079;&#1077;&#1085;&#1090;&#1072;&#1094;&#1080;&#1103;%20&#1082;&#1072;&#1073;&#1080;&#1085;&#1077;&#1090;&#1072;%20&#1054;&#1041;&#1046;%202021\&#1074;&#1080;&#1076;&#1077;&#1086;.mp4" TargetMode="Externa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0280" y="692696"/>
            <a:ext cx="6260232" cy="3456384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effectLst>
                  <a:glow rad="381000">
                    <a:schemeClr val="bg1"/>
                  </a:glow>
                </a:effectLst>
                <a:latin typeface="Arial Black" pitchFamily="34" charset="0"/>
              </a:rPr>
              <a:t>Сегодня кадет – завтра защитник </a:t>
            </a:r>
            <a:r>
              <a:rPr lang="ru-RU" sz="5400" dirty="0" err="1" smtClean="0">
                <a:solidFill>
                  <a:srgbClr val="002060"/>
                </a:solidFill>
                <a:effectLst>
                  <a:glow rad="381000">
                    <a:schemeClr val="bg1"/>
                  </a:glow>
                </a:effectLst>
                <a:latin typeface="Arial Black" pitchFamily="34" charset="0"/>
              </a:rPr>
              <a:t>Отечетсва</a:t>
            </a:r>
            <a:endParaRPr lang="ru-RU" sz="5400" dirty="0">
              <a:solidFill>
                <a:srgbClr val="002060"/>
              </a:solidFill>
              <a:effectLst>
                <a:glow rad="381000">
                  <a:schemeClr val="bg1"/>
                </a:glo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5157192"/>
            <a:ext cx="7336904" cy="1440160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Черепанов Дмитрий Владимирович,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преподаватель-организатор ОБЖ,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наставник кадетских классов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«Плехановская СОШ»</a:t>
            </a:r>
          </a:p>
          <a:p>
            <a:pPr algn="r"/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9.12.2021г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nasha-molodezh.ru/wp-content/uploads/20141110170712.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7" t="1043" r="31900" b="2672"/>
          <a:stretch/>
        </p:blipFill>
        <p:spPr bwMode="auto">
          <a:xfrm flipH="1">
            <a:off x="-396552" y="1006002"/>
            <a:ext cx="3851083" cy="494327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455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704309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Торжественные ритуалы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2" name="Picture 3" descr="C:\Users\Дмитрий\Desktop\ПВ\04.11.16 Присяга\DSC_58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94246"/>
            <a:ext cx="3528392" cy="5287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 descr="C:\Users\Дмитрий\Desktop\ПВ\9 мая\DSC_0036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3608" y="1408598"/>
            <a:ext cx="3733800" cy="2749241"/>
          </a:xfrm>
        </p:spPr>
      </p:pic>
      <p:pic>
        <p:nvPicPr>
          <p:cNvPr id="14" name="Picture 10" descr="C:\Users\Дмитрий\Desktop\ПВ\КАДЕТЫ МАЙ-отчет\Районный митинг 9 мая\1525777382_img_91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37917"/>
            <a:ext cx="37338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250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04309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Рабочая программа </a:t>
            </a:r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воспитания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1412776"/>
            <a:ext cx="8352928" cy="432048"/>
          </a:xfrm>
          <a:prstGeom prst="roundRect">
            <a:avLst/>
          </a:prstGeom>
          <a:solidFill>
            <a:srgbClr val="CCFFCC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Блок 1. «Особенности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воспитательного процесса в школе»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8592" y="1916832"/>
            <a:ext cx="8352928" cy="432048"/>
          </a:xfrm>
          <a:prstGeom prst="roundRect">
            <a:avLst/>
          </a:prstGeom>
          <a:solidFill>
            <a:srgbClr val="CCFFCC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Блок 2. «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 и задачи воспитания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2944" y="2420888"/>
            <a:ext cx="8352928" cy="432048"/>
          </a:xfrm>
          <a:prstGeom prst="roundRect">
            <a:avLst/>
          </a:prstGeom>
          <a:solidFill>
            <a:srgbClr val="CCFFCC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Блок 3. «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Виды, формы, содержание деятельности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2536" y="5733256"/>
            <a:ext cx="8352928" cy="432048"/>
          </a:xfrm>
          <a:prstGeom prst="roundRect">
            <a:avLst/>
          </a:prstGeom>
          <a:solidFill>
            <a:srgbClr val="CCFFCC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Блок 4. «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Самоанализ воспитательной работы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2996952"/>
            <a:ext cx="4176464" cy="2592288"/>
          </a:xfrm>
          <a:prstGeom prst="rect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Инвариантные </a:t>
            </a:r>
            <a:r>
              <a:rPr lang="ru-RU" sz="20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модули 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«Школьный урок»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«Классное руководство»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«Курсы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внеурочной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деятельности»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«Самоуправление»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«Работа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родителями»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«Профориентация»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4008" y="2996952"/>
            <a:ext cx="4176464" cy="2602560"/>
          </a:xfrm>
          <a:prstGeom prst="rect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Вариативные модули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Ключевые общешкольные дела»,</a:t>
            </a: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Детские общественные объединения»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Школьные медиа»,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Профилактика правонарушений и школьных конфликтов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99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704309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ВПК «ЮНРОС»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8" name="видео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496" y="1484784"/>
            <a:ext cx="3475112" cy="1954751"/>
          </a:xfrm>
        </p:spPr>
      </p:pic>
      <p:pic>
        <p:nvPicPr>
          <p:cNvPr id="9" name="Picture 3" descr="C:\Users\Дмитрий\Desktop\Мои документы\РМО + Полоса\Изображение 32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1" r="28338"/>
          <a:stretch/>
        </p:blipFill>
        <p:spPr bwMode="auto">
          <a:xfrm>
            <a:off x="33432" y="3501007"/>
            <a:ext cx="2286000" cy="296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C:\Users\Дмитрий\Desktop\ПВ\Краевая Спартакиада\Чернушка КС 2019\IMG_20191220_14353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6"/>
          <a:stretch/>
        </p:blipFill>
        <p:spPr bwMode="auto">
          <a:xfrm>
            <a:off x="3563888" y="1481335"/>
            <a:ext cx="2692896" cy="194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 descr="C:\Users\Дмитрий\Desktop\ПВ\митинг у танка 8 мая\DSC_048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0" r="3154"/>
          <a:stretch/>
        </p:blipFill>
        <p:spPr bwMode="auto">
          <a:xfrm>
            <a:off x="6324664" y="1481335"/>
            <a:ext cx="2783840" cy="194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C:\Users\Дмитрий\Desktop\ПВ\вихрь 2017\15045371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336" y="3501007"/>
            <a:ext cx="4184816" cy="296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 descr="C:\Users\Дмитрий\Desktop\ПВ\ШБ 2019 фото\IMG_20190906_132839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4" r="7568"/>
          <a:stretch/>
        </p:blipFill>
        <p:spPr bwMode="auto">
          <a:xfrm>
            <a:off x="2041559" y="3429000"/>
            <a:ext cx="3044658" cy="298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474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56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Дмитрий\Desktop\ПВ\митинг у танка 8 мая\DSC_049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1412776"/>
            <a:ext cx="7947992" cy="5277548"/>
          </a:xfrm>
        </p:spPr>
      </p:pic>
      <p:sp>
        <p:nvSpPr>
          <p:cNvPr id="5" name="TextBox 4"/>
          <p:cNvSpPr txBox="1"/>
          <p:nvPr/>
        </p:nvSpPr>
        <p:spPr>
          <a:xfrm>
            <a:off x="0" y="704309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Жизнь – Родине, честь – никому!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941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программа воспитания\slide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69928"/>
            <a:ext cx="9088372" cy="509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1484784"/>
            <a:ext cx="2880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8220" y="4653136"/>
            <a:ext cx="8784976" cy="1584176"/>
          </a:xfrm>
          <a:prstGeom prst="rect">
            <a:avLst/>
          </a:prstGeom>
          <a:solidFill>
            <a:srgbClr val="FFFF00">
              <a:alpha val="19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704309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Модернизация воспитательной деятельности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03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04309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2014г. – </a:t>
            </a:r>
            <a:r>
              <a:rPr lang="ru-RU" sz="2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зарождение кадетского движения в школе</a:t>
            </a:r>
            <a:endParaRPr lang="ru-RU" sz="2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2" descr="C:\Users\Дмитрий\Desktop\ПВ\04.11.16 Присяга\DSC_58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" r="21120"/>
          <a:stretch>
            <a:fillRect/>
          </a:stretch>
        </p:blipFill>
        <p:spPr bwMode="auto">
          <a:xfrm>
            <a:off x="152400" y="1508720"/>
            <a:ext cx="56388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Дмитрий\Desktop\ПВ\04.11.16 Присяга\DSC_58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225" y="1508720"/>
            <a:ext cx="320357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0211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04309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Организационная структура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87824" y="1700808"/>
            <a:ext cx="316835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НАСТАВНИК КК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87824" y="2636912"/>
            <a:ext cx="316835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КОМАНДИР ВЗВОДА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13344" y="3789040"/>
            <a:ext cx="316835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КОМАНДИР 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 отделения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2040" y="3781032"/>
            <a:ext cx="3168352" cy="800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КОМАНДИР 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 отделения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cxnSp>
        <p:nvCxnSpPr>
          <p:cNvPr id="11" name="Прямая соединительная линия 10"/>
          <p:cNvCxnSpPr>
            <a:stCxn id="6" idx="2"/>
            <a:endCxn id="7" idx="0"/>
          </p:cNvCxnSpPr>
          <p:nvPr/>
        </p:nvCxnSpPr>
        <p:spPr>
          <a:xfrm>
            <a:off x="4572000" y="2276872"/>
            <a:ext cx="0" cy="3600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572000" y="3068960"/>
            <a:ext cx="0" cy="3600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516216" y="3429000"/>
            <a:ext cx="0" cy="3600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697520" y="3429000"/>
            <a:ext cx="0" cy="3600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697520" y="3429000"/>
            <a:ext cx="381869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3" descr="C:\Users\Дмитрий\Desktop\ПВ\Краевая Спартакиада\1 Этап КС 2019 Звездный\IMG_20191012_1001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69048"/>
            <a:ext cx="2376264" cy="220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Содержимое 7" descr="IMG_20190221_212047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72200" y="1582379"/>
            <a:ext cx="2713950" cy="1749026"/>
          </a:xfrm>
        </p:spPr>
      </p:pic>
      <p:pic>
        <p:nvPicPr>
          <p:cNvPr id="20" name="Содержимое 9" descr="IMG_20190223_12145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" y="4725144"/>
            <a:ext cx="2297366" cy="1744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 descr="C:\Users\Дмитрий\Desktop\ПВ\4 этап КСпорт\4 этап КСпорт 02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2" t="10896" r="5278"/>
          <a:stretch/>
        </p:blipFill>
        <p:spPr bwMode="auto">
          <a:xfrm>
            <a:off x="6876256" y="4725144"/>
            <a:ext cx="2160240" cy="1753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Содержимое 10" descr="uYrHXN2aewc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4"/>
          <a:stretch/>
        </p:blipFill>
        <p:spPr>
          <a:xfrm>
            <a:off x="2699792" y="4575760"/>
            <a:ext cx="3816424" cy="190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702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704309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Форма кадета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3" name="Picture 8" descr="C:\Users\Дмитрий\Desktop\ПВ\СПАРТАКИАДА 3 ЭТАП\3 этап КСпорт\3 этап КСпорт 04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" t="1122" r="25776" b="1"/>
          <a:stretch/>
        </p:blipFill>
        <p:spPr bwMode="auto">
          <a:xfrm>
            <a:off x="4932040" y="1772811"/>
            <a:ext cx="3745055" cy="4474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C:\Users\Дмитрий\Desktop\Материалы к каб 2021\2020\1 милл\IMG_20201111_12263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34" r="-86"/>
          <a:stretch/>
        </p:blipFill>
        <p:spPr bwMode="auto">
          <a:xfrm>
            <a:off x="323528" y="1772810"/>
            <a:ext cx="4439360" cy="4474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793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04309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Распорядок дня кадета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14738"/>
              </p:ext>
            </p:extLst>
          </p:nvPr>
        </p:nvGraphicFramePr>
        <p:xfrm>
          <a:off x="467544" y="1484784"/>
          <a:ext cx="8352928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4216"/>
                <a:gridCol w="640871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8.20 – 8.50</a:t>
                      </a:r>
                      <a:endParaRPr lang="ru-RU" sz="20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Утренний развод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    Зарядка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    Осмотр внешнего вида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Подведение итогов пошедшего дня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Планирование деятельности на текущий день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9.00 – 14.55</a:t>
                      </a:r>
                      <a:endParaRPr lang="ru-RU" sz="20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Учебные занятия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(в соответствие с учебным планом)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15.00 – 16.00</a:t>
                      </a:r>
                      <a:endParaRPr lang="ru-RU" sz="20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Дополнительное кадетское образование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Хор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Танцы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Основы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военного дела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ГТО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Полиатлон</a:t>
                      </a:r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Этикет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Краеведение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6333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04309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Поощрения и взыскания кадета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2050" name="Picture 2" descr="C:\Users\User\Desktop\20211208_1615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3" t="3161" r="20804" b="4323"/>
          <a:stretch/>
        </p:blipFill>
        <p:spPr bwMode="auto">
          <a:xfrm rot="5400000">
            <a:off x="-291103" y="2318033"/>
            <a:ext cx="4109580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20211208_16151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7" t="2065" r="16785" b="322"/>
          <a:stretch/>
        </p:blipFill>
        <p:spPr bwMode="auto">
          <a:xfrm>
            <a:off x="3312368" y="1733653"/>
            <a:ext cx="5652120" cy="40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5090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C:\Documents and Settings\Школа\Рабочий стол\КЛУБЫ\ФОТО ВПК ЮНРОС\IMG_20170520_0739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2" r="16415"/>
          <a:stretch>
            <a:fillRect/>
          </a:stretch>
        </p:blipFill>
        <p:spPr bwMode="auto">
          <a:xfrm>
            <a:off x="755576" y="4087709"/>
            <a:ext cx="3744987" cy="2725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7" descr="F:\прием главы кадеты 2019\фото\AEH3yYIh0g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"/>
          <a:stretch>
            <a:fillRect/>
          </a:stretch>
        </p:blipFill>
        <p:spPr bwMode="auto">
          <a:xfrm>
            <a:off x="755575" y="1456743"/>
            <a:ext cx="3744987" cy="259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8" descr="F:\прием главы кадеты 2019\фото\2 этап Красновишерск 2018 0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1" r="2934" b="21413"/>
          <a:stretch>
            <a:fillRect/>
          </a:stretch>
        </p:blipFill>
        <p:spPr bwMode="auto">
          <a:xfrm>
            <a:off x="4572001" y="4086902"/>
            <a:ext cx="3960440" cy="272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9" descr="F:\прием главы кадеты 2019\фото\IMG_20190420_11384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9" b="7343"/>
          <a:stretch/>
        </p:blipFill>
        <p:spPr bwMode="auto">
          <a:xfrm>
            <a:off x="4572002" y="1456743"/>
            <a:ext cx="3960440" cy="259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704309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Активность – залог успеха!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3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704309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Активность – залог успеха!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8" name="Picture 4" descr="C:\Users\Дмитрий\Desktop\Мои документы\Краевой конкурс каб. ОБЖ МБОУ Плехановская СОШ\Материалы на конкурс\Фото - видео\Общие кубки\IMG_20190403_15002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1006" y="3019189"/>
            <a:ext cx="8481987" cy="3838811"/>
          </a:xfrm>
        </p:spPr>
      </p:pic>
      <p:pic>
        <p:nvPicPr>
          <p:cNvPr id="9" name="Picture 3" descr="C:\Users\Дмитрий\Desktop\Материалы к каб 2021\2020\Стрельба край 20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3227" y="1412776"/>
            <a:ext cx="2868613" cy="2151460"/>
          </a:xfrm>
          <a:prstGeom prst="rect">
            <a:avLst/>
          </a:prstGeom>
        </p:spPr>
      </p:pic>
      <p:pic>
        <p:nvPicPr>
          <p:cNvPr id="11" name="Picture 6" descr="C:\Users\Дмитрий\Desktop\ПВ\Краевая Спартакиада\3 этап Новые Ляды 2019\фото - видео\IMG_20190221_10411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9" b="11332"/>
          <a:stretch/>
        </p:blipFill>
        <p:spPr bwMode="auto">
          <a:xfrm>
            <a:off x="6168515" y="1394872"/>
            <a:ext cx="2795973" cy="2165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http://plshkola.ru/attachments/Image/DSC_0039.JPG?template=generi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83868" y="1394872"/>
            <a:ext cx="2376264" cy="2344200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26926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218</Words>
  <Application>Microsoft Office PowerPoint</Application>
  <PresentationFormat>Экран (4:3)</PresentationFormat>
  <Paragraphs>59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Сегодня кадет – завтра защитник Отечетсва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29</cp:revision>
  <dcterms:created xsi:type="dcterms:W3CDTF">2020-12-09T07:32:46Z</dcterms:created>
  <dcterms:modified xsi:type="dcterms:W3CDTF">2021-12-08T12:39:07Z</dcterms:modified>
</cp:coreProperties>
</file>