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62" r:id="rId4"/>
    <p:sldId id="263" r:id="rId5"/>
    <p:sldId id="264" r:id="rId6"/>
    <p:sldId id="258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6" r:id="rId17"/>
    <p:sldId id="277" r:id="rId18"/>
    <p:sldId id="278" r:id="rId19"/>
    <p:sldId id="279" r:id="rId20"/>
    <p:sldId id="282" r:id="rId21"/>
    <p:sldId id="290" r:id="rId22"/>
    <p:sldId id="283" r:id="rId23"/>
    <p:sldId id="284" r:id="rId24"/>
    <p:sldId id="285" r:id="rId25"/>
    <p:sldId id="287" r:id="rId26"/>
    <p:sldId id="286" r:id="rId27"/>
    <p:sldId id="288" r:id="rId28"/>
    <p:sldId id="289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3030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588CDB-786A-4A03-B06C-DDC0700F8C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0D4EA8-9E2D-4151-9F46-A8E2CE32ABFC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>
              <a:latin typeface="+mj-lt"/>
            </a:rPr>
            <a:t>Традиционный урок</a:t>
          </a:r>
          <a:endParaRPr lang="ru-RU" dirty="0">
            <a:latin typeface="+mj-lt"/>
          </a:endParaRPr>
        </a:p>
      </dgm:t>
    </dgm:pt>
    <dgm:pt modelId="{4C6E3E95-165D-46F2-9ABE-39B5BDE87CDB}" type="parTrans" cxnId="{680DD687-7D61-4325-90FF-3302DBEAFD21}">
      <dgm:prSet/>
      <dgm:spPr/>
      <dgm:t>
        <a:bodyPr/>
        <a:lstStyle/>
        <a:p>
          <a:endParaRPr lang="ru-RU"/>
        </a:p>
      </dgm:t>
    </dgm:pt>
    <dgm:pt modelId="{F7B4FD1E-2351-42A7-B5D1-BF5A351A111E}" type="sibTrans" cxnId="{680DD687-7D61-4325-90FF-3302DBEAFD21}">
      <dgm:prSet/>
      <dgm:spPr/>
      <dgm:t>
        <a:bodyPr/>
        <a:lstStyle/>
        <a:p>
          <a:endParaRPr lang="ru-RU"/>
        </a:p>
      </dgm:t>
    </dgm:pt>
    <dgm:pt modelId="{216D7E4B-E5C2-4598-8C70-C34A217554D2}">
      <dgm:prSet phldrT="[Текст]" phldr="1"/>
      <dgm:spPr/>
      <dgm:t>
        <a:bodyPr/>
        <a:lstStyle/>
        <a:p>
          <a:endParaRPr lang="ru-RU"/>
        </a:p>
      </dgm:t>
    </dgm:pt>
    <dgm:pt modelId="{9C7C4E01-D28C-4641-91EE-0C5A3A32D395}" type="parTrans" cxnId="{561C8166-670B-45ED-9D66-0887A23BE129}">
      <dgm:prSet/>
      <dgm:spPr/>
      <dgm:t>
        <a:bodyPr/>
        <a:lstStyle/>
        <a:p>
          <a:endParaRPr lang="ru-RU"/>
        </a:p>
      </dgm:t>
    </dgm:pt>
    <dgm:pt modelId="{7871D0E3-1651-4F98-BAAD-85F88ACC682A}" type="sibTrans" cxnId="{561C8166-670B-45ED-9D66-0887A23BE129}">
      <dgm:prSet/>
      <dgm:spPr/>
      <dgm:t>
        <a:bodyPr/>
        <a:lstStyle/>
        <a:p>
          <a:endParaRPr lang="ru-RU"/>
        </a:p>
      </dgm:t>
    </dgm:pt>
    <dgm:pt modelId="{A7766D86-265E-4B3E-A670-D1602C5B8DB9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>
              <a:latin typeface="+mj-lt"/>
            </a:rPr>
            <a:t>Современный урок</a:t>
          </a:r>
          <a:endParaRPr lang="ru-RU" dirty="0">
            <a:latin typeface="+mj-lt"/>
          </a:endParaRPr>
        </a:p>
      </dgm:t>
    </dgm:pt>
    <dgm:pt modelId="{96FDC38E-7FC2-478A-AF96-BEC9DA943CF0}" type="parTrans" cxnId="{96007E76-E17F-4F7D-A263-7BCB4F8E889A}">
      <dgm:prSet/>
      <dgm:spPr/>
      <dgm:t>
        <a:bodyPr/>
        <a:lstStyle/>
        <a:p>
          <a:endParaRPr lang="ru-RU"/>
        </a:p>
      </dgm:t>
    </dgm:pt>
    <dgm:pt modelId="{D753EC83-9A63-4C08-AFCF-448ECBD971FF}" type="sibTrans" cxnId="{96007E76-E17F-4F7D-A263-7BCB4F8E889A}">
      <dgm:prSet/>
      <dgm:spPr/>
      <dgm:t>
        <a:bodyPr/>
        <a:lstStyle/>
        <a:p>
          <a:endParaRPr lang="ru-RU"/>
        </a:p>
      </dgm:t>
    </dgm:pt>
    <dgm:pt modelId="{4DD25108-CD5C-44B7-99BD-B379F570CE4A}">
      <dgm:prSet phldrT="[Текст]" phldr="1"/>
      <dgm:spPr/>
      <dgm:t>
        <a:bodyPr/>
        <a:lstStyle/>
        <a:p>
          <a:endParaRPr lang="ru-RU"/>
        </a:p>
      </dgm:t>
    </dgm:pt>
    <dgm:pt modelId="{22F43CD6-300D-4219-A1BD-31EFE6B7D5BB}" type="parTrans" cxnId="{A12AFB53-7665-4BDF-8545-A4E8FF30A899}">
      <dgm:prSet/>
      <dgm:spPr/>
      <dgm:t>
        <a:bodyPr/>
        <a:lstStyle/>
        <a:p>
          <a:endParaRPr lang="ru-RU"/>
        </a:p>
      </dgm:t>
    </dgm:pt>
    <dgm:pt modelId="{30CF2EFC-3A6C-4B5F-AD64-E7BD0F070D32}" type="sibTrans" cxnId="{A12AFB53-7665-4BDF-8545-A4E8FF30A899}">
      <dgm:prSet/>
      <dgm:spPr/>
      <dgm:t>
        <a:bodyPr/>
        <a:lstStyle/>
        <a:p>
          <a:endParaRPr lang="ru-RU"/>
        </a:p>
      </dgm:t>
    </dgm:pt>
    <dgm:pt modelId="{F5C6D61B-6751-4AFA-8457-B19E364E0D17}" type="pres">
      <dgm:prSet presAssocID="{8D588CDB-786A-4A03-B06C-DDC0700F8C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677F11-06F2-47BA-B6F7-591511F7CF28}" type="pres">
      <dgm:prSet presAssocID="{B70D4EA8-9E2D-4151-9F46-A8E2CE32ABF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34CF7-359A-40F7-9BA1-4BFA92C5C187}" type="pres">
      <dgm:prSet presAssocID="{B70D4EA8-9E2D-4151-9F46-A8E2CE32ABF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48502-F5E7-44EF-858B-42B57C916EA6}" type="pres">
      <dgm:prSet presAssocID="{A7766D86-265E-4B3E-A670-D1602C5B8DB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39124-8B21-4196-8239-24FD4164DC06}" type="pres">
      <dgm:prSet presAssocID="{A7766D86-265E-4B3E-A670-D1602C5B8DB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1A16DC-2978-4694-BC64-5184D692C0D3}" type="presOf" srcId="{4DD25108-CD5C-44B7-99BD-B379F570CE4A}" destId="{2D339124-8B21-4196-8239-24FD4164DC06}" srcOrd="0" destOrd="0" presId="urn:microsoft.com/office/officeart/2005/8/layout/vList2"/>
    <dgm:cxn modelId="{9424A21E-40E0-41DD-950C-26F41EEA7A90}" type="presOf" srcId="{8D588CDB-786A-4A03-B06C-DDC0700F8CD8}" destId="{F5C6D61B-6751-4AFA-8457-B19E364E0D17}" srcOrd="0" destOrd="0" presId="urn:microsoft.com/office/officeart/2005/8/layout/vList2"/>
    <dgm:cxn modelId="{2860370D-6ABF-4432-B840-9BC8460EEC6C}" type="presOf" srcId="{216D7E4B-E5C2-4598-8C70-C34A217554D2}" destId="{B2534CF7-359A-40F7-9BA1-4BFA92C5C187}" srcOrd="0" destOrd="0" presId="urn:microsoft.com/office/officeart/2005/8/layout/vList2"/>
    <dgm:cxn modelId="{FE8F0DB5-625A-48C2-9A35-6DE5BADF5FA1}" type="presOf" srcId="{B70D4EA8-9E2D-4151-9F46-A8E2CE32ABFC}" destId="{9E677F11-06F2-47BA-B6F7-591511F7CF28}" srcOrd="0" destOrd="0" presId="urn:microsoft.com/office/officeart/2005/8/layout/vList2"/>
    <dgm:cxn modelId="{680DD687-7D61-4325-90FF-3302DBEAFD21}" srcId="{8D588CDB-786A-4A03-B06C-DDC0700F8CD8}" destId="{B70D4EA8-9E2D-4151-9F46-A8E2CE32ABFC}" srcOrd="0" destOrd="0" parTransId="{4C6E3E95-165D-46F2-9ABE-39B5BDE87CDB}" sibTransId="{F7B4FD1E-2351-42A7-B5D1-BF5A351A111E}"/>
    <dgm:cxn modelId="{561C8166-670B-45ED-9D66-0887A23BE129}" srcId="{B70D4EA8-9E2D-4151-9F46-A8E2CE32ABFC}" destId="{216D7E4B-E5C2-4598-8C70-C34A217554D2}" srcOrd="0" destOrd="0" parTransId="{9C7C4E01-D28C-4641-91EE-0C5A3A32D395}" sibTransId="{7871D0E3-1651-4F98-BAAD-85F88ACC682A}"/>
    <dgm:cxn modelId="{96007E76-E17F-4F7D-A263-7BCB4F8E889A}" srcId="{8D588CDB-786A-4A03-B06C-DDC0700F8CD8}" destId="{A7766D86-265E-4B3E-A670-D1602C5B8DB9}" srcOrd="1" destOrd="0" parTransId="{96FDC38E-7FC2-478A-AF96-BEC9DA943CF0}" sibTransId="{D753EC83-9A63-4C08-AFCF-448ECBD971FF}"/>
    <dgm:cxn modelId="{A12AFB53-7665-4BDF-8545-A4E8FF30A899}" srcId="{A7766D86-265E-4B3E-A670-D1602C5B8DB9}" destId="{4DD25108-CD5C-44B7-99BD-B379F570CE4A}" srcOrd="0" destOrd="0" parTransId="{22F43CD6-300D-4219-A1BD-31EFE6B7D5BB}" sibTransId="{30CF2EFC-3A6C-4B5F-AD64-E7BD0F070D32}"/>
    <dgm:cxn modelId="{60332F34-232D-458A-85CD-16461CF1E132}" type="presOf" srcId="{A7766D86-265E-4B3E-A670-D1602C5B8DB9}" destId="{E4448502-F5E7-44EF-858B-42B57C916EA6}" srcOrd="0" destOrd="0" presId="urn:microsoft.com/office/officeart/2005/8/layout/vList2"/>
    <dgm:cxn modelId="{564CE1DA-7A8A-4AB6-AA82-8EE5D9D23481}" type="presParOf" srcId="{F5C6D61B-6751-4AFA-8457-B19E364E0D17}" destId="{9E677F11-06F2-47BA-B6F7-591511F7CF28}" srcOrd="0" destOrd="0" presId="urn:microsoft.com/office/officeart/2005/8/layout/vList2"/>
    <dgm:cxn modelId="{5E785D40-7333-49D2-844E-37438EEA26A9}" type="presParOf" srcId="{F5C6D61B-6751-4AFA-8457-B19E364E0D17}" destId="{B2534CF7-359A-40F7-9BA1-4BFA92C5C187}" srcOrd="1" destOrd="0" presId="urn:microsoft.com/office/officeart/2005/8/layout/vList2"/>
    <dgm:cxn modelId="{B7E421A1-40B3-4C5C-9343-7C4C42D19868}" type="presParOf" srcId="{F5C6D61B-6751-4AFA-8457-B19E364E0D17}" destId="{E4448502-F5E7-44EF-858B-42B57C916EA6}" srcOrd="2" destOrd="0" presId="urn:microsoft.com/office/officeart/2005/8/layout/vList2"/>
    <dgm:cxn modelId="{94F1C447-38D9-4C47-87E3-244FDF6EE43E}" type="presParOf" srcId="{F5C6D61B-6751-4AFA-8457-B19E364E0D17}" destId="{2D339124-8B21-4196-8239-24FD4164DC0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9C40AD-B58A-4C09-98A6-0114D615D7A5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AF3613-DB36-453B-BD03-5F5DB76C1AC5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Актуализация знаний</a:t>
          </a:r>
          <a:endParaRPr lang="ru-RU" dirty="0"/>
        </a:p>
      </dgm:t>
    </dgm:pt>
    <dgm:pt modelId="{4FE8956F-DD3A-450B-9E6E-EFADC6D5D059}" type="parTrans" cxnId="{8D506C33-1E56-472A-B67F-A45ED4861B63}">
      <dgm:prSet/>
      <dgm:spPr/>
      <dgm:t>
        <a:bodyPr/>
        <a:lstStyle/>
        <a:p>
          <a:endParaRPr lang="ru-RU"/>
        </a:p>
      </dgm:t>
    </dgm:pt>
    <dgm:pt modelId="{2767D734-AF20-4C82-A4F6-D47583DE5C1C}" type="sibTrans" cxnId="{8D506C33-1E56-472A-B67F-A45ED4861B63}">
      <dgm:prSet/>
      <dgm:spPr/>
      <dgm:t>
        <a:bodyPr/>
        <a:lstStyle/>
        <a:p>
          <a:endParaRPr lang="ru-RU"/>
        </a:p>
      </dgm:t>
    </dgm:pt>
    <dgm:pt modelId="{C16274E1-1DC0-4027-8EA3-587B8FE035A2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Объяснение</a:t>
          </a:r>
          <a:endParaRPr lang="ru-RU" dirty="0"/>
        </a:p>
      </dgm:t>
    </dgm:pt>
    <dgm:pt modelId="{9C50E7D8-1F1A-4BD8-AA0E-00573B6B0398}" type="parTrans" cxnId="{5338C852-3A12-404C-B438-BBF0DB743238}">
      <dgm:prSet/>
      <dgm:spPr/>
      <dgm:t>
        <a:bodyPr/>
        <a:lstStyle/>
        <a:p>
          <a:endParaRPr lang="ru-RU"/>
        </a:p>
      </dgm:t>
    </dgm:pt>
    <dgm:pt modelId="{4013EC1D-0992-4BAA-8662-4EF16D2FEF36}" type="sibTrans" cxnId="{5338C852-3A12-404C-B438-BBF0DB743238}">
      <dgm:prSet/>
      <dgm:spPr/>
      <dgm:t>
        <a:bodyPr/>
        <a:lstStyle/>
        <a:p>
          <a:endParaRPr lang="ru-RU"/>
        </a:p>
      </dgm:t>
    </dgm:pt>
    <dgm:pt modelId="{6DCD2918-5765-4247-A99B-42D8A4B7BDCE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Иллюстрация</a:t>
          </a:r>
          <a:endParaRPr lang="ru-RU" dirty="0"/>
        </a:p>
      </dgm:t>
    </dgm:pt>
    <dgm:pt modelId="{ECCCCEBE-79AF-486C-9AD6-67023A03D452}" type="parTrans" cxnId="{25A1EB48-E337-4F66-8E32-75281E3EBB22}">
      <dgm:prSet/>
      <dgm:spPr/>
      <dgm:t>
        <a:bodyPr/>
        <a:lstStyle/>
        <a:p>
          <a:endParaRPr lang="ru-RU"/>
        </a:p>
      </dgm:t>
    </dgm:pt>
    <dgm:pt modelId="{04057478-F516-4B72-A8F9-2110AB386C39}" type="sibTrans" cxnId="{25A1EB48-E337-4F66-8E32-75281E3EBB22}">
      <dgm:prSet/>
      <dgm:spPr/>
      <dgm:t>
        <a:bodyPr/>
        <a:lstStyle/>
        <a:p>
          <a:endParaRPr lang="ru-RU"/>
        </a:p>
      </dgm:t>
    </dgm:pt>
    <dgm:pt modelId="{383EC444-954F-448E-9BB8-7B97CD2EA88F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Закрепление</a:t>
          </a:r>
          <a:endParaRPr lang="ru-RU" dirty="0"/>
        </a:p>
      </dgm:t>
    </dgm:pt>
    <dgm:pt modelId="{2ED3D161-99C5-46BF-AFD7-E127C5BADF28}" type="parTrans" cxnId="{C96EABBD-80AC-419A-82EC-7E07E19C26F4}">
      <dgm:prSet/>
      <dgm:spPr/>
      <dgm:t>
        <a:bodyPr/>
        <a:lstStyle/>
        <a:p>
          <a:endParaRPr lang="ru-RU"/>
        </a:p>
      </dgm:t>
    </dgm:pt>
    <dgm:pt modelId="{5A35595D-9805-453C-A287-0261B5C633F1}" type="sibTrans" cxnId="{C96EABBD-80AC-419A-82EC-7E07E19C26F4}">
      <dgm:prSet/>
      <dgm:spPr/>
      <dgm:t>
        <a:bodyPr/>
        <a:lstStyle/>
        <a:p>
          <a:endParaRPr lang="ru-RU"/>
        </a:p>
      </dgm:t>
    </dgm:pt>
    <dgm:pt modelId="{E9DB44E7-98E0-4626-B264-5F506C43F017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Упражнение</a:t>
          </a:r>
          <a:endParaRPr lang="ru-RU" dirty="0"/>
        </a:p>
      </dgm:t>
    </dgm:pt>
    <dgm:pt modelId="{7DAE2EAE-FB8F-4A01-8B3E-4190AABCF0F4}" type="parTrans" cxnId="{65377326-3966-4E0F-8E12-803A624B2D5C}">
      <dgm:prSet/>
      <dgm:spPr/>
      <dgm:t>
        <a:bodyPr/>
        <a:lstStyle/>
        <a:p>
          <a:endParaRPr lang="ru-RU"/>
        </a:p>
      </dgm:t>
    </dgm:pt>
    <dgm:pt modelId="{5625ECBF-D893-463E-8BDE-27576F53CA29}" type="sibTrans" cxnId="{65377326-3966-4E0F-8E12-803A624B2D5C}">
      <dgm:prSet/>
      <dgm:spPr/>
      <dgm:t>
        <a:bodyPr/>
        <a:lstStyle/>
        <a:p>
          <a:endParaRPr lang="ru-RU"/>
        </a:p>
      </dgm:t>
    </dgm:pt>
    <dgm:pt modelId="{39E72BCD-6D64-4EE6-97C5-319DD0C9615A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Вывод</a:t>
          </a:r>
          <a:endParaRPr lang="ru-RU" dirty="0"/>
        </a:p>
      </dgm:t>
    </dgm:pt>
    <dgm:pt modelId="{96CC400E-22F2-4FF4-8C37-116A0CB2E8B2}" type="parTrans" cxnId="{44A4D706-F30B-4475-B01A-69C10EA7D736}">
      <dgm:prSet/>
      <dgm:spPr/>
      <dgm:t>
        <a:bodyPr/>
        <a:lstStyle/>
        <a:p>
          <a:endParaRPr lang="ru-RU"/>
        </a:p>
      </dgm:t>
    </dgm:pt>
    <dgm:pt modelId="{82F7586F-4FEB-4E71-8B93-90768903357F}" type="sibTrans" cxnId="{44A4D706-F30B-4475-B01A-69C10EA7D736}">
      <dgm:prSet/>
      <dgm:spPr/>
      <dgm:t>
        <a:bodyPr/>
        <a:lstStyle/>
        <a:p>
          <a:endParaRPr lang="ru-RU"/>
        </a:p>
      </dgm:t>
    </dgm:pt>
    <dgm:pt modelId="{A299AE0D-F050-4C2D-9C3E-C97791C3A866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Контроль</a:t>
          </a:r>
          <a:endParaRPr lang="ru-RU" dirty="0"/>
        </a:p>
      </dgm:t>
    </dgm:pt>
    <dgm:pt modelId="{A595B7C6-CBA7-4A61-B009-0FCFDC6FE6D7}" type="parTrans" cxnId="{67C419B4-BFE1-43E0-9D84-B7BB16210BA4}">
      <dgm:prSet/>
      <dgm:spPr/>
      <dgm:t>
        <a:bodyPr/>
        <a:lstStyle/>
        <a:p>
          <a:endParaRPr lang="ru-RU"/>
        </a:p>
      </dgm:t>
    </dgm:pt>
    <dgm:pt modelId="{095E221F-06D9-4C4E-AE0C-AC13B1DA48BF}" type="sibTrans" cxnId="{67C419B4-BFE1-43E0-9D84-B7BB16210BA4}">
      <dgm:prSet/>
      <dgm:spPr/>
      <dgm:t>
        <a:bodyPr/>
        <a:lstStyle/>
        <a:p>
          <a:endParaRPr lang="ru-RU"/>
        </a:p>
      </dgm:t>
    </dgm:pt>
    <dgm:pt modelId="{154A3D5E-B024-41D7-A5A6-5DFC36FA04C6}">
      <dgm:prSet phldrT="[Текст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ru-RU" dirty="0" smtClean="0"/>
            <a:t>Оценка</a:t>
          </a:r>
          <a:endParaRPr lang="ru-RU" dirty="0"/>
        </a:p>
      </dgm:t>
    </dgm:pt>
    <dgm:pt modelId="{FAA83DFB-B1CD-4DF8-B5E7-3421FBD50835}" type="parTrans" cxnId="{8927576B-EEC7-498E-BA2F-2F59A13132F4}">
      <dgm:prSet/>
      <dgm:spPr/>
      <dgm:t>
        <a:bodyPr/>
        <a:lstStyle/>
        <a:p>
          <a:endParaRPr lang="ru-RU"/>
        </a:p>
      </dgm:t>
    </dgm:pt>
    <dgm:pt modelId="{9CD51B44-05F3-4B26-A038-939085D619C5}" type="sibTrans" cxnId="{8927576B-EEC7-498E-BA2F-2F59A13132F4}">
      <dgm:prSet/>
      <dgm:spPr/>
      <dgm:t>
        <a:bodyPr/>
        <a:lstStyle/>
        <a:p>
          <a:endParaRPr lang="ru-RU"/>
        </a:p>
      </dgm:t>
    </dgm:pt>
    <dgm:pt modelId="{531C867D-B04D-4BEC-8F27-DFD9549F1D64}">
      <dgm:prSet phldrT="[Текст]" phldr="1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endParaRPr lang="ru-RU"/>
        </a:p>
      </dgm:t>
    </dgm:pt>
    <dgm:pt modelId="{7395ACD7-A09D-45E2-B1AA-13EA13ECB99B}" type="parTrans" cxnId="{C1C33B7A-7911-44DA-B344-84124AACBF37}">
      <dgm:prSet/>
      <dgm:spPr/>
      <dgm:t>
        <a:bodyPr/>
        <a:lstStyle/>
        <a:p>
          <a:endParaRPr lang="ru-RU"/>
        </a:p>
      </dgm:t>
    </dgm:pt>
    <dgm:pt modelId="{02EEF5F6-EBF0-481A-88D9-128F06C7939A}" type="sibTrans" cxnId="{C1C33B7A-7911-44DA-B344-84124AACBF37}">
      <dgm:prSet/>
      <dgm:spPr/>
      <dgm:t>
        <a:bodyPr/>
        <a:lstStyle/>
        <a:p>
          <a:endParaRPr lang="ru-RU"/>
        </a:p>
      </dgm:t>
    </dgm:pt>
    <dgm:pt modelId="{7690CB3E-B506-4FFF-8B07-0AF9B6F998ED}" type="pres">
      <dgm:prSet presAssocID="{699C40AD-B58A-4C09-98A6-0114D615D7A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1DC47-2CD5-4092-B762-85B096F8CFD7}" type="pres">
      <dgm:prSet presAssocID="{46AF3613-DB36-453B-BD03-5F5DB76C1AC5}" presName="comp" presStyleCnt="0"/>
      <dgm:spPr/>
    </dgm:pt>
    <dgm:pt modelId="{A14CBDB8-7FE6-46BC-A181-37F49844E537}" type="pres">
      <dgm:prSet presAssocID="{46AF3613-DB36-453B-BD03-5F5DB76C1AC5}" presName="box" presStyleLbl="node1" presStyleIdx="0" presStyleCnt="3"/>
      <dgm:spPr/>
      <dgm:t>
        <a:bodyPr/>
        <a:lstStyle/>
        <a:p>
          <a:endParaRPr lang="ru-RU"/>
        </a:p>
      </dgm:t>
    </dgm:pt>
    <dgm:pt modelId="{8157272F-ABD8-4C45-9814-C51D39A7F96B}" type="pres">
      <dgm:prSet presAssocID="{46AF3613-DB36-453B-BD03-5F5DB76C1AC5}" presName="img" presStyleLbl="fgImgPlace1" presStyleIdx="0" presStyleCnt="3"/>
      <dgm:spPr>
        <a:solidFill>
          <a:schemeClr val="tx1">
            <a:lumMod val="50000"/>
            <a:lumOff val="50000"/>
          </a:schemeClr>
        </a:solidFill>
      </dgm:spPr>
    </dgm:pt>
    <dgm:pt modelId="{9C64FA32-48E4-41C7-9F2F-A118414047F0}" type="pres">
      <dgm:prSet presAssocID="{46AF3613-DB36-453B-BD03-5F5DB76C1AC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066B4-8C33-459B-8CC5-BD2C93DBCC9A}" type="pres">
      <dgm:prSet presAssocID="{2767D734-AF20-4C82-A4F6-D47583DE5C1C}" presName="spacer" presStyleCnt="0"/>
      <dgm:spPr/>
    </dgm:pt>
    <dgm:pt modelId="{A45A3375-8F5C-466A-A586-A47691E17723}" type="pres">
      <dgm:prSet presAssocID="{383EC444-954F-448E-9BB8-7B97CD2EA88F}" presName="comp" presStyleCnt="0"/>
      <dgm:spPr/>
    </dgm:pt>
    <dgm:pt modelId="{44B9858E-34FD-4DC0-A982-8182A0C61EE9}" type="pres">
      <dgm:prSet presAssocID="{383EC444-954F-448E-9BB8-7B97CD2EA88F}" presName="box" presStyleLbl="node1" presStyleIdx="1" presStyleCnt="3"/>
      <dgm:spPr/>
      <dgm:t>
        <a:bodyPr/>
        <a:lstStyle/>
        <a:p>
          <a:endParaRPr lang="ru-RU"/>
        </a:p>
      </dgm:t>
    </dgm:pt>
    <dgm:pt modelId="{4A2C3E4F-B826-4049-8498-F6DA3236D5AA}" type="pres">
      <dgm:prSet presAssocID="{383EC444-954F-448E-9BB8-7B97CD2EA88F}" presName="img" presStyleLbl="fgImgPlace1" presStyleIdx="1" presStyleCnt="3" custLinFactNeighborX="-653" custLinFactNeighborY="-6250"/>
      <dgm:spPr>
        <a:solidFill>
          <a:schemeClr val="tx1">
            <a:lumMod val="50000"/>
            <a:lumOff val="50000"/>
          </a:schemeClr>
        </a:solidFill>
      </dgm:spPr>
    </dgm:pt>
    <dgm:pt modelId="{753EE68A-1CA7-4427-B287-2647E71AF420}" type="pres">
      <dgm:prSet presAssocID="{383EC444-954F-448E-9BB8-7B97CD2EA88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B3D02-CEA1-4AD9-BE50-722EDC443284}" type="pres">
      <dgm:prSet presAssocID="{5A35595D-9805-453C-A287-0261B5C633F1}" presName="spacer" presStyleCnt="0"/>
      <dgm:spPr/>
    </dgm:pt>
    <dgm:pt modelId="{F5340ACA-CF4D-4819-8E5D-2D6962D08316}" type="pres">
      <dgm:prSet presAssocID="{A299AE0D-F050-4C2D-9C3E-C97791C3A866}" presName="comp" presStyleCnt="0"/>
      <dgm:spPr/>
    </dgm:pt>
    <dgm:pt modelId="{21184934-E4F7-4DB0-BE6C-608132AD2E77}" type="pres">
      <dgm:prSet presAssocID="{A299AE0D-F050-4C2D-9C3E-C97791C3A866}" presName="box" presStyleLbl="node1" presStyleIdx="2" presStyleCnt="3"/>
      <dgm:spPr/>
      <dgm:t>
        <a:bodyPr/>
        <a:lstStyle/>
        <a:p>
          <a:endParaRPr lang="ru-RU"/>
        </a:p>
      </dgm:t>
    </dgm:pt>
    <dgm:pt modelId="{8377EDA1-4648-438F-9639-39A81F71FDFB}" type="pres">
      <dgm:prSet presAssocID="{A299AE0D-F050-4C2D-9C3E-C97791C3A866}" presName="img" presStyleLbl="fgImgPlace1" presStyleIdx="2" presStyleCnt="3"/>
      <dgm:spPr>
        <a:solidFill>
          <a:schemeClr val="tx1">
            <a:lumMod val="50000"/>
            <a:lumOff val="50000"/>
          </a:schemeClr>
        </a:solidFill>
      </dgm:spPr>
    </dgm:pt>
    <dgm:pt modelId="{15212DB1-BA19-41D7-8EBD-C47A5B114791}" type="pres">
      <dgm:prSet presAssocID="{A299AE0D-F050-4C2D-9C3E-C97791C3A86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7F718B-A38B-47D7-9BD7-AD9773AB3ADD}" type="presOf" srcId="{39E72BCD-6D64-4EE6-97C5-319DD0C9615A}" destId="{44B9858E-34FD-4DC0-A982-8182A0C61EE9}" srcOrd="0" destOrd="2" presId="urn:microsoft.com/office/officeart/2005/8/layout/vList4#1"/>
    <dgm:cxn modelId="{67C419B4-BFE1-43E0-9D84-B7BB16210BA4}" srcId="{699C40AD-B58A-4C09-98A6-0114D615D7A5}" destId="{A299AE0D-F050-4C2D-9C3E-C97791C3A866}" srcOrd="2" destOrd="0" parTransId="{A595B7C6-CBA7-4A61-B009-0FCFDC6FE6D7}" sibTransId="{095E221F-06D9-4C4E-AE0C-AC13B1DA48BF}"/>
    <dgm:cxn modelId="{9B778482-390B-498E-BF2E-A6398504531C}" type="presOf" srcId="{531C867D-B04D-4BEC-8F27-DFD9549F1D64}" destId="{15212DB1-BA19-41D7-8EBD-C47A5B114791}" srcOrd="1" destOrd="2" presId="urn:microsoft.com/office/officeart/2005/8/layout/vList4#1"/>
    <dgm:cxn modelId="{99423830-A1E2-4683-9EE6-578F6BD6848E}" type="presOf" srcId="{154A3D5E-B024-41D7-A5A6-5DFC36FA04C6}" destId="{15212DB1-BA19-41D7-8EBD-C47A5B114791}" srcOrd="1" destOrd="1" presId="urn:microsoft.com/office/officeart/2005/8/layout/vList4#1"/>
    <dgm:cxn modelId="{7822C5C3-BE90-41D5-8AD2-9F894BABBD43}" type="presOf" srcId="{C16274E1-1DC0-4027-8EA3-587B8FE035A2}" destId="{9C64FA32-48E4-41C7-9F2F-A118414047F0}" srcOrd="1" destOrd="1" presId="urn:microsoft.com/office/officeart/2005/8/layout/vList4#1"/>
    <dgm:cxn modelId="{9D7E15F5-8A3F-4FF3-A8CF-C5FD3A1C590C}" type="presOf" srcId="{6DCD2918-5765-4247-A99B-42D8A4B7BDCE}" destId="{A14CBDB8-7FE6-46BC-A181-37F49844E537}" srcOrd="0" destOrd="2" presId="urn:microsoft.com/office/officeart/2005/8/layout/vList4#1"/>
    <dgm:cxn modelId="{12C78409-6660-4597-817F-EDADC22A988F}" type="presOf" srcId="{383EC444-954F-448E-9BB8-7B97CD2EA88F}" destId="{753EE68A-1CA7-4427-B287-2647E71AF420}" srcOrd="1" destOrd="0" presId="urn:microsoft.com/office/officeart/2005/8/layout/vList4#1"/>
    <dgm:cxn modelId="{C96EABBD-80AC-419A-82EC-7E07E19C26F4}" srcId="{699C40AD-B58A-4C09-98A6-0114D615D7A5}" destId="{383EC444-954F-448E-9BB8-7B97CD2EA88F}" srcOrd="1" destOrd="0" parTransId="{2ED3D161-99C5-46BF-AFD7-E127C5BADF28}" sibTransId="{5A35595D-9805-453C-A287-0261B5C633F1}"/>
    <dgm:cxn modelId="{E901569A-EA5C-421B-828E-7969CD056012}" type="presOf" srcId="{46AF3613-DB36-453B-BD03-5F5DB76C1AC5}" destId="{A14CBDB8-7FE6-46BC-A181-37F49844E537}" srcOrd="0" destOrd="0" presId="urn:microsoft.com/office/officeart/2005/8/layout/vList4#1"/>
    <dgm:cxn modelId="{C1C33B7A-7911-44DA-B344-84124AACBF37}" srcId="{A299AE0D-F050-4C2D-9C3E-C97791C3A866}" destId="{531C867D-B04D-4BEC-8F27-DFD9549F1D64}" srcOrd="1" destOrd="0" parTransId="{7395ACD7-A09D-45E2-B1AA-13EA13ECB99B}" sibTransId="{02EEF5F6-EBF0-481A-88D9-128F06C7939A}"/>
    <dgm:cxn modelId="{8D506C33-1E56-472A-B67F-A45ED4861B63}" srcId="{699C40AD-B58A-4C09-98A6-0114D615D7A5}" destId="{46AF3613-DB36-453B-BD03-5F5DB76C1AC5}" srcOrd="0" destOrd="0" parTransId="{4FE8956F-DD3A-450B-9E6E-EFADC6D5D059}" sibTransId="{2767D734-AF20-4C82-A4F6-D47583DE5C1C}"/>
    <dgm:cxn modelId="{5338C852-3A12-404C-B438-BBF0DB743238}" srcId="{46AF3613-DB36-453B-BD03-5F5DB76C1AC5}" destId="{C16274E1-1DC0-4027-8EA3-587B8FE035A2}" srcOrd="0" destOrd="0" parTransId="{9C50E7D8-1F1A-4BD8-AA0E-00573B6B0398}" sibTransId="{4013EC1D-0992-4BAA-8662-4EF16D2FEF36}"/>
    <dgm:cxn modelId="{CBBDCB58-A997-45CA-A350-B394932AB106}" type="presOf" srcId="{6DCD2918-5765-4247-A99B-42D8A4B7BDCE}" destId="{9C64FA32-48E4-41C7-9F2F-A118414047F0}" srcOrd="1" destOrd="2" presId="urn:microsoft.com/office/officeart/2005/8/layout/vList4#1"/>
    <dgm:cxn modelId="{844E949F-825C-4555-AF6C-D6904F637949}" type="presOf" srcId="{C16274E1-1DC0-4027-8EA3-587B8FE035A2}" destId="{A14CBDB8-7FE6-46BC-A181-37F49844E537}" srcOrd="0" destOrd="1" presId="urn:microsoft.com/office/officeart/2005/8/layout/vList4#1"/>
    <dgm:cxn modelId="{C970E12A-C5FF-4727-BF8D-E9CE636A7B48}" type="presOf" srcId="{39E72BCD-6D64-4EE6-97C5-319DD0C9615A}" destId="{753EE68A-1CA7-4427-B287-2647E71AF420}" srcOrd="1" destOrd="2" presId="urn:microsoft.com/office/officeart/2005/8/layout/vList4#1"/>
    <dgm:cxn modelId="{09C1B64B-3478-4E9B-87B3-F5A465C36984}" type="presOf" srcId="{383EC444-954F-448E-9BB8-7B97CD2EA88F}" destId="{44B9858E-34FD-4DC0-A982-8182A0C61EE9}" srcOrd="0" destOrd="0" presId="urn:microsoft.com/office/officeart/2005/8/layout/vList4#1"/>
    <dgm:cxn modelId="{8927576B-EEC7-498E-BA2F-2F59A13132F4}" srcId="{A299AE0D-F050-4C2D-9C3E-C97791C3A866}" destId="{154A3D5E-B024-41D7-A5A6-5DFC36FA04C6}" srcOrd="0" destOrd="0" parTransId="{FAA83DFB-B1CD-4DF8-B5E7-3421FBD50835}" sibTransId="{9CD51B44-05F3-4B26-A038-939085D619C5}"/>
    <dgm:cxn modelId="{01A97CFD-68B7-4EBC-91E7-E8CFEFFA54A3}" type="presOf" srcId="{E9DB44E7-98E0-4626-B264-5F506C43F017}" destId="{44B9858E-34FD-4DC0-A982-8182A0C61EE9}" srcOrd="0" destOrd="1" presId="urn:microsoft.com/office/officeart/2005/8/layout/vList4#1"/>
    <dgm:cxn modelId="{E56363F5-C9A7-4D2A-B083-312AFC165A57}" type="presOf" srcId="{699C40AD-B58A-4C09-98A6-0114D615D7A5}" destId="{7690CB3E-B506-4FFF-8B07-0AF9B6F998ED}" srcOrd="0" destOrd="0" presId="urn:microsoft.com/office/officeart/2005/8/layout/vList4#1"/>
    <dgm:cxn modelId="{BE15F745-94D2-4BD7-A703-3C5543A93D12}" type="presOf" srcId="{A299AE0D-F050-4C2D-9C3E-C97791C3A866}" destId="{15212DB1-BA19-41D7-8EBD-C47A5B114791}" srcOrd="1" destOrd="0" presId="urn:microsoft.com/office/officeart/2005/8/layout/vList4#1"/>
    <dgm:cxn modelId="{44A4D706-F30B-4475-B01A-69C10EA7D736}" srcId="{383EC444-954F-448E-9BB8-7B97CD2EA88F}" destId="{39E72BCD-6D64-4EE6-97C5-319DD0C9615A}" srcOrd="1" destOrd="0" parTransId="{96CC400E-22F2-4FF4-8C37-116A0CB2E8B2}" sibTransId="{82F7586F-4FEB-4E71-8B93-90768903357F}"/>
    <dgm:cxn modelId="{39BB557E-4E9C-4CB8-A108-E72BED0D756D}" type="presOf" srcId="{154A3D5E-B024-41D7-A5A6-5DFC36FA04C6}" destId="{21184934-E4F7-4DB0-BE6C-608132AD2E77}" srcOrd="0" destOrd="1" presId="urn:microsoft.com/office/officeart/2005/8/layout/vList4#1"/>
    <dgm:cxn modelId="{E7C99907-5CCC-4067-8BAF-3F943FEC2F62}" type="presOf" srcId="{E9DB44E7-98E0-4626-B264-5F506C43F017}" destId="{753EE68A-1CA7-4427-B287-2647E71AF420}" srcOrd="1" destOrd="1" presId="urn:microsoft.com/office/officeart/2005/8/layout/vList4#1"/>
    <dgm:cxn modelId="{25A1EB48-E337-4F66-8E32-75281E3EBB22}" srcId="{46AF3613-DB36-453B-BD03-5F5DB76C1AC5}" destId="{6DCD2918-5765-4247-A99B-42D8A4B7BDCE}" srcOrd="1" destOrd="0" parTransId="{ECCCCEBE-79AF-486C-9AD6-67023A03D452}" sibTransId="{04057478-F516-4B72-A8F9-2110AB386C39}"/>
    <dgm:cxn modelId="{980FC82C-D237-47E8-A3AA-319A548DE50A}" type="presOf" srcId="{A299AE0D-F050-4C2D-9C3E-C97791C3A866}" destId="{21184934-E4F7-4DB0-BE6C-608132AD2E77}" srcOrd="0" destOrd="0" presId="urn:microsoft.com/office/officeart/2005/8/layout/vList4#1"/>
    <dgm:cxn modelId="{65377326-3966-4E0F-8E12-803A624B2D5C}" srcId="{383EC444-954F-448E-9BB8-7B97CD2EA88F}" destId="{E9DB44E7-98E0-4626-B264-5F506C43F017}" srcOrd="0" destOrd="0" parTransId="{7DAE2EAE-FB8F-4A01-8B3E-4190AABCF0F4}" sibTransId="{5625ECBF-D893-463E-8BDE-27576F53CA29}"/>
    <dgm:cxn modelId="{62AEB815-C6BA-427E-BAF3-D821BF4E012A}" type="presOf" srcId="{46AF3613-DB36-453B-BD03-5F5DB76C1AC5}" destId="{9C64FA32-48E4-41C7-9F2F-A118414047F0}" srcOrd="1" destOrd="0" presId="urn:microsoft.com/office/officeart/2005/8/layout/vList4#1"/>
    <dgm:cxn modelId="{3D7ED819-057E-4249-9447-93916D6B0611}" type="presOf" srcId="{531C867D-B04D-4BEC-8F27-DFD9549F1D64}" destId="{21184934-E4F7-4DB0-BE6C-608132AD2E77}" srcOrd="0" destOrd="2" presId="urn:microsoft.com/office/officeart/2005/8/layout/vList4#1"/>
    <dgm:cxn modelId="{90BC19E3-8B15-40D6-B540-6D6BC34F39C5}" type="presParOf" srcId="{7690CB3E-B506-4FFF-8B07-0AF9B6F998ED}" destId="{DEF1DC47-2CD5-4092-B762-85B096F8CFD7}" srcOrd="0" destOrd="0" presId="urn:microsoft.com/office/officeart/2005/8/layout/vList4#1"/>
    <dgm:cxn modelId="{A3456071-A1F2-4E88-89D1-4D28FDFF63C2}" type="presParOf" srcId="{DEF1DC47-2CD5-4092-B762-85B096F8CFD7}" destId="{A14CBDB8-7FE6-46BC-A181-37F49844E537}" srcOrd="0" destOrd="0" presId="urn:microsoft.com/office/officeart/2005/8/layout/vList4#1"/>
    <dgm:cxn modelId="{5EA428C3-6313-4B66-893E-3F4C94342983}" type="presParOf" srcId="{DEF1DC47-2CD5-4092-B762-85B096F8CFD7}" destId="{8157272F-ABD8-4C45-9814-C51D39A7F96B}" srcOrd="1" destOrd="0" presId="urn:microsoft.com/office/officeart/2005/8/layout/vList4#1"/>
    <dgm:cxn modelId="{385C07F3-45E6-4D9A-BB28-69C3DA62F3C4}" type="presParOf" srcId="{DEF1DC47-2CD5-4092-B762-85B096F8CFD7}" destId="{9C64FA32-48E4-41C7-9F2F-A118414047F0}" srcOrd="2" destOrd="0" presId="urn:microsoft.com/office/officeart/2005/8/layout/vList4#1"/>
    <dgm:cxn modelId="{42DBF2FA-07F5-4E17-9756-50DA80C99EC4}" type="presParOf" srcId="{7690CB3E-B506-4FFF-8B07-0AF9B6F998ED}" destId="{287066B4-8C33-459B-8CC5-BD2C93DBCC9A}" srcOrd="1" destOrd="0" presId="urn:microsoft.com/office/officeart/2005/8/layout/vList4#1"/>
    <dgm:cxn modelId="{E029C944-250C-458E-A363-9B7664233E42}" type="presParOf" srcId="{7690CB3E-B506-4FFF-8B07-0AF9B6F998ED}" destId="{A45A3375-8F5C-466A-A586-A47691E17723}" srcOrd="2" destOrd="0" presId="urn:microsoft.com/office/officeart/2005/8/layout/vList4#1"/>
    <dgm:cxn modelId="{7126BEE8-EC6A-45F6-B35B-C0E02131094B}" type="presParOf" srcId="{A45A3375-8F5C-466A-A586-A47691E17723}" destId="{44B9858E-34FD-4DC0-A982-8182A0C61EE9}" srcOrd="0" destOrd="0" presId="urn:microsoft.com/office/officeart/2005/8/layout/vList4#1"/>
    <dgm:cxn modelId="{CEF62494-602D-472A-94DE-FB57CD4E355D}" type="presParOf" srcId="{A45A3375-8F5C-466A-A586-A47691E17723}" destId="{4A2C3E4F-B826-4049-8498-F6DA3236D5AA}" srcOrd="1" destOrd="0" presId="urn:microsoft.com/office/officeart/2005/8/layout/vList4#1"/>
    <dgm:cxn modelId="{BCC1DE24-688C-412A-AEDA-CAF2599287DC}" type="presParOf" srcId="{A45A3375-8F5C-466A-A586-A47691E17723}" destId="{753EE68A-1CA7-4427-B287-2647E71AF420}" srcOrd="2" destOrd="0" presId="urn:microsoft.com/office/officeart/2005/8/layout/vList4#1"/>
    <dgm:cxn modelId="{D2818ECA-5CEB-440E-BB56-EA6D859D5308}" type="presParOf" srcId="{7690CB3E-B506-4FFF-8B07-0AF9B6F998ED}" destId="{F4CB3D02-CEA1-4AD9-BE50-722EDC443284}" srcOrd="3" destOrd="0" presId="urn:microsoft.com/office/officeart/2005/8/layout/vList4#1"/>
    <dgm:cxn modelId="{74FF536E-EB90-4F37-AAE1-CC82499C1C25}" type="presParOf" srcId="{7690CB3E-B506-4FFF-8B07-0AF9B6F998ED}" destId="{F5340ACA-CF4D-4819-8E5D-2D6962D08316}" srcOrd="4" destOrd="0" presId="urn:microsoft.com/office/officeart/2005/8/layout/vList4#1"/>
    <dgm:cxn modelId="{04169F0B-E23D-422B-A133-D3F0BBE1FCE3}" type="presParOf" srcId="{F5340ACA-CF4D-4819-8E5D-2D6962D08316}" destId="{21184934-E4F7-4DB0-BE6C-608132AD2E77}" srcOrd="0" destOrd="0" presId="urn:microsoft.com/office/officeart/2005/8/layout/vList4#1"/>
    <dgm:cxn modelId="{5167F1A8-2C90-4652-A1B7-9D3208607318}" type="presParOf" srcId="{F5340ACA-CF4D-4819-8E5D-2D6962D08316}" destId="{8377EDA1-4648-438F-9639-39A81F71FDFB}" srcOrd="1" destOrd="0" presId="urn:microsoft.com/office/officeart/2005/8/layout/vList4#1"/>
    <dgm:cxn modelId="{A8A75691-6DA0-4B44-93CD-D8DC99DD19A6}" type="presParOf" srcId="{F5340ACA-CF4D-4819-8E5D-2D6962D08316}" destId="{15212DB1-BA19-41D7-8EBD-C47A5B11479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677F11-06F2-47BA-B6F7-591511F7CF28}">
      <dsp:nvSpPr>
        <dsp:cNvPr id="0" name=""/>
        <dsp:cNvSpPr/>
      </dsp:nvSpPr>
      <dsp:spPr>
        <a:xfrm>
          <a:off x="0" y="33006"/>
          <a:ext cx="8229600" cy="1319175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latin typeface="+mj-lt"/>
            </a:rPr>
            <a:t>Традиционный урок</a:t>
          </a:r>
          <a:endParaRPr lang="ru-RU" sz="5500" kern="1200" dirty="0">
            <a:latin typeface="+mj-lt"/>
          </a:endParaRPr>
        </a:p>
      </dsp:txBody>
      <dsp:txXfrm>
        <a:off x="64397" y="97403"/>
        <a:ext cx="8100806" cy="1190381"/>
      </dsp:txXfrm>
    </dsp:sp>
    <dsp:sp modelId="{B2534CF7-359A-40F7-9BA1-4BFA92C5C187}">
      <dsp:nvSpPr>
        <dsp:cNvPr id="0" name=""/>
        <dsp:cNvSpPr/>
      </dsp:nvSpPr>
      <dsp:spPr>
        <a:xfrm>
          <a:off x="0" y="1352181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300" kern="1200"/>
        </a:p>
      </dsp:txBody>
      <dsp:txXfrm>
        <a:off x="0" y="1352181"/>
        <a:ext cx="8229600" cy="910800"/>
      </dsp:txXfrm>
    </dsp:sp>
    <dsp:sp modelId="{E4448502-F5E7-44EF-858B-42B57C916EA6}">
      <dsp:nvSpPr>
        <dsp:cNvPr id="0" name=""/>
        <dsp:cNvSpPr/>
      </dsp:nvSpPr>
      <dsp:spPr>
        <a:xfrm>
          <a:off x="0" y="2262981"/>
          <a:ext cx="8229600" cy="1319175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latin typeface="+mj-lt"/>
            </a:rPr>
            <a:t>Современный урок</a:t>
          </a:r>
          <a:endParaRPr lang="ru-RU" sz="5500" kern="1200" dirty="0">
            <a:latin typeface="+mj-lt"/>
          </a:endParaRPr>
        </a:p>
      </dsp:txBody>
      <dsp:txXfrm>
        <a:off x="64397" y="2327378"/>
        <a:ext cx="8100806" cy="1190381"/>
      </dsp:txXfrm>
    </dsp:sp>
    <dsp:sp modelId="{2D339124-8B21-4196-8239-24FD4164DC06}">
      <dsp:nvSpPr>
        <dsp:cNvPr id="0" name=""/>
        <dsp:cNvSpPr/>
      </dsp:nvSpPr>
      <dsp:spPr>
        <a:xfrm>
          <a:off x="0" y="3582156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300" kern="1200"/>
        </a:p>
      </dsp:txBody>
      <dsp:txXfrm>
        <a:off x="0" y="3582156"/>
        <a:ext cx="8229600" cy="910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CBDB8-7FE6-46BC-A181-37F49844E537}">
      <dsp:nvSpPr>
        <dsp:cNvPr id="0" name=""/>
        <dsp:cNvSpPr/>
      </dsp:nvSpPr>
      <dsp:spPr>
        <a:xfrm>
          <a:off x="0" y="0"/>
          <a:ext cx="6096000" cy="1269999"/>
        </a:xfrm>
        <a:prstGeom prst="roundRect">
          <a:avLst>
            <a:gd name="adj" fmla="val 10000"/>
          </a:avLst>
        </a:prstGeom>
        <a:solidFill>
          <a:schemeClr val="tx1">
            <a:lumMod val="95000"/>
            <a:lumOff val="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Актуализация знаний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Объяснение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Иллюстрация</a:t>
          </a:r>
          <a:endParaRPr lang="ru-RU" sz="1900" kern="1200" dirty="0"/>
        </a:p>
      </dsp:txBody>
      <dsp:txXfrm>
        <a:off x="1346200" y="0"/>
        <a:ext cx="4749800" cy="1269999"/>
      </dsp:txXfrm>
    </dsp:sp>
    <dsp:sp modelId="{8157272F-ABD8-4C45-9814-C51D39A7F96B}">
      <dsp:nvSpPr>
        <dsp:cNvPr id="0" name=""/>
        <dsp:cNvSpPr/>
      </dsp:nvSpPr>
      <dsp:spPr>
        <a:xfrm>
          <a:off x="126999" y="126999"/>
          <a:ext cx="1219200" cy="1015999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B9858E-34FD-4DC0-A982-8182A0C61EE9}">
      <dsp:nvSpPr>
        <dsp:cNvPr id="0" name=""/>
        <dsp:cNvSpPr/>
      </dsp:nvSpPr>
      <dsp:spPr>
        <a:xfrm>
          <a:off x="0" y="1396999"/>
          <a:ext cx="6096000" cy="1269999"/>
        </a:xfrm>
        <a:prstGeom prst="roundRect">
          <a:avLst>
            <a:gd name="adj" fmla="val 10000"/>
          </a:avLst>
        </a:prstGeom>
        <a:solidFill>
          <a:schemeClr val="tx1">
            <a:lumMod val="95000"/>
            <a:lumOff val="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Закрепление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Упражнение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Вывод</a:t>
          </a:r>
          <a:endParaRPr lang="ru-RU" sz="1900" kern="1200" dirty="0"/>
        </a:p>
      </dsp:txBody>
      <dsp:txXfrm>
        <a:off x="1346200" y="1396999"/>
        <a:ext cx="4749800" cy="1269999"/>
      </dsp:txXfrm>
    </dsp:sp>
    <dsp:sp modelId="{4A2C3E4F-B826-4049-8498-F6DA3236D5AA}">
      <dsp:nvSpPr>
        <dsp:cNvPr id="0" name=""/>
        <dsp:cNvSpPr/>
      </dsp:nvSpPr>
      <dsp:spPr>
        <a:xfrm>
          <a:off x="119038" y="1460499"/>
          <a:ext cx="1219200" cy="1015999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184934-E4F7-4DB0-BE6C-608132AD2E77}">
      <dsp:nvSpPr>
        <dsp:cNvPr id="0" name=""/>
        <dsp:cNvSpPr/>
      </dsp:nvSpPr>
      <dsp:spPr>
        <a:xfrm>
          <a:off x="0" y="2793999"/>
          <a:ext cx="6096000" cy="1269999"/>
        </a:xfrm>
        <a:prstGeom prst="roundRect">
          <a:avLst>
            <a:gd name="adj" fmla="val 10000"/>
          </a:avLst>
        </a:prstGeom>
        <a:solidFill>
          <a:schemeClr val="tx1">
            <a:lumMod val="95000"/>
            <a:lumOff val="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Контроль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Оценка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/>
        </a:p>
      </dsp:txBody>
      <dsp:txXfrm>
        <a:off x="1346200" y="2793999"/>
        <a:ext cx="4749800" cy="1269999"/>
      </dsp:txXfrm>
    </dsp:sp>
    <dsp:sp modelId="{8377EDA1-4648-438F-9639-39A81F71FDFB}">
      <dsp:nvSpPr>
        <dsp:cNvPr id="0" name=""/>
        <dsp:cNvSpPr/>
      </dsp:nvSpPr>
      <dsp:spPr>
        <a:xfrm>
          <a:off x="126999" y="2920999"/>
          <a:ext cx="1219200" cy="1015999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МАОУ «</a:t>
            </a:r>
            <a:r>
              <a:rPr lang="ru-RU" sz="3600" b="1" dirty="0" err="1" smtClean="0">
                <a:latin typeface="Book Antiqua" pitchFamily="18" charset="0"/>
              </a:rPr>
              <a:t>Сызганская</a:t>
            </a:r>
            <a:r>
              <a:rPr lang="ru-RU" sz="3600" b="1" dirty="0" smtClean="0">
                <a:latin typeface="Book Antiqua" pitchFamily="18" charset="0"/>
              </a:rPr>
              <a:t> </a:t>
            </a:r>
            <a:r>
              <a:rPr lang="ru-RU" sz="3600" b="1" dirty="0" err="1" smtClean="0">
                <a:latin typeface="Book Antiqua" pitchFamily="18" charset="0"/>
              </a:rPr>
              <a:t>ООШ-детский</a:t>
            </a:r>
            <a:r>
              <a:rPr lang="ru-RU" sz="3600" b="1" dirty="0" smtClean="0">
                <a:latin typeface="Book Antiqua" pitchFamily="18" charset="0"/>
              </a:rPr>
              <a:t> сад»</a:t>
            </a:r>
            <a:endParaRPr lang="ru-RU" sz="3600" b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Book Antiqua" pitchFamily="18" charset="0"/>
                <a:ea typeface="Malgun Gothic Semilight" pitchFamily="34" charset="-128"/>
                <a:cs typeface="Malgun Gothic Semilight" pitchFamily="34" charset="-128"/>
              </a:rPr>
              <a:t>Воспитание на современном уроке: ответ на вызовы и риски.</a:t>
            </a:r>
            <a:endParaRPr lang="ru-RU" sz="6000" b="1" dirty="0">
              <a:latin typeface="Book Antiqua" pitchFamily="18" charset="0"/>
              <a:ea typeface="Malgun Gothic Semilight" pitchFamily="34" charset="-128"/>
              <a:cs typeface="Malgun Gothic Semilight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 smtClean="0">
                <a:latin typeface="+mj-lt"/>
              </a:rPr>
              <a:t>Цель организации образовательной среды - основной гарант личной успешности в реализации поставленных учащимся задач 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                                      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                                        (В.А. </a:t>
            </a:r>
            <a:r>
              <a:rPr lang="ru-RU" sz="4000" b="1" dirty="0" err="1" smtClean="0">
                <a:latin typeface="+mj-lt"/>
              </a:rPr>
              <a:t>Ясвин</a:t>
            </a:r>
            <a:r>
              <a:rPr lang="ru-RU" sz="4000" b="1" dirty="0" smtClean="0">
                <a:latin typeface="+mj-lt"/>
              </a:rPr>
              <a:t>)</a:t>
            </a:r>
            <a:endParaRPr lang="ru-RU" sz="4000" b="1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Школы разных ступеней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sz="5400" b="1" dirty="0" smtClean="0"/>
              <a:t>«</a:t>
            </a:r>
            <a:r>
              <a:rPr lang="ru-RU" sz="5400" b="1" dirty="0" smtClean="0">
                <a:latin typeface="+mj-lt"/>
              </a:rPr>
              <a:t>Школа - мастерская» </a:t>
            </a:r>
          </a:p>
          <a:p>
            <a:pPr lvl="0"/>
            <a:r>
              <a:rPr lang="ru-RU" sz="5400" b="1" dirty="0" smtClean="0">
                <a:latin typeface="+mj-lt"/>
              </a:rPr>
              <a:t>«Школа – лаборатория»</a:t>
            </a:r>
          </a:p>
          <a:p>
            <a:pPr lvl="0"/>
            <a:r>
              <a:rPr lang="ru-RU" sz="5400" b="1" dirty="0" smtClean="0">
                <a:latin typeface="+mj-lt"/>
              </a:rPr>
              <a:t>«Проектная школа</a:t>
            </a:r>
            <a:endParaRPr lang="ru-RU" sz="5400" b="1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«Школа - мастерская» 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7170" name="Picture 2" descr="C:\Users\User\Desktop\ВОСПИТАНИЕ на современном уроке\64113c83b7dbfd3153ef5f9a6ae51b8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5483" y="1000108"/>
            <a:ext cx="6071162" cy="5084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«Школа-лаборатория»</a:t>
            </a:r>
            <a:endParaRPr lang="ru-RU" dirty="0"/>
          </a:p>
        </p:txBody>
      </p:sp>
      <p:pic>
        <p:nvPicPr>
          <p:cNvPr id="2051" name="Picture 3" descr="C:\Users\User\Desktop\ВОСПИТАНИЕ на современном уроке\Школа лаб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3174" y="1357298"/>
            <a:ext cx="7500991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«Проектная школа»</a:t>
            </a:r>
            <a:endParaRPr lang="ru-RU" dirty="0"/>
          </a:p>
        </p:txBody>
      </p:sp>
      <p:pic>
        <p:nvPicPr>
          <p:cNvPr id="6146" name="Picture 2" descr="C:\Users\User\Desktop\ВОСПИТАНИЕ на современном уроке\Проектная 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80348"/>
            <a:ext cx="6472065" cy="517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+mj-lt"/>
              </a:rPr>
              <a:t>Урок - основной ресурс развития личности</a:t>
            </a:r>
            <a:endParaRPr lang="ru-RU" sz="6000" b="1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esktop\Урок открыти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21750" y="0"/>
            <a:ext cx="9365750" cy="7024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ВОСПИТАНИЕ на современном уроке\slide20-визуалы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28725" y="0"/>
            <a:ext cx="10072726" cy="7292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pregaev\Desktop\ко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5432" y="642918"/>
            <a:ext cx="5248568" cy="5734061"/>
          </a:xfrm>
          <a:prstGeom prst="rect">
            <a:avLst/>
          </a:prstGeom>
          <a:noFill/>
        </p:spPr>
      </p:pic>
      <p:pic>
        <p:nvPicPr>
          <p:cNvPr id="1030" name="Picture 6" descr="C:\Users\pregaev\Desktop\8a183fbf05ae718e42d3c679929b0fab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1224" r="44282"/>
          <a:stretch>
            <a:fillRect/>
          </a:stretch>
        </p:blipFill>
        <p:spPr bwMode="auto">
          <a:xfrm>
            <a:off x="0" y="571480"/>
            <a:ext cx="4714876" cy="5768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User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3844" y="0"/>
            <a:ext cx="9167844" cy="7233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ВОСПИТАНИЕ на современном уроке\slide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68682" cy="6806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Тематические Пятницы</a:t>
            </a:r>
            <a:endParaRPr lang="ru-RU" b="1" dirty="0"/>
          </a:p>
        </p:txBody>
      </p:sp>
      <p:pic>
        <p:nvPicPr>
          <p:cNvPr id="12290" name="Picture 2" descr="C:\Users\User\Desktop\102681711_large_zimuyuschie_pticuy_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8841" y="1600200"/>
            <a:ext cx="64263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regaev\Desktop\биолог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8309" r="1464" b="32760"/>
          <a:stretch>
            <a:fillRect/>
          </a:stretch>
        </p:blipFill>
        <p:spPr bwMode="auto">
          <a:xfrm>
            <a:off x="0" y="0"/>
            <a:ext cx="5946267" cy="2214578"/>
          </a:xfrm>
          <a:prstGeom prst="rect">
            <a:avLst/>
          </a:prstGeom>
          <a:noFill/>
        </p:spPr>
      </p:pic>
      <p:pic>
        <p:nvPicPr>
          <p:cNvPr id="1027" name="Picture 3" descr="C:\Users\pregaev\Desktop\вайшьи.jpg"/>
          <p:cNvPicPr>
            <a:picLocks noChangeAspect="1" noChangeArrowheads="1"/>
          </p:cNvPicPr>
          <p:nvPr/>
        </p:nvPicPr>
        <p:blipFill>
          <a:blip r:embed="rId3"/>
          <a:srcRect t="30625" r="1250"/>
          <a:stretch>
            <a:fillRect/>
          </a:stretch>
        </p:blipFill>
        <p:spPr bwMode="auto">
          <a:xfrm>
            <a:off x="0" y="2040045"/>
            <a:ext cx="9144000" cy="4817955"/>
          </a:xfrm>
          <a:prstGeom prst="rect">
            <a:avLst/>
          </a:prstGeom>
          <a:noFill/>
        </p:spPr>
      </p:pic>
      <p:pic>
        <p:nvPicPr>
          <p:cNvPr id="1028" name="Picture 4" descr="C:\Users\pregaev\Desktop\физ.jpg"/>
          <p:cNvPicPr>
            <a:picLocks noChangeAspect="1" noChangeArrowheads="1"/>
          </p:cNvPicPr>
          <p:nvPr/>
        </p:nvPicPr>
        <p:blipFill>
          <a:blip r:embed="rId4" cstate="print"/>
          <a:srcRect t="12500" r="14375" b="26250"/>
          <a:stretch>
            <a:fillRect/>
          </a:stretch>
        </p:blipFill>
        <p:spPr bwMode="auto">
          <a:xfrm>
            <a:off x="4286248" y="0"/>
            <a:ext cx="4857752" cy="2606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«Говорящие Понедельники»</a:t>
            </a:r>
            <a:r>
              <a:rPr lang="ru-RU" dirty="0" smtClean="0"/>
              <a:t>, </a:t>
            </a:r>
            <a:endParaRPr lang="ru-RU" dirty="0"/>
          </a:p>
        </p:txBody>
      </p:sp>
      <p:pic>
        <p:nvPicPr>
          <p:cNvPr id="13314" name="Picture 2" descr="C:\Users\User\Desktop\man-woman-speakers-illustration-featuring-cartoon-business-meg-business-bob-involved-as-speaker-stands-microphone-334171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59306"/>
            <a:ext cx="6357982" cy="4768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Онлайн-уроки</a:t>
            </a:r>
            <a:r>
              <a:rPr lang="ru-RU" b="1" dirty="0" smtClean="0"/>
              <a:t> с учащимися из других школ</a:t>
            </a:r>
            <a:endParaRPr lang="ru-RU" dirty="0"/>
          </a:p>
        </p:txBody>
      </p:sp>
      <p:pic>
        <p:nvPicPr>
          <p:cNvPr id="14338" name="Picture 2" descr="C:\Users\User\Desktop\12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4209" y="1600200"/>
            <a:ext cx="679558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Уроки-пары</a:t>
            </a:r>
            <a:endParaRPr lang="ru-RU" sz="5400" dirty="0"/>
          </a:p>
        </p:txBody>
      </p:sp>
      <p:pic>
        <p:nvPicPr>
          <p:cNvPr id="15362" name="Picture 2" descr="C:\Users\User\Desktop\8dd2a22ebe2a5189d4d54f6b6e1e79cb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2643182"/>
            <a:ext cx="4414662" cy="3668707"/>
          </a:xfrm>
          <a:prstGeom prst="rect">
            <a:avLst/>
          </a:prstGeom>
          <a:noFill/>
        </p:spPr>
      </p:pic>
      <p:pic>
        <p:nvPicPr>
          <p:cNvPr id="15363" name="Picture 3" descr="C:\Users\User\Desktop\8dd2a22ebe2a5189d4d54f6b6e1e79c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4821" y="2714620"/>
            <a:ext cx="4469179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Урок-веер</a:t>
            </a:r>
            <a:endParaRPr lang="ru-RU" sz="6000" b="1" dirty="0"/>
          </a:p>
        </p:txBody>
      </p:sp>
      <p:pic>
        <p:nvPicPr>
          <p:cNvPr id="17410" name="Picture 2" descr="C:\Users\User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8046156" cy="6543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Уроки </a:t>
            </a:r>
            <a:r>
              <a:rPr lang="ru-RU" b="1" dirty="0" err="1" smtClean="0"/>
              <a:t>взаимопосещения</a:t>
            </a:r>
            <a:r>
              <a:rPr lang="ru-RU" b="1" dirty="0" smtClean="0"/>
              <a:t> «Гости!  Или мы в гости?»</a:t>
            </a:r>
            <a:endParaRPr lang="ru-RU" dirty="0"/>
          </a:p>
        </p:txBody>
      </p:sp>
      <p:pic>
        <p:nvPicPr>
          <p:cNvPr id="16386" name="Picture 2" descr="C:\Users\User\Desktop\035_Skolniki_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Девиз модуля «Школьный урок»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6600" b="1" dirty="0" smtClean="0"/>
          </a:p>
          <a:p>
            <a:r>
              <a:rPr lang="ru-RU" sz="6600" b="1" dirty="0" smtClean="0">
                <a:latin typeface="+mj-lt"/>
              </a:rPr>
              <a:t>Всё своими руками, всё своим умом</a:t>
            </a:r>
            <a:r>
              <a:rPr lang="ru-RU" sz="6600" b="1" dirty="0" smtClean="0"/>
              <a:t>.</a:t>
            </a:r>
            <a:endParaRPr lang="ru-RU" sz="66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ВОСПИТАНИЕ на современном уроке\лентя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4253786" cy="5383219"/>
          </a:xfrm>
          <a:prstGeom prst="rect">
            <a:avLst/>
          </a:prstGeom>
          <a:noFill/>
        </p:spPr>
      </p:pic>
      <p:pic>
        <p:nvPicPr>
          <p:cNvPr id="1028" name="Picture 4" descr="C:\Users\User\Desktop\ВОСПИТАНИЕ на современном уроке\подума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1325" y="1071546"/>
            <a:ext cx="4892641" cy="4906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МАОУ «</a:t>
            </a:r>
            <a:r>
              <a:rPr lang="ru-RU" sz="3600" b="1" dirty="0" err="1" smtClean="0"/>
              <a:t>Сызганская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ООШ-детский</a:t>
            </a:r>
            <a:r>
              <a:rPr lang="ru-RU" sz="3600" b="1" dirty="0" smtClean="0"/>
              <a:t> сад»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latin typeface="+mj-lt"/>
              </a:rPr>
              <a:t>Благодарим </a:t>
            </a:r>
          </a:p>
          <a:p>
            <a:pPr algn="ctr">
              <a:buNone/>
            </a:pPr>
            <a:r>
              <a:rPr lang="ru-RU" sz="7200" b="1" dirty="0" smtClean="0">
                <a:latin typeface="+mj-lt"/>
              </a:rPr>
              <a:t>за внимание.</a:t>
            </a:r>
            <a:endParaRPr lang="ru-RU" sz="7200" b="1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Классический традиционный</a:t>
            </a:r>
            <a:r>
              <a:rPr lang="ru-RU" sz="4000" dirty="0" smtClean="0"/>
              <a:t> </a:t>
            </a:r>
            <a:r>
              <a:rPr lang="ru-RU" sz="4000" b="1" dirty="0" smtClean="0"/>
              <a:t>урок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Современный урок - </a:t>
            </a:r>
            <a:r>
              <a:rPr lang="ru-RU" sz="6000" dirty="0" err="1" smtClean="0"/>
              <a:t>урок</a:t>
            </a:r>
            <a:r>
              <a:rPr lang="ru-RU" sz="6000" dirty="0" smtClean="0"/>
              <a:t>, отвечающий вызовам времени.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ВОСПИТАНИЕ на современном уроке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749480" y="-5283968"/>
            <a:ext cx="26570952" cy="18722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ВОСПИТАНИЕ на современном уроке\лентя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4253786" cy="5383219"/>
          </a:xfrm>
          <a:prstGeom prst="rect">
            <a:avLst/>
          </a:prstGeom>
          <a:noFill/>
        </p:spPr>
      </p:pic>
      <p:pic>
        <p:nvPicPr>
          <p:cNvPr id="1028" name="Picture 4" descr="C:\Users\User\Desktop\ВОСПИТАНИЕ на современном уроке\подума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1325" y="1071546"/>
            <a:ext cx="4892641" cy="4906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+mj-lt"/>
              </a:rPr>
              <a:t>Урок как </a:t>
            </a:r>
            <a:r>
              <a:rPr lang="ru-RU" sz="4400" b="1" i="1" dirty="0" smtClean="0">
                <a:latin typeface="+mj-lt"/>
              </a:rPr>
              <a:t>пространство возможностей </a:t>
            </a:r>
            <a:r>
              <a:rPr lang="ru-RU" sz="4400" b="1" dirty="0" smtClean="0">
                <a:latin typeface="+mj-lt"/>
              </a:rPr>
              <a:t>для освоения социальных культурно-исторических норм.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+mj-lt"/>
              </a:rPr>
              <a:t>   Образовательная среда как система локальных образовательных сред – «школ разных ступеней»</a:t>
            </a:r>
            <a:endParaRPr lang="ru-RU" sz="40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169</Words>
  <Application>Microsoft Office PowerPoint</Application>
  <PresentationFormat>Экран (4:3)</PresentationFormat>
  <Paragraphs>39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МАОУ «Сызганская ООШ-детский сад»</vt:lpstr>
      <vt:lpstr>Презентация PowerPoint</vt:lpstr>
      <vt:lpstr>Презентация PowerPoint</vt:lpstr>
      <vt:lpstr>Классический традиционный урок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Школы разных ступеней</vt:lpstr>
      <vt:lpstr>«Школа - мастерская»  </vt:lpstr>
      <vt:lpstr>«Школа-лаборатория»</vt:lpstr>
      <vt:lpstr>«Проектная школа»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Тематические Пятницы</vt:lpstr>
      <vt:lpstr>Презентация PowerPoint</vt:lpstr>
      <vt:lpstr>«Говорящие Понедельники», </vt:lpstr>
      <vt:lpstr>Онлайн-уроки с учащимися из других школ</vt:lpstr>
      <vt:lpstr>Уроки-пары</vt:lpstr>
      <vt:lpstr>Урок-веер</vt:lpstr>
      <vt:lpstr>Уроки взаимопосещения «Гости!  Или мы в гости?»</vt:lpstr>
      <vt:lpstr>Девиз модуля «Школьный урок»</vt:lpstr>
      <vt:lpstr>Презентация PowerPoint</vt:lpstr>
      <vt:lpstr>МАОУ «Сызганская ООШ-детский сад»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Виноградов</cp:lastModifiedBy>
  <cp:revision>32</cp:revision>
  <dcterms:created xsi:type="dcterms:W3CDTF">2021-08-25T07:30:13Z</dcterms:created>
  <dcterms:modified xsi:type="dcterms:W3CDTF">2021-12-08T15:17:56Z</dcterms:modified>
</cp:coreProperties>
</file>