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Наша малая Родина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400" b="1" i="1" dirty="0" smtClean="0"/>
              <a:t>Ильинская </a:t>
            </a:r>
          </a:p>
          <a:p>
            <a:pPr>
              <a:buNone/>
            </a:pPr>
            <a:r>
              <a:rPr lang="ru-RU" sz="2400" b="1" i="1" dirty="0" err="1" smtClean="0"/>
              <a:t>межпоселенческая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 библиотека</a:t>
            </a:r>
          </a:p>
          <a:p>
            <a:pPr>
              <a:buNone/>
            </a:pPr>
            <a:r>
              <a:rPr lang="ru-RU" sz="2400" b="1" i="1" dirty="0" smtClean="0"/>
              <a:t> имени А.Е. </a:t>
            </a:r>
            <a:r>
              <a:rPr lang="ru-RU" sz="2400" b="1" i="1" dirty="0" smtClean="0"/>
              <a:t>Теплоухова</a:t>
            </a:r>
          </a:p>
          <a:p>
            <a:pPr>
              <a:buNone/>
            </a:pPr>
            <a:r>
              <a:rPr lang="ru-RU" sz="2400" b="1" i="1" dirty="0" smtClean="0"/>
              <a:t>(осенние зарисовки)</a:t>
            </a:r>
            <a:endParaRPr lang="ru-RU" sz="2400" b="1" i="1" dirty="0"/>
          </a:p>
        </p:txBody>
      </p:sp>
      <p:pic>
        <p:nvPicPr>
          <p:cNvPr id="4" name="Picture 2" descr="C:\Users\Polzovatel\Desktop\tPGxiNI-B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440528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lzovatel\Desktop\vVdlVgQUn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4824536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700808"/>
            <a:ext cx="2376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Ильинская библиотека -одна старейших библиотек в Пермском крае. Сегодня это - центр нравственного, духовного и культурного возрождения территории.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lzovatel\Desktop\v69RtBUUD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536504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44824"/>
            <a:ext cx="27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Красота удивительного сада в усадьбе лесовода А.Е. Теплоухова преподносит жителям и гостям поселка Ильинского умиротворение и покой души!  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692696"/>
            <a:ext cx="2448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Сад–сказка при доме Теплоуховых – маленький оазис красоты и гармонии. Он поражает буквально с первых шагов. Необычное соседство кустов и деревьев разных климатических поясов, нездешние растения, редкие благоухающие цветы….</a:t>
            </a:r>
            <a:endParaRPr lang="ru-RU" sz="2000" b="1" i="1" dirty="0"/>
          </a:p>
        </p:txBody>
      </p:sp>
      <p:pic>
        <p:nvPicPr>
          <p:cNvPr id="5" name="Picture 2" descr="C:\Users\Polzovatel\Desktop\0DinLbBd9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493204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lzovatel\Desktop\nEiQM0hk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2" y="439365"/>
            <a:ext cx="4068960" cy="57259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908720"/>
            <a:ext cx="2448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/>
              <a:t>Кто хоть раз побывает в  Ильинской </a:t>
            </a:r>
          </a:p>
          <a:p>
            <a:pPr>
              <a:buNone/>
            </a:pPr>
            <a:r>
              <a:rPr lang="ru-RU" sz="2000" b="1" i="1" smtClean="0"/>
              <a:t>библиотеке</a:t>
            </a: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имени А.Е. Теплоухова, навсегда оставит в своем сердце теплые воспоминания об этом  прекрасном месте Пермского края.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Наша малая Родина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малая Родина</dc:title>
  <dc:creator>Polzovatel</dc:creator>
  <cp:lastModifiedBy>Polzovatel</cp:lastModifiedBy>
  <cp:revision>5</cp:revision>
  <dcterms:created xsi:type="dcterms:W3CDTF">2020-10-11T16:37:03Z</dcterms:created>
  <dcterms:modified xsi:type="dcterms:W3CDTF">2020-10-11T18:01:14Z</dcterms:modified>
</cp:coreProperties>
</file>