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61" r:id="rId4"/>
    <p:sldId id="258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 пожаловать в </a:t>
            </a:r>
            <a:r>
              <a:rPr lang="ru-RU" dirty="0" err="1" smtClean="0"/>
              <a:t>Чёрмоз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 в 1701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Documents and Settings\Admin\Рабочий стол\чермоз\02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5181600" cy="3755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38199" y="988328"/>
            <a:ext cx="5105401" cy="493950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91868" y="665163"/>
            <a:ext cx="481766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6165"/>
                <a:gd name="adj2" fmla="val 850"/>
              </a:avLst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Admin\Рабочий стол\чермоз\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868" y="1119352"/>
            <a:ext cx="4817660" cy="439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6745" y="252248"/>
            <a:ext cx="5013434" cy="634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каждого исторического памятника здесь свой секрет! Крупным планом открывается перед вами церковь Рождества Пресвятой Богородицы с лунным календарём и часами-курантами, которые старше ныне существующих московских на 3 года. Удивитесь, если узнаете, что сконструировал их крепостной Лазаревых Егорка Епишин в 1848 году.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470594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/>
              <a:t> 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69268" y="1355833"/>
            <a:ext cx="49503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Одна 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достопримечательностей – ландшафтный памятник начала XIX века – липовый сад, сохранивший свою прелесть и ныне.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 ТУДВАСЕВА\пермский край\чермоз\Чёрмоз\P1190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7" y="1119352"/>
            <a:ext cx="5037082" cy="44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чермоз\DSC03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911" y="425670"/>
            <a:ext cx="5186856" cy="5549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82870" y="1308538"/>
            <a:ext cx="52183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самом высоком месте сада каменная ротонда (1815 год) с невероятной акустикой. Эта ротонда старше ротонды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Загородного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Горьковского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сада города Перми (1824 г.).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Пермский край, Чермоз, Чермозский пруд, малые города, история Урала, озера Урала, рыбалка на Урале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56" y="504660"/>
            <a:ext cx="5060566" cy="5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277" y="1040524"/>
            <a:ext cx="49661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ротонды открывается великолепный вид на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Чёрмозский пруд–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уникальный объект, зеркало которого составляет 28 кв. км. Он сегодня один из крупнейших на Урале</a:t>
            </a:r>
            <a:r>
              <a:rPr lang="ru-RU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58</TotalTime>
  <Words>76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листание 7</vt:lpstr>
      <vt:lpstr>Добро пожаловать в Чёрмоз</vt:lpstr>
      <vt:lpstr> </vt:lpstr>
      <vt:lpstr>  .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2016-11-15T09:14:47Z</dcterms:created>
  <dcterms:modified xsi:type="dcterms:W3CDTF">2020-10-05T13:53:47Z</dcterms:modified>
</cp:coreProperties>
</file>