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handoutMasterIdLst>
    <p:handoutMasterId r:id="rId8"/>
  </p:handoutMasterIdLst>
  <p:sldIdLst>
    <p:sldId id="256" r:id="rId2"/>
    <p:sldId id="260" r:id="rId3"/>
    <p:sldId id="264" r:id="rId4"/>
    <p:sldId id="267" r:id="rId5"/>
    <p:sldId id="269" r:id="rId6"/>
    <p:sldId id="27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23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B57C1-13FE-433B-BCC0-48BE435A2E12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EA6C8-E739-473F-B1C0-EC736CF2D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923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B09A-9479-40DA-A41F-7994C4AEE319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F955-8B19-42D1-AA9B-E76A456C2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043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B09A-9479-40DA-A41F-7994C4AEE319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F955-8B19-42D1-AA9B-E76A456C2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953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B09A-9479-40DA-A41F-7994C4AEE319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F955-8B19-42D1-AA9B-E76A456C21E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9707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B09A-9479-40DA-A41F-7994C4AEE319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F955-8B19-42D1-AA9B-E76A456C2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773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B09A-9479-40DA-A41F-7994C4AEE319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F955-8B19-42D1-AA9B-E76A456C21E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975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B09A-9479-40DA-A41F-7994C4AEE319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F955-8B19-42D1-AA9B-E76A456C2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374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B09A-9479-40DA-A41F-7994C4AEE319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F955-8B19-42D1-AA9B-E76A456C2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862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B09A-9479-40DA-A41F-7994C4AEE319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F955-8B19-42D1-AA9B-E76A456C2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190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B09A-9479-40DA-A41F-7994C4AEE319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F955-8B19-42D1-AA9B-E76A456C2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054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B09A-9479-40DA-A41F-7994C4AEE319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F955-8B19-42D1-AA9B-E76A456C2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05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B09A-9479-40DA-A41F-7994C4AEE319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F955-8B19-42D1-AA9B-E76A456C2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462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B09A-9479-40DA-A41F-7994C4AEE319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F955-8B19-42D1-AA9B-E76A456C2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375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B09A-9479-40DA-A41F-7994C4AEE319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F955-8B19-42D1-AA9B-E76A456C2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9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B09A-9479-40DA-A41F-7994C4AEE319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F955-8B19-42D1-AA9B-E76A456C2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590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B09A-9479-40DA-A41F-7994C4AEE319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F955-8B19-42D1-AA9B-E76A456C2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88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7F955-8B19-42D1-AA9B-E76A456C21E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B09A-9479-40DA-A41F-7994C4AEE319}" type="datetimeFigureOut">
              <a:rPr lang="ru-RU" smtClean="0"/>
              <a:t>30.09.2020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119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EB09A-9479-40DA-A41F-7994C4AEE319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107F955-8B19-42D1-AA9B-E76A456C2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76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Мой древний, красивый, интересный Пермский край</a:t>
            </a:r>
            <a:endParaRPr lang="ru-RU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7883" y="4233713"/>
            <a:ext cx="7766936" cy="1096899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Ученик 3 «Б» класса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МАО СОШ № 32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</a:rPr>
              <a:t>Топычканов</a:t>
            </a:r>
            <a:r>
              <a:rPr lang="ru-RU" dirty="0" smtClean="0">
                <a:solidFill>
                  <a:schemeClr val="tx1"/>
                </a:solidFill>
              </a:rPr>
              <a:t> Ярослав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2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1"/>
    </mc:Choice>
    <mc:Fallback xmlns="">
      <p:transition spd="slow" advTm="407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902" y="165633"/>
            <a:ext cx="8596668" cy="132080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	Я </a:t>
            </a:r>
            <a:r>
              <a:rPr lang="ru-RU" sz="2000" dirty="0">
                <a:solidFill>
                  <a:schemeClr val="tx1"/>
                </a:solidFill>
              </a:rPr>
              <a:t>часто путешествую с родителями по России, Уралу и, конечно, по своему родному Пермскому краю. В Пермском крае очень красивая и богатая природа, много рек, скал, пещер, лесов, интересных городов и мест. В некоторых местах я был в разное время года – это совсем разные ощущения и виды.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     Хочу с вами поделиться своими путешествиями и показать вам красивейший Пермский край</a:t>
            </a:r>
            <a:r>
              <a:rPr lang="ru-RU" sz="2000" dirty="0" smtClean="0">
                <a:solidFill>
                  <a:schemeClr val="tx1"/>
                </a:solidFill>
              </a:rPr>
              <a:t>!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В </a:t>
            </a:r>
            <a:r>
              <a:rPr lang="ru-RU" sz="2000" dirty="0" smtClean="0">
                <a:solidFill>
                  <a:schemeClr val="tx1"/>
                </a:solidFill>
              </a:rPr>
              <a:t>устье реки </a:t>
            </a:r>
            <a:r>
              <a:rPr lang="ru-RU" sz="2000" dirty="0" err="1" smtClean="0">
                <a:solidFill>
                  <a:schemeClr val="tx1"/>
                </a:solidFill>
              </a:rPr>
              <a:t>Койва</a:t>
            </a:r>
            <a:r>
              <a:rPr lang="ru-RU" sz="2000" dirty="0" smtClean="0">
                <a:solidFill>
                  <a:schemeClr val="tx1"/>
                </a:solidFill>
              </a:rPr>
              <a:t>, где она впадает в Чусовую, есть поселок </a:t>
            </a:r>
            <a:r>
              <a:rPr lang="ru-RU" sz="2000" b="1" dirty="0" err="1" smtClean="0">
                <a:solidFill>
                  <a:schemeClr val="tx1"/>
                </a:solidFill>
              </a:rPr>
              <a:t>Усть-Койва</a:t>
            </a:r>
            <a:r>
              <a:rPr lang="ru-RU" sz="2000" dirty="0" smtClean="0">
                <a:solidFill>
                  <a:schemeClr val="tx1"/>
                </a:solidFill>
              </a:rPr>
              <a:t>. В нем нет связи совсем, но зато много интересных мест вокруг, которые особенно доступны зимой, когда реки замерзают и можно переходить их по льду. Можно посмотреть арку Царские ворота на Камне Дыроватом, грот Влюбленных, ледопад Мельничный ручей, подняться на камень Красный!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42" y="4589455"/>
            <a:ext cx="3024727" cy="226854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80305" y="4151176"/>
            <a:ext cx="2268545" cy="314510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15265" y="4167275"/>
            <a:ext cx="2268545" cy="311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32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71">
        <p15:prstTrans prst="drape"/>
      </p:transition>
    </mc:Choice>
    <mc:Fallback xmlns="">
      <p:transition spd="slow" advTm="100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b="1" u="sng" dirty="0" smtClean="0">
                <a:solidFill>
                  <a:schemeClr val="tx1"/>
                </a:solidFill>
              </a:rPr>
              <a:t>Река Вишера </a:t>
            </a:r>
            <a:r>
              <a:rPr lang="ru-RU" sz="2400" dirty="0" smtClean="0">
                <a:solidFill>
                  <a:schemeClr val="tx1"/>
                </a:solidFill>
              </a:rPr>
              <a:t>на севере Пермского края-моя самая любимая – берет начало в Уральских горах. Берега ее очень живописные и дикие.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159794"/>
            <a:ext cx="4183062" cy="2091531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31777" y="1930400"/>
            <a:ext cx="4671758" cy="467175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68" y="4405884"/>
            <a:ext cx="43434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64071"/>
      </p:ext>
    </p:extLst>
  </p:cSld>
  <p:clrMapOvr>
    <a:masterClrMapping/>
  </p:clrMapOvr>
  <p:transition spd="slow" advTm="8097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2040" y="813816"/>
            <a:ext cx="4791456" cy="200355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Древняя столица </a:t>
            </a:r>
            <a:r>
              <a:rPr lang="ru-RU" sz="2400" dirty="0">
                <a:solidFill>
                  <a:schemeClr val="tx1"/>
                </a:solidFill>
              </a:rPr>
              <a:t>П</a:t>
            </a:r>
            <a:r>
              <a:rPr lang="ru-RU" sz="2400" dirty="0" smtClean="0">
                <a:solidFill>
                  <a:schemeClr val="tx1"/>
                </a:solidFill>
              </a:rPr>
              <a:t>ерми Великой – </a:t>
            </a:r>
            <a:r>
              <a:rPr lang="ru-RU" sz="2400" b="1" u="sng" dirty="0" smtClean="0">
                <a:solidFill>
                  <a:schemeClr val="tx1"/>
                </a:solidFill>
              </a:rPr>
              <a:t>г. Чердынь</a:t>
            </a:r>
            <a:r>
              <a:rPr lang="ru-RU" sz="2400" dirty="0" smtClean="0">
                <a:solidFill>
                  <a:schemeClr val="tx1"/>
                </a:solidFill>
              </a:rPr>
              <a:t>. Он очень древний, сейчас это глубинка, а раньше был центром торговли и Пермского княжества.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9" y="379797"/>
            <a:ext cx="3816096" cy="286207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286" y="3598942"/>
            <a:ext cx="3832530" cy="287439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" y="3652095"/>
            <a:ext cx="3816096" cy="286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8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346">
        <p:circle/>
      </p:transition>
    </mc:Choice>
    <mc:Fallback xmlns="">
      <p:transition spd="slow" advTm="9346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1024" y="374460"/>
            <a:ext cx="5817570" cy="168554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Мы часто бываем в пос. Суксун у бабушки и дедушки и объездили все интересные места вокруг и летом и зимой. Самые любимые – </a:t>
            </a:r>
            <a:r>
              <a:rPr lang="ru-RU" sz="2000" b="1" u="sng" dirty="0" smtClean="0">
                <a:solidFill>
                  <a:schemeClr val="tx1"/>
                </a:solidFill>
              </a:rPr>
              <a:t>водопад Плакун</a:t>
            </a:r>
            <a:r>
              <a:rPr lang="ru-RU" sz="2000" dirty="0" smtClean="0">
                <a:solidFill>
                  <a:schemeClr val="tx1"/>
                </a:solidFill>
              </a:rPr>
              <a:t> на </a:t>
            </a:r>
            <a:r>
              <a:rPr lang="ru-RU" sz="2000" dirty="0" err="1" smtClean="0">
                <a:solidFill>
                  <a:schemeClr val="tx1"/>
                </a:solidFill>
              </a:rPr>
              <a:t>р.Сылва</a:t>
            </a:r>
            <a:r>
              <a:rPr lang="ru-RU" sz="2000" dirty="0" smtClean="0">
                <a:solidFill>
                  <a:schemeClr val="tx1"/>
                </a:solidFill>
              </a:rPr>
              <a:t>, особенно красивый зимой, и </a:t>
            </a:r>
            <a:r>
              <a:rPr lang="ru-RU" sz="2000" b="1" u="sng" dirty="0" err="1" smtClean="0">
                <a:solidFill>
                  <a:schemeClr val="tx1"/>
                </a:solidFill>
              </a:rPr>
              <a:t>Вакутин</a:t>
            </a:r>
            <a:r>
              <a:rPr lang="ru-RU" sz="2000" b="1" u="sng" dirty="0" smtClean="0">
                <a:solidFill>
                  <a:schemeClr val="tx1"/>
                </a:solidFill>
              </a:rPr>
              <a:t> Камень</a:t>
            </a:r>
            <a:r>
              <a:rPr lang="ru-RU" sz="2000" dirty="0" smtClean="0">
                <a:solidFill>
                  <a:schemeClr val="tx1"/>
                </a:solidFill>
              </a:rPr>
              <a:t> над речкой </a:t>
            </a:r>
            <a:r>
              <a:rPr lang="ru-RU" sz="2000" dirty="0" err="1" smtClean="0">
                <a:solidFill>
                  <a:schemeClr val="tx1"/>
                </a:solidFill>
              </a:rPr>
              <a:t>Иргина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04" y="2672652"/>
            <a:ext cx="2183308" cy="38814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42" y="233808"/>
            <a:ext cx="2898224" cy="217366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418" y="2060004"/>
            <a:ext cx="4915113" cy="36863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72275" y="3157832"/>
            <a:ext cx="3881437" cy="291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305">
        <p:circle/>
      </p:transition>
    </mc:Choice>
    <mc:Fallback xmlns="">
      <p:transition spd="slow" advTm="1030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963" y="134112"/>
            <a:ext cx="8596668" cy="13208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 smtClean="0">
                <a:solidFill>
                  <a:schemeClr val="tx1"/>
                </a:solidFill>
              </a:rPr>
              <a:t>Видите, какой красивый и интересный наш край! А еще есть </a:t>
            </a:r>
            <a:r>
              <a:rPr lang="ru-RU" sz="2700" dirty="0" err="1" smtClean="0">
                <a:solidFill>
                  <a:schemeClr val="tx1"/>
                </a:solidFill>
              </a:rPr>
              <a:t>Хохловка</a:t>
            </a:r>
            <a:r>
              <a:rPr lang="ru-RU" sz="2700" dirty="0" smtClean="0">
                <a:solidFill>
                  <a:schemeClr val="tx1"/>
                </a:solidFill>
              </a:rPr>
              <a:t>, парк реки Чусовой, Белогорский монастырь… А главное, на Севере края еще остались непокоренные вершины и не пройденные маршруты, куда я обязательно поеду со своей семьей и собакой в будущем</a:t>
            </a:r>
            <a:r>
              <a:rPr lang="ru-RU" dirty="0" smtClean="0">
                <a:solidFill>
                  <a:schemeClr val="tx1"/>
                </a:solidFill>
              </a:rPr>
              <a:t>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51" y="2635282"/>
            <a:ext cx="4367942" cy="218397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24288" y="3120462"/>
            <a:ext cx="3881437" cy="291107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56" y="4921758"/>
            <a:ext cx="2849880" cy="178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6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715">
        <p:circle/>
      </p:transition>
    </mc:Choice>
    <mc:Fallback xmlns="">
      <p:transition spd="slow" advTm="771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187</TotalTime>
  <Words>157</Words>
  <Application>Microsoft Office PowerPoint</Application>
  <PresentationFormat>Широкоэкранный</PresentationFormat>
  <Paragraphs>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Bahnschrift SemiBold</vt:lpstr>
      <vt:lpstr>Calibri</vt:lpstr>
      <vt:lpstr>Trebuchet MS</vt:lpstr>
      <vt:lpstr>Wingdings 3</vt:lpstr>
      <vt:lpstr>Грань</vt:lpstr>
      <vt:lpstr>Мой древний, красивый, интересный Пермский край</vt:lpstr>
      <vt:lpstr> Я часто путешествую с родителями по России, Уралу и, конечно, по своему родному Пермскому краю. В Пермском крае очень красивая и богатая природа, много рек, скал, пещер, лесов, интересных городов и мест. В некоторых местах я был в разное время года – это совсем разные ощущения и виды.       Хочу с вами поделиться своими путешествиями и показать вам красивейший Пермский край! В устье реки Койва, где она впадает в Чусовую, есть поселок Усть-Койва. В нем нет связи совсем, но зато много интересных мест вокруг, которые особенно доступны зимой, когда реки замерзают и можно переходить их по льду. Можно посмотреть арку Царские ворота на Камне Дыроватом, грот Влюбленных, ледопад Мельничный ручей, подняться на камень Красный!</vt:lpstr>
      <vt:lpstr>Река Вишера на севере Пермского края-моя самая любимая – берет начало в Уральских горах. Берега ее очень живописные и дикие.</vt:lpstr>
      <vt:lpstr>Древняя столица Перми Великой – г. Чердынь. Он очень древний, сейчас это глубинка, а раньше был центром торговли и Пермского княжества.</vt:lpstr>
      <vt:lpstr>Мы часто бываем в пос. Суксун у бабушки и дедушки и объездили все интересные места вокруг и летом и зимой. Самые любимые – водопад Плакун на р.Сылва, особенно красивый зимой, и Вакутин Камень над речкой Иргина.</vt:lpstr>
      <vt:lpstr>Видите, какой красивый и интересный наш край! А еще есть Хохловка, парк реки Чусовой, Белогорский монастырь… А главное, на Севере края еще остались непокоренные вершины и не пройденные маршруты, куда я обязательно поеду со своей семьей и собакой в будущем!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38кабинет</cp:lastModifiedBy>
  <cp:revision>23</cp:revision>
  <dcterms:created xsi:type="dcterms:W3CDTF">2020-09-27T15:48:48Z</dcterms:created>
  <dcterms:modified xsi:type="dcterms:W3CDTF">2020-09-30T11:34:14Z</dcterms:modified>
</cp:coreProperties>
</file>