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603931-BBC9-4529-A70E-DC1E9485FA46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772B22-2174-476D-9B40-508558229E8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/>
              <a:t>Авторы: Малышева Елизавета (ученица 3 класса) и её  семья</a:t>
            </a:r>
          </a:p>
          <a:p>
            <a:endParaRPr lang="ru-RU" sz="1600" dirty="0" smtClean="0"/>
          </a:p>
          <a:p>
            <a:r>
              <a:rPr lang="ru-RU" sz="1600" dirty="0" smtClean="0"/>
              <a:t>Руководитель: Кулакова Вера Павловна, </a:t>
            </a:r>
          </a:p>
          <a:p>
            <a:r>
              <a:rPr lang="ru-RU" sz="1600" dirty="0" smtClean="0"/>
              <a:t>педагог дополнительного образования и прабабушка Лизы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305800" cy="1981200"/>
          </a:xfrm>
        </p:spPr>
        <p:txBody>
          <a:bodyPr/>
          <a:lstStyle/>
          <a:p>
            <a:r>
              <a:rPr lang="ru-RU" sz="8800" b="1" dirty="0" smtClean="0">
                <a:latin typeface="Adventure" pitchFamily="2" charset="0"/>
              </a:rPr>
              <a:t>Деревня Сухая</a:t>
            </a:r>
            <a:endParaRPr lang="ru-RU" sz="8800" b="1" dirty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xenon\Desktop\На конкурс Дарования Прикамья\Фото\3\P102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346591"/>
            <a:ext cx="4032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Деревня Сухая на Яйве была,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Богатой слыла, процветала.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Бурьяном, крапивой теперь заросла,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Но неинтересной не стала...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__туризм__\Фотографии\Чикман май 2020\P102083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350711"/>
            <a:ext cx="8568952" cy="615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6286" y="5411450"/>
            <a:ext cx="8496944" cy="1446550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Поселок Сухая, стоящий на реке Яйва, один из самых удаленных в наших краях. Сухая условно считается жилой, но на самом деле, в ней уже много лет нет постоянных жителей. Отсутствие хороших дорог, неброское название позволили здесь неплохо сохраниться нескольким избам. Да и в развалинах еще порой можно найти много интересного – багры, коромысла, рубели, ушата, туеса. Это самое старинное. Из советской эпохи – часы, игрушки, книги, посуда...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3322712" cy="6120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Каждая вещь здесь пропитана историей. Историей, которая никому не нужна...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Брошенная</a:t>
            </a:r>
            <a:r>
              <a:rPr lang="ru-RU" dirty="0" smtClean="0"/>
              <a:t>, оставленная посреди уральской тайги, бывшая богатая и людная Сухая зарастает крапивой, снытью и кустами...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Большинство </a:t>
            </a:r>
            <a:r>
              <a:rPr lang="ru-RU" dirty="0" smtClean="0"/>
              <a:t>не заглядывает в разрушенные дома, там грязно и неуютно... Там страшно. Но дети, разве их можно остановить, если прозвучало таинственное - «</a:t>
            </a:r>
            <a:r>
              <a:rPr lang="ru-RU" dirty="0" err="1" smtClean="0"/>
              <a:t>заброшка</a:t>
            </a:r>
            <a:r>
              <a:rPr lang="ru-RU" dirty="0" smtClean="0"/>
              <a:t>»?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И вот, мы сидим и разглядываем механические карандаши из моего детства, стеклянные шприцы, будильник с заводом и диаскоп... Да, это «круче музея»...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Да</a:t>
            </a:r>
            <a:r>
              <a:rPr lang="ru-RU" dirty="0" smtClean="0"/>
              <a:t>. Хорошо, что они могут сравнивать...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C:\Users\zxenon\Desktop\На конкурс Дарования Прикамья\Фото\3\P10208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4094" y="404664"/>
            <a:ext cx="4866378" cy="626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234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Деревня Сухая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Деревня Сухая</dc:title>
  <dc:creator>zxenon</dc:creator>
  <cp:lastModifiedBy>zxenon</cp:lastModifiedBy>
  <cp:revision>2</cp:revision>
  <dcterms:created xsi:type="dcterms:W3CDTF">2020-10-09T15:16:02Z</dcterms:created>
  <dcterms:modified xsi:type="dcterms:W3CDTF">2020-10-09T15:34:16Z</dcterms:modified>
</cp:coreProperties>
</file>