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07170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Тематическая неделя 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средней группе №6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«Дружба начинается с улыбки».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714620"/>
            <a:ext cx="5429288" cy="3643338"/>
          </a:xfrm>
        </p:spPr>
        <p:txBody>
          <a:bodyPr>
            <a:normAutofit/>
          </a:bodyPr>
          <a:lstStyle/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ello_html_m75d7d5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714620"/>
            <a:ext cx="5643602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72562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«Дружбой нужно дорожить ».</a:t>
            </a:r>
            <a:br>
              <a:rPr lang="ru-RU" sz="2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 с тобой дружу, нашей дружбой дорожу!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 меня есть сердечко, у тебя есть сердечко!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 меня щёчки гладкие, у тебя щёчки гладкие!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 меня есть друг, у тебя есть друг!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 (30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44" y="4286256"/>
            <a:ext cx="3185111" cy="243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 (33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1802" y="2643182"/>
            <a:ext cx="3353240" cy="226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age (28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5008" y="1928802"/>
            <a:ext cx="3225409" cy="232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age (25)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844" y="1928802"/>
            <a:ext cx="3179396" cy="2434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image (32)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43570" y="4357694"/>
            <a:ext cx="3188335" cy="2320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книг о дружбе</a:t>
            </a:r>
            <a:b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 (13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5442780" cy="3964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 (1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6380" y="3286124"/>
            <a:ext cx="2963935" cy="3414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 (11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6446" y="1071546"/>
            <a:ext cx="3184281" cy="2677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 «Кораблик для друзей».</a:t>
            </a: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 (4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2096575" cy="293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12" y="785794"/>
            <a:ext cx="2152846" cy="2938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20180727_09043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034" y="3714752"/>
            <a:ext cx="2141415" cy="2951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20180727_09100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6512" y="3714752"/>
            <a:ext cx="2154116" cy="294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20180727_094845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3174" y="1928802"/>
            <a:ext cx="3402525" cy="3059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Коллективное рисование «Дерево дружбы»</a:t>
            </a:r>
            <a:b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 (56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44" y="857232"/>
            <a:ext cx="2854081" cy="2139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 (54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7554" y="857232"/>
            <a:ext cx="2730940" cy="2146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 (59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6512" y="1214422"/>
            <a:ext cx="2643206" cy="3913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age (57)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224" y="3357562"/>
            <a:ext cx="4322835" cy="3182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Подвижная игра «</a:t>
            </a:r>
            <a:r>
              <a:rPr lang="ru-RU" sz="20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Лавата</a:t>
            </a:r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 (39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928670"/>
            <a:ext cx="371477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 (4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2066" y="928670"/>
            <a:ext cx="371477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 (41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348" y="3786190"/>
            <a:ext cx="378621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 (44)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72066" y="3857628"/>
            <a:ext cx="3714776" cy="2621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Подвижная игра «Найди пару»</a:t>
            </a:r>
            <a:b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 (48).jpg"/>
          <p:cNvPicPr/>
          <p:nvPr/>
        </p:nvPicPr>
        <p:blipFill>
          <a:blip r:embed="rId2" cstate="print"/>
          <a:srcRect l="24074" t="16667"/>
          <a:stretch>
            <a:fillRect/>
          </a:stretch>
        </p:blipFill>
        <p:spPr>
          <a:xfrm>
            <a:off x="571472" y="642918"/>
            <a:ext cx="378621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 (46).jpg"/>
          <p:cNvPicPr/>
          <p:nvPr/>
        </p:nvPicPr>
        <p:blipFill>
          <a:blip r:embed="rId3" cstate="print"/>
          <a:srcRect l="15165" r="14696"/>
          <a:stretch>
            <a:fillRect/>
          </a:stretch>
        </p:blipFill>
        <p:spPr>
          <a:xfrm>
            <a:off x="4643438" y="642918"/>
            <a:ext cx="364333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 (51).jpg"/>
          <p:cNvPicPr/>
          <p:nvPr/>
        </p:nvPicPr>
        <p:blipFill>
          <a:blip r:embed="rId4" cstate="print"/>
          <a:srcRect l="6780" t="7500" r="18644"/>
          <a:stretch>
            <a:fillRect/>
          </a:stretch>
        </p:blipFill>
        <p:spPr>
          <a:xfrm>
            <a:off x="2571736" y="3714752"/>
            <a:ext cx="4000528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«Подари игрушку в детский сад»</a:t>
            </a:r>
            <a:b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 (17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4343156" cy="2564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 (14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4942" y="1071546"/>
            <a:ext cx="3501341" cy="3035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 (19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1670" y="3429000"/>
            <a:ext cx="4557151" cy="327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Тематическая неделя  в средней группе №6 «Дружба начинается с улыбки». </vt:lpstr>
      <vt:lpstr>  Беседа «Дружбой нужно дорожить ».  Я с тобой дружу, нашей дружбой дорожу! У меня есть сердечко, у тебя есть сердечко! У меня щёчки гладкие, у тебя щёчки гладкие! У меня есть друг, у тебя есть друг!  </vt:lpstr>
      <vt:lpstr>Выставка книг о дружбе </vt:lpstr>
      <vt:lpstr>Аппликация «Кораблик для друзей». </vt:lpstr>
      <vt:lpstr>Коллективное рисование «Дерево дружбы» </vt:lpstr>
      <vt:lpstr>Подвижная игра «Лавата» </vt:lpstr>
      <vt:lpstr>Подвижная игра «Найди пару»   </vt:lpstr>
      <vt:lpstr>Акция «Подари игрушку в детский сад»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неделя  в средней группе №6 «Дружба начинается с улыбки».</dc:title>
  <dc:creator>Кузьминых Наталья Александровна</dc:creator>
  <cp:lastModifiedBy>Kuzminyh-NA</cp:lastModifiedBy>
  <cp:revision>7</cp:revision>
  <dcterms:modified xsi:type="dcterms:W3CDTF">2018-11-06T12:31:03Z</dcterms:modified>
</cp:coreProperties>
</file>