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59" r:id="rId4"/>
    <p:sldId id="262" r:id="rId5"/>
    <p:sldId id="261" r:id="rId6"/>
    <p:sldId id="258" r:id="rId7"/>
    <p:sldId id="257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2868" y="-13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FC30-14A5-49E2-A3C9-2CA3F3824C7E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59C6C-030B-4990-BFFB-49D19AD208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FC30-14A5-49E2-A3C9-2CA3F3824C7E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59C6C-030B-4990-BFFB-49D19AD20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FC30-14A5-49E2-A3C9-2CA3F3824C7E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59C6C-030B-4990-BFFB-49D19AD20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FC30-14A5-49E2-A3C9-2CA3F3824C7E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59C6C-030B-4990-BFFB-49D19AD208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FC30-14A5-49E2-A3C9-2CA3F3824C7E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59C6C-030B-4990-BFFB-49D19AD20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FC30-14A5-49E2-A3C9-2CA3F3824C7E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59C6C-030B-4990-BFFB-49D19AD208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FC30-14A5-49E2-A3C9-2CA3F3824C7E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59C6C-030B-4990-BFFB-49D19AD208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FC30-14A5-49E2-A3C9-2CA3F3824C7E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59C6C-030B-4990-BFFB-49D19AD20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FC30-14A5-49E2-A3C9-2CA3F3824C7E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59C6C-030B-4990-BFFB-49D19AD20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FC30-14A5-49E2-A3C9-2CA3F3824C7E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59C6C-030B-4990-BFFB-49D19AD20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FC30-14A5-49E2-A3C9-2CA3F3824C7E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59C6C-030B-4990-BFFB-49D19AD208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71FC30-14A5-49E2-A3C9-2CA3F3824C7E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359C6C-030B-4990-BFFB-49D19AD20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122987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Березовка 2018г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7752" y="1844824"/>
            <a:ext cx="6400800" cy="1752600"/>
          </a:xfrm>
        </p:spPr>
        <p:txBody>
          <a:bodyPr/>
          <a:lstStyle/>
          <a:p>
            <a:pPr algn="ctr"/>
            <a:r>
              <a:rPr lang="ru-RU" dirty="0" smtClean="0"/>
              <a:t>Номинация «Позитив в объективе»</a:t>
            </a:r>
          </a:p>
          <a:p>
            <a:pPr algn="ctr"/>
            <a:r>
              <a:rPr lang="ru-RU" dirty="0" smtClean="0"/>
              <a:t>На фото Пейзажи на р. Кама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24128" y="4005064"/>
            <a:ext cx="3091880" cy="2046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Автор: учащийся объединения «Школа безопасности»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Кочкина Валерия Максимовна</a:t>
            </a:r>
          </a:p>
          <a:p>
            <a:pPr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класс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Педагог: Кочкина Нина Юрьевна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91952" y="-31541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МБОУ ДО «Центр детского творчества»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989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964488" cy="6120680"/>
          </a:xfrm>
        </p:spPr>
        <p:txBody>
          <a:bodyPr>
            <a:noAutofit/>
          </a:bodyPr>
          <a:lstStyle/>
          <a:p>
            <a:pPr marL="44450" indent="312738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уже 3 год, июнь месяц я, Кочкина Валерия, провожу в школе для одаренных детей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Прикамья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«Палитра», которая проходит на базе ДОЛ «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Гагаринец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п. Нытва.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Каждый день мы ходим на пленэры и пишем в различной технике пейзажи открывающиеся нам с территории лагеря.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На ниже перечисленных фотографиях пейзажи которые больше всего мне запомнились и вызвали положительные эмоции.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Глядя на них я чувствую умиротворение, покой и радость.</a:t>
            </a:r>
          </a:p>
          <a:p>
            <a:pPr marL="44450" indent="312738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Приятного просмотра!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7138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фк\Ермакова Алиса\YJBH037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3528" y="188640"/>
            <a:ext cx="486053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4824536" cy="126876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2800" b="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«У самого синего моря»</a:t>
            </a:r>
            <a:endParaRPr lang="ru-RU" sz="2800" b="0" dirty="0">
              <a:ln w="18415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40002" y="404664"/>
            <a:ext cx="3635896" cy="126876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800" b="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Одинокая, старая лодка</a:t>
            </a:r>
          </a:p>
          <a:p>
            <a:pPr marL="0" indent="0" algn="ctr">
              <a:buFont typeface="Georgia" pitchFamily="18" charset="0"/>
              <a:buNone/>
            </a:pPr>
            <a:r>
              <a:rPr lang="ru-RU" sz="2800" b="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берегу р. Кама</a:t>
            </a:r>
            <a:endParaRPr lang="ru-RU" sz="2800" b="0" dirty="0">
              <a:ln w="18415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631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фк\Тюрикова Настя\IMG_655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55576" y="908720"/>
            <a:ext cx="7704856" cy="577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15616" y="-99392"/>
            <a:ext cx="6840760" cy="126876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2800" b="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Берег реки Кама</a:t>
            </a:r>
            <a:endParaRPr lang="ru-RU" sz="2800" b="0" dirty="0">
              <a:ln w="18415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013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фк\Тюрикова Настя\IMG_696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3568" y="836712"/>
            <a:ext cx="7704856" cy="577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79712" y="-171400"/>
            <a:ext cx="4824536" cy="126876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2800" b="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Закат на р. Кама</a:t>
            </a:r>
            <a:endParaRPr lang="ru-RU" sz="2800" b="0" dirty="0">
              <a:ln w="18415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414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фк\Ермакова Алиса\ODVI08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429" y="819546"/>
            <a:ext cx="7416824" cy="585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064896" cy="126876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2800" b="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Вечерний теплоход на р. Кама</a:t>
            </a:r>
            <a:endParaRPr lang="ru-RU" sz="2800" b="0" dirty="0">
              <a:ln w="18415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3402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к\Нигамаев Вадим\IMG_20170713_125216_HDR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1556792"/>
            <a:ext cx="858040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848872" cy="126876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2800" b="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Р. Кама «Ласточкино гнездо»</a:t>
            </a:r>
            <a:endParaRPr lang="ru-RU" sz="2800" b="0" dirty="0">
              <a:ln w="18415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643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фк\Ермакова Алиса\NPGP856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55576" y="836712"/>
            <a:ext cx="7488832" cy="561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352928" cy="126876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2800" b="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Вечер на озере в близь реки Кама</a:t>
            </a:r>
            <a:endParaRPr lang="ru-RU" sz="2800" b="0" dirty="0">
              <a:ln w="18415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991471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83</TotalTime>
  <Words>119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с. Березовка 2018г</vt:lpstr>
      <vt:lpstr>Слайд 2</vt:lpstr>
      <vt:lpstr>«У самого синего моря»</vt:lpstr>
      <vt:lpstr>Берег реки Кама</vt:lpstr>
      <vt:lpstr>Закат на р. Кама</vt:lpstr>
      <vt:lpstr>Вечерний теплоход на р. Кама</vt:lpstr>
      <vt:lpstr>Р. Кама «Ласточкино гнездо»</vt:lpstr>
      <vt:lpstr>Вечер на озере в близь реки Кама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Kuzminyh-NA</cp:lastModifiedBy>
  <cp:revision>6</cp:revision>
  <dcterms:created xsi:type="dcterms:W3CDTF">2018-09-15T23:01:07Z</dcterms:created>
  <dcterms:modified xsi:type="dcterms:W3CDTF">2018-12-20T12:49:32Z</dcterms:modified>
</cp:coreProperties>
</file>