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8" r:id="rId3"/>
    <p:sldId id="259" r:id="rId4"/>
    <p:sldId id="257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20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CDC71E-C9E6-4B07-B383-527B93B1B08B}" type="datetimeFigureOut">
              <a:rPr lang="ru-RU" smtClean="0"/>
              <a:pPr/>
              <a:t>24.12.2018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DA169B-C100-4DB2-88A4-6530F0B830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72460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A169B-C100-4DB2-88A4-6530F0B8306A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26051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microsoft.com/office/2007/relationships/hdphoto" Target="../media/hdphoto3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microsoft.com/office/2007/relationships/hdphoto" Target="../media/hdphoto6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5.jpeg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534481" y="879199"/>
            <a:ext cx="8240486" cy="42945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251520" y="3933056"/>
            <a:ext cx="4824536" cy="26985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 descr="D:\20 каб\диск D\ДИПИ 2016\614820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437110"/>
            <a:ext cx="2950090" cy="20859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16955" y="171313"/>
            <a:ext cx="687553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нашем городе Березники есть реабилитационный центр</a:t>
            </a:r>
          </a:p>
          <a:p>
            <a:pPr algn="ct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для детей и подростков с ограниченными 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возможностями 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23101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539552" y="1556792"/>
            <a:ext cx="8041048" cy="47525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 descr="D:\20 каб\диск D\ДИПИ 2016\61482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653638"/>
            <a:ext cx="2554635" cy="18063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023837" y="332656"/>
            <a:ext cx="720190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Чтобы порадовать ребятишек и их родителей мы подготовили</a:t>
            </a:r>
          </a:p>
          <a:p>
            <a:pPr algn="ct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праздничный концерт</a:t>
            </a:r>
          </a:p>
          <a:p>
            <a:pPr algn="ct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«Подари улыбку МИРУ»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547884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20 каб\диск D\ДИПИ 2016\Фото реабелит центр 2018\26-09-2018_11-57-25\20180926_11020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014" y="1090397"/>
            <a:ext cx="8384932" cy="47165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D:\20 каб\диск D\ДИПИ 2016\614820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581128"/>
            <a:ext cx="3005366" cy="21250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7881" y="260648"/>
            <a:ext cx="887371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Юные артисты из школы № 7 исполнили вокальные и танцевальные номера.</a:t>
            </a:r>
          </a:p>
          <a:p>
            <a:pPr algn="ct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заключение мероприятия всех детей центра ждал приятный сюрприз…</a:t>
            </a:r>
          </a:p>
        </p:txBody>
      </p:sp>
    </p:spTree>
    <p:extLst>
      <p:ext uri="{BB962C8B-B14F-4D97-AF65-F5344CB8AC3E}">
        <p14:creationId xmlns="" xmlns:p14="http://schemas.microsoft.com/office/powerpoint/2010/main" val="3587466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20 каб\диск D\ДИПИ 2016\Фото реабелит центр 2018\26-09-2018_11-55-27\20180926_11191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8002" y="980728"/>
            <a:ext cx="7056784" cy="39694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D:\20 каб\диск D\ДИПИ 2016\614820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420" y="4604731"/>
            <a:ext cx="3005366" cy="21250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405034" y="3861047"/>
            <a:ext cx="4799179" cy="28387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3432329" y="139955"/>
            <a:ext cx="9712915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</a:t>
            </a:r>
            <a:r>
              <a:rPr lang="ru-RU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ркие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                </a:t>
            </a:r>
            <a:r>
              <a:rPr lang="ru-RU" sz="28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воздушные </a:t>
            </a:r>
          </a:p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                                                                  </a:t>
            </a:r>
            <a:r>
              <a:rPr lang="ru-RU" sz="44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ШАРЫ</a:t>
            </a:r>
          </a:p>
        </p:txBody>
      </p:sp>
    </p:spTree>
    <p:extLst>
      <p:ext uri="{BB962C8B-B14F-4D97-AF65-F5344CB8AC3E}">
        <p14:creationId xmlns="" xmlns:p14="http://schemas.microsoft.com/office/powerpoint/2010/main" val="124637877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59</Words>
  <Application>Microsoft Office PowerPoint</Application>
  <PresentationFormat>Экран (4:3)</PresentationFormat>
  <Paragraphs>11</Paragraphs>
  <Slides>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cab20</dc:creator>
  <cp:lastModifiedBy>Kuzminyh-NA</cp:lastModifiedBy>
  <cp:revision>9</cp:revision>
  <dcterms:created xsi:type="dcterms:W3CDTF">2018-09-26T08:53:10Z</dcterms:created>
  <dcterms:modified xsi:type="dcterms:W3CDTF">2018-12-24T10:09:55Z</dcterms:modified>
</cp:coreProperties>
</file>