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63" r:id="rId3"/>
    <p:sldId id="275" r:id="rId4"/>
    <p:sldId id="259" r:id="rId5"/>
    <p:sldId id="272" r:id="rId6"/>
    <p:sldId id="265" r:id="rId7"/>
    <p:sldId id="269" r:id="rId8"/>
    <p:sldId id="271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660"/>
  </p:normalViewPr>
  <p:slideViewPr>
    <p:cSldViewPr>
      <p:cViewPr>
        <p:scale>
          <a:sx n="50" d="100"/>
          <a:sy n="50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0CB9-EDC0-452D-B6E0-824BF896109E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9B46-E383-4E78-88C3-73710FAD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3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09B46-E383-4E78-88C3-73710FAD25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2-tub-ru.yandex.net/i?id=f330862a2f32b7b1ba345b38a58c1a4e&amp;n=33&amp;h=215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82" y="0"/>
            <a:ext cx="9182082" cy="68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28662" y="357166"/>
            <a:ext cx="7408333" cy="345069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Краевой конкурс 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300" b="1" dirty="0" smtClean="0">
                <a:latin typeface="Times New Roman" pitchFamily="18" charset="0"/>
                <a:cs typeface="Times New Roman" pitchFamily="18" charset="0"/>
              </a:rPr>
              <a:t>«ПЕРМСКИЙ ПОЗИТИВ»</a:t>
            </a:r>
            <a:r>
              <a:rPr lang="ru-RU" sz="10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300" b="1" dirty="0">
                <a:latin typeface="Times New Roman" pitchFamily="18" charset="0"/>
                <a:cs typeface="Times New Roman" pitchFamily="18" charset="0"/>
              </a:rPr>
            </a:br>
            <a:endParaRPr lang="ru-RU" sz="103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Ф.И.О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учащегося: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Филинова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Анастасия Сергеевна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Размещение материала:   Учитель музыки , педагог-организатор-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Нурлина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Лариса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Мидхатовна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работы:МБОУ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Бардымская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специальная (коррекционная) школа-интернат VІІІ вида»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Бардымский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муниципальный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районКонтактный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телефон: раб. +7(342)9220534   сот.89504424778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nurlinalarisa@mail.ru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55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2-tub-ru.yandex.net/i?id=f330862a2f32b7b1ba345b38a58c1a4e&amp;n=33&amp;h=215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4"/>
            <a:ext cx="9182082" cy="68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 txBox="1">
            <a:spLocks noGrp="1"/>
          </p:cNvSpPr>
          <p:nvPr>
            <p:ph sz="quarter" idx="13"/>
          </p:nvPr>
        </p:nvSpPr>
        <p:spPr>
          <a:xfrm>
            <a:off x="928688" y="357188"/>
            <a:ext cx="7408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ПОЗИТИВНЫЕ ИСТОРИИ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2-tub-ru.yandex.net/i?id=f330862a2f32b7b1ba345b38a58c1a4e&amp;n=33&amp;h=215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82" y="18746"/>
            <a:ext cx="9182082" cy="68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8746"/>
            <a:ext cx="9144000" cy="67821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Хорошо, когда есть 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снова, по традиции, 14 сентября   к нам в школу приехали наши добрые друзья –артисты благотворительного фонда «Лучик детства».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Столько было интересного: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позитива, добра, улыбок , счастья. Они подарили нам частичку своего сердца, яркие эмоции,  задор и веселье в развлекательно-познавательном театрализованном представлении «Камень Знаний».  Мы в свою очередь, показали  им достопримечательность и гордость нашего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Барда,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 имени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великого татарского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Габдуллы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Тукая.  рассказали про наши успехи  в учёбе.  Воспоминания просто прекрасные.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десерт,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сладкие подарки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детям. Мы подарили нашим гостям сделанные нашими руками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и сувениры  и свои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бурные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аплодисменты </a:t>
            </a:r>
            <a:r>
              <a:rPr lang="ru-RU" sz="26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фото ЛУЧИК ДЕТСТВА\H6TIFjFE9U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920"/>
            <a:ext cx="9144000" cy="56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фотки лучик\20180914_1549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55"/>
            <a:ext cx="9144000" cy="60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фото ЛУЧИК ДЕТСТВА\jKLFkpuBwE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" y="0"/>
            <a:ext cx="9199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фото ЛУЧИК ДЕТСТВА\r6-pL5kJvZ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417400"/>
            <a:ext cx="9145905" cy="7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ЛУЧИК ДЕТСТВА\0_RcVmW6U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6656"/>
            <a:ext cx="9254248" cy="6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ЛУЧИК ДЕТСТВА\vEumYxsn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4672013"/>
            <a:ext cx="24384000" cy="162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55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16</cp:revision>
  <dcterms:created xsi:type="dcterms:W3CDTF">2018-10-26T18:34:01Z</dcterms:created>
  <dcterms:modified xsi:type="dcterms:W3CDTF">2018-10-26T19:52:43Z</dcterms:modified>
</cp:coreProperties>
</file>