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-126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1F04-33F3-4DEE-B7C2-CB7526B7FE38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B4F2-B35C-46EC-A473-10193A26F7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90885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1F04-33F3-4DEE-B7C2-CB7526B7FE38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B4F2-B35C-46EC-A473-10193A26F7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46328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1F04-33F3-4DEE-B7C2-CB7526B7FE38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B4F2-B35C-46EC-A473-10193A26F7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5825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1F04-33F3-4DEE-B7C2-CB7526B7FE38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B4F2-B35C-46EC-A473-10193A26F7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56690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1F04-33F3-4DEE-B7C2-CB7526B7FE38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B4F2-B35C-46EC-A473-10193A26F7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82201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1F04-33F3-4DEE-B7C2-CB7526B7FE38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B4F2-B35C-46EC-A473-10193A26F7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09703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1F04-33F3-4DEE-B7C2-CB7526B7FE38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B4F2-B35C-46EC-A473-10193A26F7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03966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1F04-33F3-4DEE-B7C2-CB7526B7FE38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B4F2-B35C-46EC-A473-10193A26F7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68032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1F04-33F3-4DEE-B7C2-CB7526B7FE38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B4F2-B35C-46EC-A473-10193A26F7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41754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1F04-33F3-4DEE-B7C2-CB7526B7FE38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B4F2-B35C-46EC-A473-10193A26F7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36852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1F04-33F3-4DEE-B7C2-CB7526B7FE38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B4F2-B35C-46EC-A473-10193A26F7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64495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31F04-33F3-4DEE-B7C2-CB7526B7FE38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4B4F2-B35C-46EC-A473-10193A26F7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27525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5843" y="216844"/>
            <a:ext cx="10515600" cy="6183956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/>
            </a:r>
            <a:br>
              <a:rPr lang="ru-RU" sz="36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</a:br>
            <a:r>
              <a:rPr lang="ru-RU" sz="3600" dirty="0">
                <a:solidFill>
                  <a:srgbClr val="0070C0"/>
                </a:solidFill>
                <a:latin typeface="Monotype Corsiva" panose="03010101010201010101" pitchFamily="66" charset="0"/>
              </a:rPr>
              <a:t/>
            </a:r>
            <a:br>
              <a:rPr lang="ru-RU" sz="3600" dirty="0">
                <a:solidFill>
                  <a:srgbClr val="0070C0"/>
                </a:solidFill>
                <a:latin typeface="Monotype Corsiva" panose="03010101010201010101" pitchFamily="66" charset="0"/>
              </a:rPr>
            </a:br>
            <a:r>
              <a:rPr lang="ru-RU" sz="36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>МБОУ «</a:t>
            </a:r>
            <a:r>
              <a:rPr lang="ru-RU" sz="3600" dirty="0" err="1" smtClean="0">
                <a:solidFill>
                  <a:srgbClr val="0070C0"/>
                </a:solidFill>
                <a:latin typeface="Monotype Corsiva" panose="03010101010201010101" pitchFamily="66" charset="0"/>
              </a:rPr>
              <a:t>Кишертская</a:t>
            </a:r>
            <a:r>
              <a:rPr lang="ru-RU" sz="36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> СОШ имени Л.П. </a:t>
            </a:r>
            <a:r>
              <a:rPr lang="ru-RU" sz="3600" dirty="0" err="1" smtClean="0">
                <a:solidFill>
                  <a:srgbClr val="0070C0"/>
                </a:solidFill>
                <a:latin typeface="Monotype Corsiva" panose="03010101010201010101" pitchFamily="66" charset="0"/>
              </a:rPr>
              <a:t>Дробышевского</a:t>
            </a:r>
            <a:r>
              <a:rPr lang="ru-RU" sz="36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>»</a:t>
            </a:r>
            <a:br>
              <a:rPr lang="ru-RU" sz="36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</a:br>
            <a:r>
              <a:rPr lang="ru-RU" sz="36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/>
            </a:r>
            <a:br>
              <a:rPr lang="ru-RU" sz="36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</a:br>
            <a:r>
              <a:rPr lang="ru-RU" sz="36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> </a:t>
            </a:r>
            <a:r>
              <a:rPr lang="ru-RU" sz="96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>«Первый снег»</a:t>
            </a:r>
            <a:br>
              <a:rPr lang="ru-RU" sz="96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</a:br>
            <a:r>
              <a:rPr lang="ru-RU" sz="96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>               </a:t>
            </a:r>
            <a:br>
              <a:rPr lang="ru-RU" sz="96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</a:br>
            <a:r>
              <a:rPr lang="ru-RU" sz="28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>                                                                               Работа обучающегося </a:t>
            </a:r>
            <a:br>
              <a:rPr lang="ru-RU" sz="28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</a:br>
            <a:r>
              <a:rPr lang="ru-RU" sz="2800" dirty="0">
                <a:solidFill>
                  <a:srgbClr val="0070C0"/>
                </a:solidFill>
                <a:latin typeface="Monotype Corsiva" panose="03010101010201010101" pitchFamily="66" charset="0"/>
              </a:rPr>
              <a:t> </a:t>
            </a:r>
            <a:r>
              <a:rPr lang="ru-RU" sz="28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>                                                                             9А класса </a:t>
            </a:r>
            <a:r>
              <a:rPr lang="ru-RU" sz="2800" dirty="0" err="1" smtClean="0">
                <a:solidFill>
                  <a:srgbClr val="0070C0"/>
                </a:solidFill>
                <a:latin typeface="Monotype Corsiva" panose="03010101010201010101" pitchFamily="66" charset="0"/>
              </a:rPr>
              <a:t>Рзянина</a:t>
            </a:r>
            <a:r>
              <a:rPr lang="ru-RU" sz="28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> Матвея</a:t>
            </a:r>
            <a:br>
              <a:rPr lang="ru-RU" sz="28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</a:br>
            <a:r>
              <a:rPr lang="ru-RU" sz="28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/>
            </a:r>
            <a:br>
              <a:rPr lang="ru-RU" sz="28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</a:br>
            <a:r>
              <a:rPr lang="ru-RU" sz="28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>С. Усть-Кишерть</a:t>
            </a:r>
            <a:r>
              <a:rPr lang="ru-RU" sz="96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/>
            </a:r>
            <a:br>
              <a:rPr lang="ru-RU" sz="9600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</a:br>
            <a:endParaRPr lang="ru-RU" sz="9600" dirty="0">
              <a:solidFill>
                <a:srgbClr val="0070C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5152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Dmnd">
          <a:fgClr>
            <a:srgbClr val="00B0F0"/>
          </a:fgClr>
          <a:bgClr>
            <a:srgbClr val="FFFFFF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1376" y="86497"/>
            <a:ext cx="3932237" cy="1143000"/>
          </a:xfrm>
        </p:spPr>
        <p:txBody>
          <a:bodyPr>
            <a:normAutofit/>
          </a:bodyPr>
          <a:lstStyle/>
          <a:p>
            <a:pPr algn="ctr"/>
            <a:r>
              <a:rPr lang="ru-RU" sz="4400" b="1" i="1" dirty="0" smtClean="0">
                <a:solidFill>
                  <a:srgbClr val="0066FF"/>
                </a:solidFill>
                <a:latin typeface="Monotype Corsiva" panose="03010101010201010101" pitchFamily="66" charset="0"/>
                <a:ea typeface="Batang" panose="02030600000101010101" pitchFamily="18" charset="-127"/>
                <a:cs typeface="LilyUPC" panose="020B0604020202020204" pitchFamily="34" charset="-34"/>
              </a:rPr>
              <a:t>Первый снег</a:t>
            </a:r>
            <a:endParaRPr lang="ru-RU" sz="4400" b="1" i="1" dirty="0">
              <a:solidFill>
                <a:srgbClr val="0066FF"/>
              </a:solidFill>
              <a:latin typeface="Monotype Corsiva" panose="03010101010201010101" pitchFamily="66" charset="0"/>
              <a:ea typeface="Batang" panose="02030600000101010101" pitchFamily="18" charset="-127"/>
              <a:cs typeface="LilyUPC" panose="020B0604020202020204" pitchFamily="34" charset="-34"/>
            </a:endParaRPr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7900" r="7900"/>
          <a:stretch>
            <a:fillRect/>
          </a:stretch>
        </p:blipFill>
        <p:spPr>
          <a:xfrm>
            <a:off x="4511685" y="457200"/>
            <a:ext cx="7527268" cy="5943599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25412" y="1542836"/>
            <a:ext cx="3932237" cy="381158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Monotype Corsiva" panose="03010101010201010101" pitchFamily="66" charset="0"/>
              </a:rPr>
              <a:t>Словно пух из крыльев ангела 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Monotype Corsiva" panose="03010101010201010101" pitchFamily="66" charset="0"/>
              </a:rPr>
              <a:t>Невесомый белый снег 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Monotype Corsiva" panose="03010101010201010101" pitchFamily="66" charset="0"/>
              </a:rPr>
              <a:t>На дома , на землю падает 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Monotype Corsiva" panose="03010101010201010101" pitchFamily="66" charset="0"/>
              </a:rPr>
              <a:t>Точно мягкий белый плед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Monotype Corsiva" panose="03010101010201010101" pitchFamily="66" charset="0"/>
              </a:rPr>
              <a:t> А снежинки в вальсе свадебном 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Monotype Corsiva" panose="03010101010201010101" pitchFamily="66" charset="0"/>
              </a:rPr>
              <a:t>Кружат как в волшебном сне . 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Monotype Corsiva" panose="03010101010201010101" pitchFamily="66" charset="0"/>
              </a:rPr>
              <a:t>Посвящая этот танец нам – 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Monotype Corsiva" panose="03010101010201010101" pitchFamily="66" charset="0"/>
              </a:rPr>
              <a:t>Ждущим счастья на земле !</a:t>
            </a:r>
          </a:p>
          <a:p>
            <a:pPr algn="ctr"/>
            <a:endParaRPr lang="ru-RU" sz="2400" b="1" dirty="0">
              <a:solidFill>
                <a:srgbClr val="0070C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372612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42</Words>
  <Application>Microsoft Office PowerPoint</Application>
  <PresentationFormat>Произвольный</PresentationFormat>
  <Paragraphs>10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  МБОУ «Кишертская СОШ имени Л.П. Дробышевского»   «Первый снег»                                                                                                Работа обучающегося                                                                                9А класса Рзянина Матвея  С. Усть-Кишерть </vt:lpstr>
      <vt:lpstr>Первый снег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bibl</dc:creator>
  <cp:lastModifiedBy>Kuzminyh-NA</cp:lastModifiedBy>
  <cp:revision>6</cp:revision>
  <dcterms:created xsi:type="dcterms:W3CDTF">2018-10-30T06:56:31Z</dcterms:created>
  <dcterms:modified xsi:type="dcterms:W3CDTF">2018-12-21T11:07:45Z</dcterms:modified>
</cp:coreProperties>
</file>