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5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DB26FA-D15A-4430-BE18-3ED36CD4FABF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A4B53E-CBD9-4BC5-AE34-72BE26B5037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DB26FA-D15A-4430-BE18-3ED36CD4FABF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A4B53E-CBD9-4BC5-AE34-72BE26B503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DB26FA-D15A-4430-BE18-3ED36CD4FABF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A4B53E-CBD9-4BC5-AE34-72BE26B503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DB26FA-D15A-4430-BE18-3ED36CD4FABF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A4B53E-CBD9-4BC5-AE34-72BE26B503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DB26FA-D15A-4430-BE18-3ED36CD4FABF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A4B53E-CBD9-4BC5-AE34-72BE26B5037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DB26FA-D15A-4430-BE18-3ED36CD4FABF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A4B53E-CBD9-4BC5-AE34-72BE26B503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DB26FA-D15A-4430-BE18-3ED36CD4FABF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A4B53E-CBD9-4BC5-AE34-72BE26B503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DB26FA-D15A-4430-BE18-3ED36CD4FABF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A4B53E-CBD9-4BC5-AE34-72BE26B503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DB26FA-D15A-4430-BE18-3ED36CD4FABF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A4B53E-CBD9-4BC5-AE34-72BE26B5037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DB26FA-D15A-4430-BE18-3ED36CD4FABF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A4B53E-CBD9-4BC5-AE34-72BE26B503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DB26FA-D15A-4430-BE18-3ED36CD4FABF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A4B53E-CBD9-4BC5-AE34-72BE26B5037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6DB26FA-D15A-4430-BE18-3ED36CD4FABF}" type="datetimeFigureOut">
              <a:rPr lang="ru-RU" smtClean="0"/>
              <a:pPr/>
              <a:t>07.11.2018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1A4B53E-CBD9-4BC5-AE34-72BE26B5037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0"/>
            <a:ext cx="7843838" cy="6143644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Муниципальное  бюджетное общеобразовательное учреждение</a:t>
            </a:r>
            <a:b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«Зуевская основная общеобразовательная школа»</a:t>
            </a:r>
            <a:r>
              <a:rPr lang="ru-RU" sz="2000" dirty="0" smtClean="0">
                <a:solidFill>
                  <a:srgbClr val="FF0000"/>
                </a:solidFill>
              </a:rPr>
              <a:t/>
            </a:r>
            <a:br>
              <a:rPr lang="ru-RU" sz="2000" dirty="0" smtClean="0">
                <a:solidFill>
                  <a:srgbClr val="FF0000"/>
                </a:solidFill>
              </a:rPr>
            </a:br>
            <a:r>
              <a:rPr lang="ru-RU" sz="2400" dirty="0" smtClean="0">
                <a:solidFill>
                  <a:srgbClr val="FF0000"/>
                </a:solidFill>
              </a:rPr>
              <a:t/>
            </a:r>
            <a:br>
              <a:rPr lang="ru-RU" sz="2400" dirty="0" smtClean="0">
                <a:solidFill>
                  <a:srgbClr val="FF0000"/>
                </a:solidFill>
              </a:rPr>
            </a:b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Номинация </a:t>
            </a:r>
            <a:b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«Позитив в объективе»</a:t>
            </a:r>
            <a:r>
              <a:rPr lang="ru-RU" sz="2400" dirty="0" smtClean="0">
                <a:solidFill>
                  <a:srgbClr val="FF0000"/>
                </a:solidFill>
              </a:rPr>
              <a:t/>
            </a:r>
            <a:br>
              <a:rPr lang="ru-RU" sz="2400" dirty="0" smtClean="0">
                <a:solidFill>
                  <a:srgbClr val="FF0000"/>
                </a:solidFill>
              </a:rPr>
            </a:br>
            <a:r>
              <a:rPr lang="ru-RU" sz="2400" dirty="0" smtClean="0">
                <a:solidFill>
                  <a:srgbClr val="FF0000"/>
                </a:solidFill>
              </a:rPr>
              <a:t/>
            </a:r>
            <a:br>
              <a:rPr lang="ru-RU" sz="2400" dirty="0" smtClean="0">
                <a:solidFill>
                  <a:srgbClr val="FF0000"/>
                </a:solidFill>
              </a:rPr>
            </a:b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Фото Кузнецовой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Карины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,ученицы 7 класса </a:t>
            </a:r>
            <a:b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МБОУ «Зуевская ООШ»</a:t>
            </a:r>
            <a:b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п.Зуевский.</a:t>
            </a:r>
            <a:b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2018 г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Знакомьтесь, это я – Кузнецова </a:t>
            </a:r>
            <a:r>
              <a:rPr lang="ru-RU" sz="1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Карина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Здесь мне 3 года.</a:t>
            </a:r>
            <a:b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Я живу в деревне Зуевка. У нас большое хозяйство. Я помогаю родителям ухаживать за домашней птицей.</a:t>
            </a:r>
            <a:endParaRPr lang="ru-RU" sz="1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C:\Users\ПК\Desktop\image (1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0298" y="1875222"/>
            <a:ext cx="4916502" cy="368737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 smtClean="0">
                <a:solidFill>
                  <a:srgbClr val="0070C0"/>
                </a:solidFill>
              </a:rPr>
              <a:t>Это моя мама - Кузнецова Тамара Геннадьевна</a:t>
            </a:r>
            <a:br>
              <a:rPr lang="ru-RU" sz="1800" dirty="0" smtClean="0">
                <a:solidFill>
                  <a:srgbClr val="0070C0"/>
                </a:solidFill>
              </a:rPr>
            </a:br>
            <a:r>
              <a:rPr lang="ru-RU" sz="1800" dirty="0" smtClean="0">
                <a:solidFill>
                  <a:srgbClr val="0070C0"/>
                </a:solidFill>
              </a:rPr>
              <a:t> Она работает в школе учителем музыки.</a:t>
            </a:r>
            <a:br>
              <a:rPr lang="ru-RU" sz="1800" dirty="0" smtClean="0">
                <a:solidFill>
                  <a:srgbClr val="0070C0"/>
                </a:solidFill>
              </a:rPr>
            </a:br>
            <a:r>
              <a:rPr lang="ru-RU" sz="1800" dirty="0" smtClean="0">
                <a:solidFill>
                  <a:srgbClr val="0070C0"/>
                </a:solidFill>
              </a:rPr>
              <a:t>И всех нас она увлекает музыкой</a:t>
            </a:r>
            <a:r>
              <a:rPr lang="ru-RU" sz="1800" dirty="0" smtClean="0"/>
              <a:t>.</a:t>
            </a:r>
            <a:endParaRPr lang="ru-RU" sz="1800" dirty="0"/>
          </a:p>
        </p:txBody>
      </p:sp>
      <p:pic>
        <p:nvPicPr>
          <p:cNvPr id="2050" name="Picture 2" descr="C:\Users\ПК\Desktop\PICT02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5843" y="1714489"/>
            <a:ext cx="5925115" cy="44417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25536"/>
          </a:xfrm>
        </p:spPr>
        <p:txBody>
          <a:bodyPr>
            <a:normAutofit/>
          </a:bodyPr>
          <a:lstStyle/>
          <a:p>
            <a:pPr algn="ctr"/>
            <a:r>
              <a:rPr lang="ru-RU" sz="1800" dirty="0" smtClean="0">
                <a:solidFill>
                  <a:srgbClr val="7030A0"/>
                </a:solidFill>
              </a:rPr>
              <a:t>      Это моя учительница - Галина Михайловна. Более 40 лет она работает в         школе. Каждое время года по-своему прекрасно. Осень – волшебная пора.</a:t>
            </a:r>
            <a:br>
              <a:rPr lang="ru-RU" sz="1800" dirty="0" smtClean="0">
                <a:solidFill>
                  <a:srgbClr val="7030A0"/>
                </a:solidFill>
              </a:rPr>
            </a:br>
            <a:r>
              <a:rPr lang="ru-RU" sz="1800" dirty="0" smtClean="0">
                <a:solidFill>
                  <a:srgbClr val="7030A0"/>
                </a:solidFill>
              </a:rPr>
              <a:t> Наша зуевская природа –красотища!.</a:t>
            </a:r>
            <a:endParaRPr lang="ru-RU" sz="1800" dirty="0">
              <a:solidFill>
                <a:srgbClr val="7030A0"/>
              </a:solidFill>
            </a:endParaRPr>
          </a:p>
        </p:txBody>
      </p:sp>
      <p:pic>
        <p:nvPicPr>
          <p:cNvPr id="3074" name="Picture 2" descr="C:\Users\ПК\Desktop\IMG_389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5412" y="1643050"/>
            <a:ext cx="3113734" cy="46653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solidFill>
                  <a:srgbClr val="0070C0"/>
                </a:solidFill>
              </a:rPr>
              <a:t>Сынишка моего брата – Кузнецов  Андрюшка. Очень любит позировать. Только скажешь «Дам конфетку», сделает такую рожицу, хоть на обложку журнала посылай.</a:t>
            </a:r>
            <a:endParaRPr lang="ru-RU" sz="2000" dirty="0">
              <a:solidFill>
                <a:srgbClr val="0070C0"/>
              </a:solidFill>
            </a:endParaRPr>
          </a:p>
        </p:txBody>
      </p:sp>
      <p:pic>
        <p:nvPicPr>
          <p:cNvPr id="4098" name="Picture 2" descr="C:\Users\ПК\Desktop\Андрюша смешной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3624" y="1643050"/>
            <a:ext cx="6044268" cy="45310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000" dirty="0" smtClean="0">
                <a:solidFill>
                  <a:srgbClr val="7030A0"/>
                </a:solidFill>
              </a:rPr>
              <a:t>Дочурка моей сестры –</a:t>
            </a:r>
            <a:r>
              <a:rPr lang="ru-RU" sz="2000" dirty="0" err="1" smtClean="0">
                <a:solidFill>
                  <a:srgbClr val="7030A0"/>
                </a:solidFill>
              </a:rPr>
              <a:t>Галиева</a:t>
            </a:r>
            <a:r>
              <a:rPr lang="ru-RU" sz="2000" dirty="0" smtClean="0">
                <a:solidFill>
                  <a:srgbClr val="7030A0"/>
                </a:solidFill>
              </a:rPr>
              <a:t> Алина( 2 года). Она такая сладкоежка. Очень любит выпечку. Как увидит поднос с пирогами  -  рада до ушей. </a:t>
            </a:r>
            <a:br>
              <a:rPr lang="ru-RU" sz="2000" dirty="0" smtClean="0">
                <a:solidFill>
                  <a:srgbClr val="7030A0"/>
                </a:solidFill>
              </a:rPr>
            </a:br>
            <a:r>
              <a:rPr lang="ru-RU" sz="2000" dirty="0" smtClean="0">
                <a:solidFill>
                  <a:srgbClr val="7030A0"/>
                </a:solidFill>
              </a:rPr>
              <a:t>Прямо Лиса Патрикеевна.</a:t>
            </a:r>
            <a:endParaRPr lang="ru-RU" sz="2000" dirty="0">
              <a:solidFill>
                <a:srgbClr val="7030A0"/>
              </a:solidFill>
            </a:endParaRPr>
          </a:p>
        </p:txBody>
      </p:sp>
      <p:pic>
        <p:nvPicPr>
          <p:cNvPr id="5122" name="Picture 2" descr="C:\Users\ПК\Desktop\6-1Dx2MRq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480" y="1714488"/>
            <a:ext cx="6310357" cy="47327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-571528"/>
            <a:ext cx="8229600" cy="2857520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0070C0"/>
                </a:solidFill>
              </a:rPr>
              <a:t>       Открытие школьного летнего лагеря «Пиратский остров»</a:t>
            </a:r>
            <a:endParaRPr lang="ru-RU" sz="2400" dirty="0">
              <a:solidFill>
                <a:srgbClr val="0070C0"/>
              </a:solidFill>
            </a:endParaRPr>
          </a:p>
        </p:txBody>
      </p:sp>
      <p:pic>
        <p:nvPicPr>
          <p:cNvPr id="1026" name="Picture 2" descr="C:\Users\ПК\Desktop\08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7422" y="1228934"/>
            <a:ext cx="4071965" cy="3052555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714348" y="4500570"/>
            <a:ext cx="74295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rgbClr val="002060"/>
                </a:solidFill>
              </a:rPr>
              <a:t>В роли пирата Джона - моя мама - Кузнецова Т.Г. </a:t>
            </a:r>
          </a:p>
          <a:p>
            <a:pPr algn="ctr"/>
            <a:r>
              <a:rPr lang="ru-RU" sz="2000" dirty="0" smtClean="0">
                <a:solidFill>
                  <a:srgbClr val="002060"/>
                </a:solidFill>
              </a:rPr>
              <a:t>Пираты –учащиеся начальных классов Зуевской школы. </a:t>
            </a:r>
          </a:p>
          <a:p>
            <a:pPr algn="ctr"/>
            <a:r>
              <a:rPr lang="ru-RU" sz="2000" dirty="0" smtClean="0">
                <a:solidFill>
                  <a:srgbClr val="002060"/>
                </a:solidFill>
              </a:rPr>
              <a:t>Лето 2016 года.</a:t>
            </a:r>
            <a:endParaRPr lang="ru-RU" sz="2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1" name="Picture 3" descr="C:\Users\ПК\Desktop\P719015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428604"/>
            <a:ext cx="5689600" cy="42672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214414" y="4857760"/>
            <a:ext cx="6858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Кузнецова </a:t>
            </a:r>
            <a:r>
              <a:rPr lang="ru-RU" dirty="0" err="1" smtClean="0">
                <a:solidFill>
                  <a:srgbClr val="0070C0"/>
                </a:solidFill>
              </a:rPr>
              <a:t>Карина</a:t>
            </a:r>
            <a:r>
              <a:rPr lang="ru-RU" dirty="0" smtClean="0">
                <a:solidFill>
                  <a:srgbClr val="0070C0"/>
                </a:solidFill>
              </a:rPr>
              <a:t> – ученица 7 класса Зуевской школы.</a:t>
            </a:r>
          </a:p>
          <a:p>
            <a:pPr algn="ctr"/>
            <a:r>
              <a:rPr lang="ru-RU" dirty="0" smtClean="0">
                <a:solidFill>
                  <a:srgbClr val="0070C0"/>
                </a:solidFill>
              </a:rPr>
              <a:t>Лето в Зуевке – незабываемая пора. Приезжайте, сами убедитесь!</a:t>
            </a:r>
          </a:p>
          <a:p>
            <a:pPr algn="ctr"/>
            <a:r>
              <a:rPr lang="ru-RU" dirty="0" smtClean="0">
                <a:solidFill>
                  <a:srgbClr val="0070C0"/>
                </a:solidFill>
              </a:rPr>
              <a:t>Спасибо за внимание.</a:t>
            </a:r>
            <a:endParaRPr lang="ru-RU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56</TotalTime>
  <Words>159</Words>
  <Application>Microsoft Office PowerPoint</Application>
  <PresentationFormat>Экран (4:3)</PresentationFormat>
  <Paragraphs>13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Солнцестояние</vt:lpstr>
      <vt:lpstr> Муниципальное  бюджетное общеобразовательное учреждение  «Зуевская основная общеобразовательная школа»  Номинация  «Позитив в объективе»   Фото Кузнецовой Карины ,ученицы 7 класса  МБОУ «Зуевская ООШ»   п.Зуевский.  2018 г </vt:lpstr>
      <vt:lpstr>Знакомьтесь, это я – Кузнецова Карина. Здесь мне 3 года. Я живу в деревне Зуевка. У нас большое хозяйство. Я помогаю родителям ухаживать за домашней птицей.</vt:lpstr>
      <vt:lpstr>Это моя мама - Кузнецова Тамара Геннадьевна  Она работает в школе учителем музыки. И всех нас она увлекает музыкой.</vt:lpstr>
      <vt:lpstr>      Это моя учительница - Галина Михайловна. Более 40 лет она работает в         школе. Каждое время года по-своему прекрасно. Осень – волшебная пора.  Наша зуевская природа –красотища!.</vt:lpstr>
      <vt:lpstr>Сынишка моего брата – Кузнецов  Андрюшка. Очень любит позировать. Только скажешь «Дам конфетку», сделает такую рожицу, хоть на обложку журнала посылай.</vt:lpstr>
      <vt:lpstr>Дочурка моей сестры –Галиева Алина( 2 года). Она такая сладкоежка. Очень любит выпечку. Как увидит поднос с пирогами  -  рада до ушей.  Прямо Лиса Патрикеевна.</vt:lpstr>
      <vt:lpstr>       Открытие школьного летнего лагеря «Пиратский остров»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Позитив  в объективе</dc:title>
  <dc:creator>ПК</dc:creator>
  <cp:lastModifiedBy>Kuzminyh-NA</cp:lastModifiedBy>
  <cp:revision>7</cp:revision>
  <dcterms:created xsi:type="dcterms:W3CDTF">2018-10-19T13:03:51Z</dcterms:created>
  <dcterms:modified xsi:type="dcterms:W3CDTF">2018-11-07T05:39:54Z</dcterms:modified>
</cp:coreProperties>
</file>