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-126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B3D-A76E-4168-A06C-35CDA3C013F7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A89F-DDF6-4970-BD57-E6AA6D9D91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269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B3D-A76E-4168-A06C-35CDA3C013F7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A89F-DDF6-4970-BD57-E6AA6D9D91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13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B3D-A76E-4168-A06C-35CDA3C013F7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A89F-DDF6-4970-BD57-E6AA6D9D91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756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B3D-A76E-4168-A06C-35CDA3C013F7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A89F-DDF6-4970-BD57-E6AA6D9D91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997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B3D-A76E-4168-A06C-35CDA3C013F7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A89F-DDF6-4970-BD57-E6AA6D9D91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676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B3D-A76E-4168-A06C-35CDA3C013F7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A89F-DDF6-4970-BD57-E6AA6D9D91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240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B3D-A76E-4168-A06C-35CDA3C013F7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A89F-DDF6-4970-BD57-E6AA6D9D91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648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B3D-A76E-4168-A06C-35CDA3C013F7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A89F-DDF6-4970-BD57-E6AA6D9D91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378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B3D-A76E-4168-A06C-35CDA3C013F7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A89F-DDF6-4970-BD57-E6AA6D9D91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252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B3D-A76E-4168-A06C-35CDA3C013F7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A89F-DDF6-4970-BD57-E6AA6D9D91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8495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B3D-A76E-4168-A06C-35CDA3C013F7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A89F-DDF6-4970-BD57-E6AA6D9D91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848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FCB3D-A76E-4168-A06C-35CDA3C013F7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DA89F-DDF6-4970-BD57-E6AA6D9D91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77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7" t="-269" r="-227" b="26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5455" y="249382"/>
            <a:ext cx="9144000" cy="138545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учреждение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 131»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Перми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066473"/>
            <a:ext cx="9864436" cy="3278909"/>
          </a:xfrm>
        </p:spPr>
        <p:txBody>
          <a:bodyPr>
            <a:normAutofit lnSpcReduction="10000"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Ганина Яма</a:t>
            </a:r>
          </a:p>
          <a:p>
            <a:pPr algn="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Голицына К.В.</a:t>
            </a:r>
          </a:p>
          <a:p>
            <a:pPr algn="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2018.07.10</a:t>
            </a:r>
          </a:p>
          <a:p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982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3" y="0"/>
            <a:ext cx="11545454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1964"/>
            <a:ext cx="10515600" cy="3805381"/>
          </a:xfrm>
        </p:spPr>
        <p:txBody>
          <a:bodyPr>
            <a:noAutofit/>
          </a:bodyPr>
          <a:lstStyle/>
          <a:p>
            <a:pPr indent="4572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люди считают, что история не очень важная наука, и знать ее не обязательно ведь история рассказывает о прошлом, а значит, ее события уже не актуальны. К сожалению, современная молодёжь воспитана СМИ на культе потребления и единственная цель большинства молодых людей сегодня: веселиться, прожигать жизнь и ни о чём не думать («не грузиться»).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наша страна богата событиями печальными и радостными. Все пережил наш народ и великие войны, революции, первая отправка в космос животных, высадка человека на луну, олимпиада в нашей стране, великие победы и поражения. Мы должны все это знать и помнить. Ведь невозможно воспитать полноценного человека, не научив его уважать предков, историю страны. История нас учит рассудительности мудрости, воспитывает любовь к Родине, патриотизм. Познание истории помогает по-новому взглянуть на мир, повлиять на будущее страны.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103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9788" y="203200"/>
            <a:ext cx="10515600" cy="52647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впечатления: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839788" y="997527"/>
            <a:ext cx="5157787" cy="1773382"/>
          </a:xfrm>
        </p:spPr>
        <p:txBody>
          <a:bodyPr>
            <a:normAutofit/>
          </a:bodyPr>
          <a:lstStyle/>
          <a:p>
            <a:pPr algn="just" fontAlgn="base"/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«…не зная прошлого,</a:t>
            </a:r>
            <a:r>
              <a:rPr 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невозможно осмыслить и понять настоящее, заглянуть в будущее.</a:t>
            </a:r>
            <a:r>
              <a:rPr 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Только через историю можно постичь духовный мир предков, понять его язык и культуру…»</a:t>
            </a:r>
          </a:p>
          <a:p>
            <a:pPr algn="r" fontAlgn="base"/>
            <a:r>
              <a:rPr lang="ru-RU" sz="18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Гоголева Елизавета</a:t>
            </a:r>
            <a:endParaRPr lang="ru-RU" sz="18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03" y="2505075"/>
            <a:ext cx="4910156" cy="3684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6172200" y="997527"/>
            <a:ext cx="5183188" cy="1507548"/>
          </a:xfrm>
        </p:spPr>
        <p:txBody>
          <a:bodyPr>
            <a:normAutofit/>
          </a:bodyPr>
          <a:lstStyle/>
          <a:p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«…Из историй отдельных семей складывается история страны. И из истории нашей семьи - тоже. Знание истории собственной страны – это самоуважение…»</a:t>
            </a:r>
          </a:p>
          <a:p>
            <a:pPr algn="r"/>
            <a:r>
              <a:rPr lang="ru-RU" sz="1800" b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Гашилов</a:t>
            </a:r>
            <a:r>
              <a:rPr lang="ru-RU" sz="18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Ярослав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514" y="2505075"/>
            <a:ext cx="2762560" cy="3684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35717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988" y="588731"/>
            <a:ext cx="5157787" cy="1738457"/>
          </a:xfrm>
        </p:spPr>
        <p:txBody>
          <a:bodyPr>
            <a:normAutofit/>
          </a:bodyPr>
          <a:lstStyle/>
          <a:p>
            <a:r>
              <a:rPr lang="ru-RU" sz="1800" b="0" i="0" dirty="0" smtClean="0">
                <a:solidFill>
                  <a:srgbClr val="42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«… Ну и наконец, изучая историю, мы расширяем свой кругозор. Становимся на голову умнее того, кто забросил учебник по истории, и просто листает ленту новостей во «</a:t>
            </a:r>
            <a:r>
              <a:rPr lang="ru-RU" sz="1800" b="0" i="0" dirty="0" err="1" smtClean="0">
                <a:solidFill>
                  <a:srgbClr val="42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1800" b="0" i="0" dirty="0" smtClean="0">
                <a:solidFill>
                  <a:srgbClr val="42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»…»</a:t>
            </a:r>
          </a:p>
          <a:p>
            <a:pPr algn="r"/>
            <a:r>
              <a:rPr lang="ru-RU" sz="1800" b="0" dirty="0" smtClean="0">
                <a:solidFill>
                  <a:srgbClr val="42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Дорофеева Юлия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215" y="2327188"/>
            <a:ext cx="2763441" cy="3684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410844"/>
            <a:ext cx="5183188" cy="1738457"/>
          </a:xfrm>
        </p:spPr>
        <p:txBody>
          <a:bodyPr>
            <a:normAutofit/>
          </a:bodyPr>
          <a:lstStyle/>
          <a:p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«… Прошлое никак не изменить, как бы мы не старались, а вот настоящее и, уж тем более, будущее, пока еще оно не стало давним прошлым, человек вполне способен изменить…»</a:t>
            </a:r>
          </a:p>
          <a:p>
            <a:pPr algn="r"/>
            <a:r>
              <a:rPr lang="ru-RU" sz="1800" b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Дровняшина</a:t>
            </a:r>
            <a:r>
              <a:rPr lang="ru-RU" sz="18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Кристина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435165"/>
            <a:ext cx="4912784" cy="3684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12425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178</TotalTime>
  <Words>208</Words>
  <Application>Microsoft Office PowerPoint</Application>
  <PresentationFormat>Произвольный</PresentationFormat>
  <Paragraphs>16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Муниципальное автономное учреждение  «Средняя общеобразовательная школа № 131»  г. Перми</vt:lpstr>
      <vt:lpstr>Многие люди считают, что история не очень важная наука, и знать ее не обязательно ведь история рассказывает о прошлом, а значит, ее события уже не актуальны. К сожалению, современная молодёжь воспитана СМИ на культе потребления и единственная цель большинства молодых людей сегодня: веселиться, прожигать жизнь и ни о чём не думать («не грузиться»).         А наша страна богата событиями печальными и радостными. Все пережил наш народ и великие войны, революции, первая отправка в космос животных, высадка человека на луну, олимпиада в нашей стране, великие победы и поражения. Мы должны все это знать и помнить. Ведь невозможно воспитать полноценного человека, не научив его уважать предков, историю страны. История нас учит рассудительности мудрости, воспитывает любовь к Родине, патриотизм. Познание истории помогает по-новому взглянуть на мир, повлиять на будущее страны. </vt:lpstr>
      <vt:lpstr>Наши впечатления:</vt:lpstr>
      <vt:lpstr>Слайд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Kuzminyh-NA</cp:lastModifiedBy>
  <cp:revision>17</cp:revision>
  <dcterms:created xsi:type="dcterms:W3CDTF">2018-10-14T07:08:32Z</dcterms:created>
  <dcterms:modified xsi:type="dcterms:W3CDTF">2018-12-24T10:00:09Z</dcterms:modified>
</cp:coreProperties>
</file>