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elegraf.com.ua/files/2018/01/full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323528" y="3068638"/>
            <a:ext cx="3240360" cy="15843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«Пришла </a:t>
            </a:r>
            <a:r>
              <a:rPr lang="ru-RU" sz="2800" b="1" dirty="0" err="1" smtClean="0">
                <a:solidFill>
                  <a:srgbClr val="C00000"/>
                </a:solidFill>
              </a:rPr>
              <a:t>Каляда</a:t>
            </a:r>
            <a:r>
              <a:rPr lang="ru-RU" sz="2800" b="1" dirty="0" smtClean="0">
                <a:solidFill>
                  <a:srgbClr val="C00000"/>
                </a:solidFill>
              </a:rPr>
              <a:t>,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в дом веселье принесла».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Праздник народного календаря.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0" y="5084763"/>
            <a:ext cx="3455988" cy="936625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Выполнила 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Быкова Татьяна Викторовна,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Преподаватель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Ординской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ДШИ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allpaperget.com/images/snowy-backgrounds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38587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Выноска-облако 5"/>
          <p:cNvSpPr/>
          <p:nvPr/>
        </p:nvSpPr>
        <p:spPr>
          <a:xfrm>
            <a:off x="3563888" y="188640"/>
            <a:ext cx="4248472" cy="1656184"/>
          </a:xfrm>
          <a:prstGeom prst="cloudCallout">
            <a:avLst>
              <a:gd name="adj1" fmla="val -62575"/>
              <a:gd name="adj2" fmla="val 340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95936" y="692696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Коляда, коляда, отворяйте ворота,</a:t>
            </a:r>
            <a:br>
              <a:rPr lang="ru-RU" dirty="0" smtClean="0"/>
            </a:br>
            <a:r>
              <a:rPr lang="ru-RU" dirty="0" smtClean="0"/>
              <a:t>Доставайте сундучки,</a:t>
            </a:r>
            <a:br>
              <a:rPr lang="ru-RU" dirty="0" smtClean="0"/>
            </a:br>
            <a:r>
              <a:rPr lang="ru-RU" dirty="0" smtClean="0"/>
              <a:t>Подавайте пятачки.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2348880"/>
            <a:ext cx="32403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Кто?  </a:t>
            </a:r>
            <a:r>
              <a:rPr lang="ru-RU" dirty="0" smtClean="0">
                <a:solidFill>
                  <a:schemeClr val="bg1"/>
                </a:solidFill>
              </a:rPr>
              <a:t>Крутова  Надежда, учащаяся  художественного отделения </a:t>
            </a:r>
            <a:r>
              <a:rPr lang="ru-RU" dirty="0" err="1" smtClean="0">
                <a:solidFill>
                  <a:schemeClr val="bg1"/>
                </a:solidFill>
              </a:rPr>
              <a:t>Ординской</a:t>
            </a:r>
            <a:r>
              <a:rPr lang="ru-RU" dirty="0" smtClean="0">
                <a:solidFill>
                  <a:schemeClr val="bg1"/>
                </a:solidFill>
              </a:rPr>
              <a:t> ДШИ.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Где?  </a:t>
            </a:r>
            <a:r>
              <a:rPr lang="ru-RU" b="1" dirty="0" smtClean="0">
                <a:solidFill>
                  <a:schemeClr val="bg1"/>
                </a:solidFill>
              </a:rPr>
              <a:t>В </a:t>
            </a:r>
            <a:r>
              <a:rPr lang="ru-RU" b="1" dirty="0" err="1" smtClean="0">
                <a:solidFill>
                  <a:schemeClr val="bg1"/>
                </a:solidFill>
              </a:rPr>
              <a:t>Ординской</a:t>
            </a:r>
            <a:r>
              <a:rPr lang="ru-RU" b="1" dirty="0" smtClean="0">
                <a:solidFill>
                  <a:schemeClr val="bg1"/>
                </a:solidFill>
              </a:rPr>
              <a:t> ДШИ.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Для кого?  </a:t>
            </a:r>
            <a:r>
              <a:rPr lang="ru-RU" b="1" dirty="0" smtClean="0">
                <a:solidFill>
                  <a:schemeClr val="bg1"/>
                </a:solidFill>
              </a:rPr>
              <a:t>Для родителей  и обучающихся  художественного и декоративно – прикладного отделения  </a:t>
            </a:r>
            <a:r>
              <a:rPr lang="ru-RU" b="1" dirty="0" err="1" smtClean="0">
                <a:solidFill>
                  <a:schemeClr val="bg1"/>
                </a:solidFill>
              </a:rPr>
              <a:t>Ординской</a:t>
            </a:r>
            <a:r>
              <a:rPr lang="ru-RU" b="1" dirty="0" smtClean="0">
                <a:solidFill>
                  <a:schemeClr val="bg1"/>
                </a:solidFill>
              </a:rPr>
              <a:t> ДШИ.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Зачем?  </a:t>
            </a:r>
            <a:r>
              <a:rPr lang="ru-RU" b="1" dirty="0" smtClean="0">
                <a:solidFill>
                  <a:schemeClr val="bg1"/>
                </a:solidFill>
              </a:rPr>
              <a:t>Приобщить к народной культуре, к обычаям наших предков.  Познакомить с народным фольклором.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allpaperget.com/images/snowy-backgrounds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таня\фото детей\каляда\п 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836711"/>
            <a:ext cx="6038303" cy="382644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56207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«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Калядовщицы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»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4869160"/>
            <a:ext cx="7920880" cy="147732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Кто?  </a:t>
            </a:r>
            <a:r>
              <a:rPr lang="ru-RU" dirty="0" err="1" smtClean="0">
                <a:solidFill>
                  <a:schemeClr val="bg1"/>
                </a:solidFill>
              </a:rPr>
              <a:t>Габова</a:t>
            </a:r>
            <a:r>
              <a:rPr lang="ru-RU" dirty="0" smtClean="0">
                <a:solidFill>
                  <a:schemeClr val="bg1"/>
                </a:solidFill>
              </a:rPr>
              <a:t> Кристина, Крутова Надежда, </a:t>
            </a:r>
            <a:r>
              <a:rPr lang="ru-RU" dirty="0" err="1" smtClean="0">
                <a:solidFill>
                  <a:schemeClr val="bg1"/>
                </a:solidFill>
              </a:rPr>
              <a:t>Васенькова</a:t>
            </a:r>
            <a:r>
              <a:rPr lang="ru-RU" dirty="0" smtClean="0">
                <a:solidFill>
                  <a:schemeClr val="bg1"/>
                </a:solidFill>
              </a:rPr>
              <a:t> Екатерина,  учащиеся </a:t>
            </a:r>
            <a:r>
              <a:rPr lang="ru-RU" dirty="0" err="1" smtClean="0">
                <a:solidFill>
                  <a:schemeClr val="bg1"/>
                </a:solidFill>
              </a:rPr>
              <a:t>Ординской</a:t>
            </a:r>
            <a:r>
              <a:rPr lang="ru-RU" dirty="0" smtClean="0">
                <a:solidFill>
                  <a:schemeClr val="bg1"/>
                </a:solidFill>
              </a:rPr>
              <a:t> ДШИ  художественного  отделения.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Где?  </a:t>
            </a:r>
            <a:r>
              <a:rPr lang="ru-RU" dirty="0" smtClean="0">
                <a:solidFill>
                  <a:schemeClr val="bg1"/>
                </a:solidFill>
              </a:rPr>
              <a:t>На мероприятии  в ДШИ,  «Пришла </a:t>
            </a:r>
            <a:r>
              <a:rPr lang="ru-RU" dirty="0" err="1" smtClean="0">
                <a:solidFill>
                  <a:schemeClr val="bg1"/>
                </a:solidFill>
              </a:rPr>
              <a:t>Каляда</a:t>
            </a:r>
            <a:r>
              <a:rPr lang="ru-RU" dirty="0" smtClean="0">
                <a:solidFill>
                  <a:schemeClr val="bg1"/>
                </a:solidFill>
              </a:rPr>
              <a:t> , в дом веселья </a:t>
            </a:r>
            <a:r>
              <a:rPr lang="ru-RU" dirty="0" err="1" smtClean="0">
                <a:solidFill>
                  <a:schemeClr val="bg1"/>
                </a:solidFill>
              </a:rPr>
              <a:t>прнесла</a:t>
            </a:r>
            <a:r>
              <a:rPr lang="ru-RU" dirty="0" smtClean="0">
                <a:solidFill>
                  <a:schemeClr val="bg1"/>
                </a:solidFill>
              </a:rPr>
              <a:t>» .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Для кого?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Для родителей и учащихся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Ординской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ДШИ.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Зачем?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Познакомить с обычаями и традициями наших предков.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allpaperget.com/images/snowy-backgrounds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48680"/>
            <a:ext cx="6624736" cy="452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8803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«Как цыган лошадь продавал»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157192"/>
            <a:ext cx="8640960" cy="14773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Кто?  </a:t>
            </a:r>
            <a:r>
              <a:rPr lang="ru-RU" dirty="0" smtClean="0">
                <a:solidFill>
                  <a:schemeClr val="bg1"/>
                </a:solidFill>
              </a:rPr>
              <a:t>Лисьих Кристина Денисовна,  Волков  Алексей </a:t>
            </a:r>
            <a:r>
              <a:rPr lang="ru-RU" dirty="0" smtClean="0">
                <a:solidFill>
                  <a:schemeClr val="bg1"/>
                </a:solidFill>
              </a:rPr>
              <a:t> Николаевич.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Где?  </a:t>
            </a:r>
            <a:r>
              <a:rPr lang="ru-RU" dirty="0" err="1" smtClean="0">
                <a:solidFill>
                  <a:schemeClr val="bg1"/>
                </a:solidFill>
              </a:rPr>
              <a:t>Ординская</a:t>
            </a:r>
            <a:r>
              <a:rPr lang="ru-RU" dirty="0" smtClean="0">
                <a:solidFill>
                  <a:schemeClr val="bg1"/>
                </a:solidFill>
              </a:rPr>
              <a:t> ДШИ ,  январь .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Для кого?  </a:t>
            </a:r>
            <a:r>
              <a:rPr lang="ru-RU" dirty="0" smtClean="0">
                <a:solidFill>
                  <a:schemeClr val="bg1"/>
                </a:solidFill>
              </a:rPr>
              <a:t>Для родителей и учащихся  школы искусств.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Зачем?</a:t>
            </a:r>
            <a:r>
              <a:rPr lang="ru-RU" dirty="0" smtClean="0">
                <a:solidFill>
                  <a:schemeClr val="bg1"/>
                </a:solidFill>
              </a:rPr>
              <a:t>  Знакомство с народным творчеством.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166</Words>
  <Application>Microsoft Office PowerPoint</Application>
  <PresentationFormat>Экран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«Пришла Каляда,  в дом веселье принесла». Праздник народного календаря.</vt:lpstr>
      <vt:lpstr>Слайд 2</vt:lpstr>
      <vt:lpstr>«Калядовщицы»</vt:lpstr>
      <vt:lpstr>«Как цыган лошадь продавал»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«Пришла Каляда,  в дом веселье принесла». Праздник народного календаря.</dc:title>
  <cp:lastModifiedBy>admin</cp:lastModifiedBy>
  <cp:revision>34</cp:revision>
  <dcterms:modified xsi:type="dcterms:W3CDTF">2018-10-26T06:27:00Z</dcterms:modified>
</cp:coreProperties>
</file>