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660"/>
  </p:normalViewPr>
  <p:slideViewPr>
    <p:cSldViewPr>
      <p:cViewPr>
        <p:scale>
          <a:sx n="70" d="100"/>
          <a:sy n="70" d="100"/>
        </p:scale>
        <p:origin x="-136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3429000"/>
            <a:ext cx="7380312" cy="30963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 «Центр развития ребенка –</a:t>
            </a:r>
            <a:br>
              <a:rPr lang="ru-RU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детский сад №150 «Ладушки»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0" dirty="0" smtClean="0">
                <a:solidFill>
                  <a:schemeClr val="tx1"/>
                </a:solidFill>
              </a:rPr>
              <a:t>Экологическая  акция </a:t>
            </a:r>
            <a:r>
              <a:rPr lang="ru-RU" dirty="0" smtClean="0">
                <a:solidFill>
                  <a:schemeClr val="tx1"/>
                </a:solidFill>
              </a:rPr>
              <a:t>«Твори добро». 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Цель данной акции: помощь зимующим птицам.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г.Чусовой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0"/>
            <a:ext cx="7200800" cy="2016224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	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Ребята расширили представление о видах эко кормушек, способах их изготовление из разного материала. 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Вместе мы провести выставку кормушек для птиц, развесили их на территории нашего участка и наполняли кормом всю зиму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твори позитив\6G2ssQBnwwU.jpg"/>
          <p:cNvPicPr>
            <a:picLocks noChangeAspect="1" noChangeArrowheads="1"/>
          </p:cNvPicPr>
          <p:nvPr/>
        </p:nvPicPr>
        <p:blipFill>
          <a:blip r:embed="rId2" cstate="print"/>
          <a:srcRect l="8163" t="14492" r="5102" b="25049"/>
          <a:stretch>
            <a:fillRect/>
          </a:stretch>
        </p:blipFill>
        <p:spPr bwMode="auto">
          <a:xfrm>
            <a:off x="2699792" y="1805628"/>
            <a:ext cx="5436096" cy="50523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7467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3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ребятами мы беседовали о зимующих птицах нашего региона. Также мы наблюдали за повадками птиц.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C:\Users\user\Desktop\твори позитив\HLi0Yx2oeR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481403"/>
            <a:ext cx="4032448" cy="53765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3960440" cy="4873752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b="1" dirty="0" smtClean="0"/>
              <a:t>Ребята научились правильно подкармливать птиц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pic>
        <p:nvPicPr>
          <p:cNvPr id="3074" name="Picture 2" descr="C:\Users\user\Desktop\твори позитив\n-Ufo-cmbTA.jpg"/>
          <p:cNvPicPr>
            <a:picLocks noChangeAspect="1" noChangeArrowheads="1"/>
          </p:cNvPicPr>
          <p:nvPr/>
        </p:nvPicPr>
        <p:blipFill>
          <a:blip r:embed="rId2" cstate="print"/>
          <a:srcRect l="13747" t="9752" r="9538"/>
          <a:stretch>
            <a:fillRect/>
          </a:stretch>
        </p:blipFill>
        <p:spPr bwMode="auto">
          <a:xfrm>
            <a:off x="4499992" y="0"/>
            <a:ext cx="4464496" cy="70027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260648"/>
            <a:ext cx="4176464" cy="6213304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	Акция вызвала большой интерес у детей, они с удовольствием откликнулись и приняли активное участие в ней. Кормушки и домики для птиц получились очень яркие, интересные, разнообразные. Теперь у наших пернатых друзей зимой будет тёплый дом и птичья столовая.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user\Desktop\твори позитив\XiAAGbkhZF0.jpg"/>
          <p:cNvPicPr>
            <a:picLocks noChangeAspect="1" noChangeArrowheads="1"/>
          </p:cNvPicPr>
          <p:nvPr/>
        </p:nvPicPr>
        <p:blipFill>
          <a:blip r:embed="rId2" cstate="print"/>
          <a:srcRect l="20358" t="16117" r="15175" b="7541"/>
          <a:stretch>
            <a:fillRect/>
          </a:stretch>
        </p:blipFill>
        <p:spPr bwMode="auto">
          <a:xfrm>
            <a:off x="4607496" y="0"/>
            <a:ext cx="4536504" cy="71629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</TotalTime>
  <Words>23</Words>
  <Application>Microsoft Office PowerPoint</Application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Эркер</vt:lpstr>
      <vt:lpstr>МБДОУ «Центр развития ребенка –  детский сад №150 «Ладушки»    Экологическая  акция «Твори добро».    Цель данной акции: помощь зимующим птицам.    г.Чусовой </vt:lpstr>
      <vt:lpstr> Ребята расширили представление о видах эко кормушек, способах их изготовление из разного материала.   Вместе мы провести выставку кормушек для птиц, развесили их на территории нашего участка и наполняли кормом всю зиму.  </vt:lpstr>
      <vt:lpstr>С ребятами мы беседовали о зимующих птицах нашего региона. Также мы наблюдали за повадками птиц.   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 Windows</cp:lastModifiedBy>
  <cp:revision>5</cp:revision>
  <dcterms:created xsi:type="dcterms:W3CDTF">2018-09-23T16:30:38Z</dcterms:created>
  <dcterms:modified xsi:type="dcterms:W3CDTF">2018-10-09T10:35:10Z</dcterms:modified>
</cp:coreProperties>
</file>