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4" r:id="rId3"/>
    <p:sldId id="267" r:id="rId4"/>
    <p:sldId id="265" r:id="rId5"/>
    <p:sldId id="259" r:id="rId6"/>
    <p:sldId id="262" r:id="rId7"/>
    <p:sldId id="266" r:id="rId8"/>
    <p:sldId id="263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B457F-A2BC-4323-9105-055DDFE4520B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C4CA-14A2-4556-A138-AD4D947BE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7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97AAD-CD87-49A5-AF11-2D4CFA40297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9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gg.nytvagrad.ru/klassi/6b/1633-dobrye-ruki-vyhodyat-v-detskiy-sad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Твори позитив\проект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23" y="0"/>
            <a:ext cx="9193213" cy="69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861048"/>
            <a:ext cx="7529095" cy="9699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Девиз проекта:</a:t>
            </a:r>
            <a:b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Делать добро спеши – животным помоги!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571626"/>
            <a:ext cx="6497638" cy="135731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</a:rPr>
              <a:t>Так назывался социальный проект  </a:t>
            </a:r>
          </a:p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</a:rPr>
              <a:t>6 «б» класса МАОУ Гимназия г. Нытвы</a:t>
            </a:r>
          </a:p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</a:rPr>
              <a:t>В 2017-2018 уч. год</a:t>
            </a:r>
          </a:p>
        </p:txBody>
      </p:sp>
      <p:pic>
        <p:nvPicPr>
          <p:cNvPr id="3076" name="Picture 2" descr="Картинки по запросу помощь животны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b="4745"/>
          <a:stretch>
            <a:fillRect/>
          </a:stretch>
        </p:blipFill>
        <p:spPr bwMode="auto">
          <a:xfrm>
            <a:off x="6339566" y="476672"/>
            <a:ext cx="267493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35595"/>
            <a:ext cx="571504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ДОБРЫЕ РУКИ</a:t>
            </a:r>
          </a:p>
        </p:txBody>
      </p:sp>
      <p:pic>
        <p:nvPicPr>
          <p:cNvPr id="3" name="Picture 2" descr="C:\Users\User\Desktop\ger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406" y="-12855"/>
            <a:ext cx="728904" cy="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ходе проекта был проведён ряд мероприятий.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Одно из них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посещение детского сада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 мероприятием, посвящённым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проблеме бездомных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животных.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6" y="1052736"/>
            <a:ext cx="6418660" cy="4813995"/>
          </a:xfrm>
          <a:ln w="31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540617" y="980728"/>
            <a:ext cx="25202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</a:t>
            </a:r>
            <a:r>
              <a:rPr lang="ru-RU" sz="1600" dirty="0" smtClean="0"/>
              <a:t>зале </a:t>
            </a:r>
            <a:r>
              <a:rPr lang="ru-RU" sz="1600" dirty="0"/>
              <a:t>присутствовало около 60 детей из трёх групп. Мы показали несколько сценок про животных, поиграли и спели с ними песни, в группах дети построили домики для игрушечных собак и кошки. Кроме этого, к ребятам в гости приходил доктор Айболит, он поговорил с ребятами, поиграл и перед уходом угостил всех </a:t>
            </a:r>
            <a:r>
              <a:rPr lang="ru-RU" sz="1600" dirty="0" err="1"/>
              <a:t>витаминками</a:t>
            </a:r>
            <a:r>
              <a:rPr lang="ru-RU" sz="1600" dirty="0"/>
              <a:t>. Ведущие загадали ребятам загадки, а ребята из старшей группы </a:t>
            </a:r>
            <a:r>
              <a:rPr lang="ru-RU" sz="1600" dirty="0" smtClean="0"/>
              <a:t>рассказали </a:t>
            </a:r>
            <a:r>
              <a:rPr lang="ru-RU" sz="1600" dirty="0"/>
              <a:t>о своих домашних </a:t>
            </a:r>
            <a:r>
              <a:rPr lang="ru-RU" sz="1600" dirty="0" smtClean="0"/>
              <a:t>животных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237312"/>
            <a:ext cx="7813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hlinkClick r:id="rId3"/>
              </a:rPr>
              <a:t>http://ngg.nytvagrad.ru/klassi/6b/1633-dobrye-ruki-vyhodyat-v-detskiy-sad.html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85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/>
          <a:lstStyle/>
          <a:p>
            <a:r>
              <a:rPr lang="ru-RU" altLang="ru-RU" dirty="0"/>
              <a:t>Встреча с ветеринаром </a:t>
            </a:r>
            <a:endParaRPr lang="ru-RU" dirty="0"/>
          </a:p>
        </p:txBody>
      </p:sp>
      <p:pic>
        <p:nvPicPr>
          <p:cNvPr id="4" name="Picture 7" descr="F:\6б\соц.практика\Класс - ветеринар\P11401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68" y="1285542"/>
            <a:ext cx="6343279" cy="475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64288" y="6074119"/>
            <a:ext cx="1708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15 марта 2018г.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76" y="116633"/>
            <a:ext cx="17950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3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984776" cy="1143000"/>
          </a:xfrm>
        </p:spPr>
        <p:txBody>
          <a:bodyPr>
            <a:normAutofit/>
          </a:bodyPr>
          <a:lstStyle/>
          <a:p>
            <a:pPr algn="l"/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</a:rPr>
              <a:t>Акция «</a:t>
            </a:r>
            <a:r>
              <a:rPr lang="ru-RU" sz="2200" i="1" dirty="0" err="1" smtClean="0">
                <a:solidFill>
                  <a:schemeClr val="tx2">
                    <a:lumMod val="75000"/>
                  </a:schemeClr>
                </a:solidFill>
              </a:rPr>
              <a:t>Пушистик</a:t>
            </a: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</a:rPr>
              <a:t>». </a:t>
            </a:r>
            <a:r>
              <a:rPr lang="ru-RU" sz="2200" dirty="0" smtClean="0"/>
              <a:t>По итогам акции были собраны денежные средства, корма, игрушки и другие вещи, необходимые для содержания домашних животных.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601565"/>
            <a:ext cx="8046720" cy="4523232"/>
          </a:xfr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36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9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Раздача листовок –памяток </a:t>
            </a:r>
            <a:r>
              <a:rPr lang="ru-RU" altLang="ru-RU" sz="2800" b="1" dirty="0" smtClean="0"/>
              <a:t>«Не </a:t>
            </a:r>
            <a:r>
              <a:rPr lang="ru-RU" altLang="ru-RU" sz="2800" b="1" dirty="0"/>
              <a:t>выбрасывайте животных на улицу</a:t>
            </a:r>
            <a:r>
              <a:rPr lang="ru-RU" altLang="ru-RU" sz="2800" b="1" dirty="0" smtClean="0"/>
              <a:t>!»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928956" cy="3905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37" y="1473099"/>
            <a:ext cx="3669414" cy="4913784"/>
          </a:xfrm>
          <a:prstGeom prst="rect">
            <a:avLst/>
          </a:prstGeom>
        </p:spPr>
      </p:pic>
      <p:pic>
        <p:nvPicPr>
          <p:cNvPr id="8" name="Picture 2" descr="Картинки по запросу помощь животны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68" y="1859513"/>
            <a:ext cx="1533590" cy="165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F:\6б\соц.практика\листовки на улице 27.03.18\owiQdbcRM7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4071">
            <a:off x="2876015" y="3541083"/>
            <a:ext cx="2230603" cy="297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984876" cy="777875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400" b="1" dirty="0" smtClean="0">
                <a:solidFill>
                  <a:srgbClr val="7030A0"/>
                </a:solidFill>
              </a:rPr>
              <a:t>Заключительное мероприятие - «Руку лапкам протяни», которое состоялось 20 марта 2018 года.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60720" cy="1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251520" y="964828"/>
            <a:ext cx="6696744" cy="1872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sz="2400" b="1" dirty="0" smtClean="0"/>
              <a:t>Участники:</a:t>
            </a:r>
          </a:p>
          <a:p>
            <a:pPr>
              <a:defRPr/>
            </a:pPr>
            <a:r>
              <a:rPr lang="ru-RU" sz="2400" dirty="0" smtClean="0"/>
              <a:t>Представители Многопрофильного техникума</a:t>
            </a:r>
          </a:p>
          <a:p>
            <a:pPr>
              <a:defRPr/>
            </a:pPr>
            <a:r>
              <a:rPr lang="ru-RU" sz="2400" dirty="0" smtClean="0"/>
              <a:t>Учащиеся МБОУ СОШ № 2</a:t>
            </a:r>
          </a:p>
          <a:p>
            <a:pPr>
              <a:defRPr/>
            </a:pPr>
            <a:r>
              <a:rPr lang="ru-RU" sz="2400" dirty="0" smtClean="0"/>
              <a:t>Воспитанники Д/с № 1</a:t>
            </a:r>
          </a:p>
          <a:p>
            <a:pPr>
              <a:defRPr/>
            </a:pPr>
            <a:r>
              <a:rPr lang="ru-RU" sz="2400" dirty="0" smtClean="0"/>
              <a:t>Учащиеся МАОУ Гимназия</a:t>
            </a:r>
            <a:endParaRPr lang="ru-RU" sz="2400" dirty="0"/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b="3588"/>
          <a:stretch/>
        </p:blipFill>
        <p:spPr>
          <a:xfrm>
            <a:off x="5652120" y="1713357"/>
            <a:ext cx="3316904" cy="5043395"/>
          </a:xfrm>
        </p:spPr>
      </p:pic>
      <p:pic>
        <p:nvPicPr>
          <p:cNvPr id="11" name="Объект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068960"/>
            <a:ext cx="4897239" cy="3264412"/>
          </a:xfrm>
          <a:prstGeom prst="rect">
            <a:avLst/>
          </a:prstGeom>
          <a:ln>
            <a:solidFill>
              <a:srgbClr val="7030A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70609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Организаторы мероприятия – ученики 6 «б» класса (уже 7 «б»)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3214" r="1975"/>
          <a:stretch/>
        </p:blipFill>
        <p:spPr>
          <a:xfrm>
            <a:off x="395536" y="908720"/>
            <a:ext cx="8208912" cy="5545876"/>
          </a:xfrm>
        </p:spPr>
      </p:pic>
    </p:spTree>
    <p:extLst>
      <p:ext uri="{BB962C8B-B14F-4D97-AF65-F5344CB8AC3E}">
        <p14:creationId xmlns:p14="http://schemas.microsoft.com/office/powerpoint/2010/main" val="33339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7922" cy="908720"/>
          </a:xfrm>
        </p:spPr>
        <p:txBody>
          <a:bodyPr>
            <a:noAutofit/>
          </a:bodyPr>
          <a:lstStyle/>
          <a:p>
            <a:r>
              <a:rPr lang="ru-RU" altLang="ru-RU" sz="2000" dirty="0" smtClean="0"/>
              <a:t>Все вещи и денежные средства, </a:t>
            </a:r>
            <a:r>
              <a:rPr lang="ru-RU" altLang="ru-RU" sz="2000" dirty="0"/>
              <a:t>собранные </a:t>
            </a:r>
            <a:r>
              <a:rPr lang="ru-RU" altLang="ru-RU" sz="2000" dirty="0" smtClean="0"/>
              <a:t> в </a:t>
            </a:r>
            <a:r>
              <a:rPr lang="ru-RU" altLang="ru-RU" sz="2000" dirty="0"/>
              <a:t>х</a:t>
            </a:r>
            <a:r>
              <a:rPr lang="ru-RU" altLang="ru-RU" sz="2000" dirty="0" smtClean="0"/>
              <a:t>оде мероприятий, были переданы общественной организации помощи бездомным  животным г. Нытвы.</a:t>
            </a:r>
          </a:p>
        </p:txBody>
      </p:sp>
      <p:pic>
        <p:nvPicPr>
          <p:cNvPr id="33796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8" b="27672"/>
          <a:stretch/>
        </p:blipFill>
        <p:spPr bwMode="auto">
          <a:xfrm>
            <a:off x="683568" y="1052736"/>
            <a:ext cx="5462401" cy="411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F:\6б\соц.практика\отзыв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b="68620"/>
          <a:stretch>
            <a:fillRect/>
          </a:stretch>
        </p:blipFill>
        <p:spPr bwMode="auto">
          <a:xfrm>
            <a:off x="3131840" y="4512648"/>
            <a:ext cx="5764732" cy="216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0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оект Твори позитив\проект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3213" cy="69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5 класс\соц.практика\фото\DSC_00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5" t="5363" r="9747" b="10561"/>
          <a:stretch>
            <a:fillRect/>
          </a:stretch>
        </p:blipFill>
        <p:spPr>
          <a:xfrm rot="21092916">
            <a:off x="428754" y="442470"/>
            <a:ext cx="5215521" cy="3777094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4" b="13738"/>
          <a:stretch/>
        </p:blipFill>
        <p:spPr>
          <a:xfrm>
            <a:off x="5364088" y="3212976"/>
            <a:ext cx="3695007" cy="3027854"/>
          </a:xfrm>
          <a:prstGeom prst="rect">
            <a:avLst/>
          </a:prstGeom>
          <a:noFill/>
        </p:spPr>
      </p:pic>
      <p:pic>
        <p:nvPicPr>
          <p:cNvPr id="2050" name="Picture 2" descr="C:\Users\User\Desktop\ger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32" y="0"/>
            <a:ext cx="1944216" cy="20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3011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9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175</Words>
  <Application>Microsoft Office PowerPoint</Application>
  <PresentationFormat>Экран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Девиз проекта: Делать добро спеши – животным помоги!</vt:lpstr>
      <vt:lpstr>В ходе проекта был проведён ряд мероприятий.  Одно из них - посещение детского сада с мероприятием, посвящённым проблеме бездомных животных.</vt:lpstr>
      <vt:lpstr>Встреча с ветеринаром </vt:lpstr>
      <vt:lpstr>Акция «Пушистик». По итогам акции были собраны денежные средства, корма, игрушки и другие вещи, необходимые для содержания домашних животных.</vt:lpstr>
      <vt:lpstr>Раздача листовок –памяток «Не выбрасывайте животных на улицу!»</vt:lpstr>
      <vt:lpstr>Заключительное мероприятие - «Руку лапкам протяни», которое состоялось 20 марта 2018 года.</vt:lpstr>
      <vt:lpstr>Организаторы мероприятия – ученики 6 «б» класса (уже 7 «б»)</vt:lpstr>
      <vt:lpstr>Все вещи и денежные средства, собранные  в ходе мероприятий, были переданы общественной организации помощи бездомным  животным г. Нытвы.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Девиз проекта: Делать добро спеши – животным помоги!</dc:title>
  <dc:creator>User</dc:creator>
  <cp:lastModifiedBy>User</cp:lastModifiedBy>
  <cp:revision>7</cp:revision>
  <dcterms:created xsi:type="dcterms:W3CDTF">2018-10-28T17:04:55Z</dcterms:created>
  <dcterms:modified xsi:type="dcterms:W3CDTF">2018-10-28T18:49:32Z</dcterms:modified>
</cp:coreProperties>
</file>