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cab20\Desktop\День учителя 2018\depositphotos_25701175-stock-photo-beautiful-birch-grove-at-sum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1187624" y="332656"/>
            <a:ext cx="7103234" cy="172819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060848"/>
            <a:ext cx="4523725" cy="35283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020628"/>
            <a:ext cx="4440683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ДЮП материалы для проведения мероприятий\высадка саженцев\DSC036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5304" y="2335864"/>
            <a:ext cx="3829203" cy="3077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ДЮП материалы для проведения мероприятий\высадка саженцев\DSC036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8880"/>
            <a:ext cx="4104456" cy="305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оле 1"/>
          <p:cNvSpPr txBox="1"/>
          <p:nvPr/>
        </p:nvSpPr>
        <p:spPr>
          <a:xfrm>
            <a:off x="1403648" y="5949280"/>
            <a:ext cx="6887210" cy="569595"/>
          </a:xfrm>
          <a:prstGeom prst="rect">
            <a:avLst/>
          </a:prstGeom>
          <a:solidFill>
            <a:schemeClr val="bg1"/>
          </a:solidFill>
          <a:ln w="6350" cmpd="thickThin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В рамках сотрудничества с лесничеством г. Березники на территории школы было высажено 10 саженцев (5 саженцев сосны и 5 саженцев ели)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676146"/>
            <a:ext cx="69127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ероприятия по озеленению пришкольного участка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Всероссийской осенней акции «Живи, лес!»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рук-ль: Назарова Кристина Павловна и обучающиеся 9-х классов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«Школа № 7 для обучающихся с ОВЗ»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57200"/>
            <a:ext cx="9324528" cy="7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5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cab20\Desktop\День учителя 2018\depositphotos_25701175-stock-photo-beautiful-birch-grove-at-sum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1187624" y="332656"/>
            <a:ext cx="7103234" cy="172819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060848"/>
            <a:ext cx="4523725" cy="35283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020628"/>
            <a:ext cx="4440683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е 1"/>
          <p:cNvSpPr txBox="1"/>
          <p:nvPr/>
        </p:nvSpPr>
        <p:spPr>
          <a:xfrm>
            <a:off x="1403648" y="5949280"/>
            <a:ext cx="6887210" cy="569595"/>
          </a:xfrm>
          <a:prstGeom prst="rect">
            <a:avLst/>
          </a:prstGeom>
          <a:solidFill>
            <a:schemeClr val="bg1"/>
          </a:solidFill>
          <a:ln w="6350" cmpd="thickThin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Учащиеся с огромным желанием откликнулись на Всероссийскую акцию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«Живи, лес!» и бережно ухаживают за молодыми деревьями.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676146"/>
            <a:ext cx="69127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ероприятия по озеленению пришкольного участка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Всероссийской осенней акции «Живи, лес!»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рук-ль: Назарова Кристина Павловна и обучающиеся 9-х классов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«Школа № 7 для обучающихся с ОВЗ»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57200"/>
            <a:ext cx="9324528" cy="7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3655"/>
            <a:ext cx="8351864" cy="30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042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cab20\Desktop\День учителя 2018\depositphotos_25701175-stock-photo-beautiful-birch-grove-at-sum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1187624" y="332656"/>
            <a:ext cx="7103234" cy="172819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060848"/>
            <a:ext cx="4523725" cy="35283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020628"/>
            <a:ext cx="4440683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676146"/>
            <a:ext cx="69127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ероприятия по озеленению пришкольного участка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Всероссийской осенней акции «Живи, лес!»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рук-ль: Назарова Кристина Павловна и обучающиеся 9-х классов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«Школа № 7 для обучающихся с ОВЗ»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57200"/>
            <a:ext cx="9324528" cy="7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15" y="2166938"/>
            <a:ext cx="8550074" cy="32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40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cab20</dc:creator>
  <cp:lastModifiedBy>Kuzminyh-NA</cp:lastModifiedBy>
  <cp:revision>1</cp:revision>
  <dcterms:created xsi:type="dcterms:W3CDTF">2018-09-18T10:00:40Z</dcterms:created>
  <dcterms:modified xsi:type="dcterms:W3CDTF">2018-11-06T11:12:58Z</dcterms:modified>
</cp:coreProperties>
</file>