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56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1357298"/>
            <a:ext cx="6643734" cy="2185214"/>
          </a:xfrm>
          <a:prstGeom prst="rect">
            <a:avLst/>
          </a:prstGeom>
          <a:noFill/>
          <a:scene3d>
            <a:camera prst="orthographicFront">
              <a:rot lat="20699999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НА КРАЕВОЙ КОНКУРС </a:t>
            </a:r>
          </a:p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«ПЕРМСКИЙ ПОЗИТИВ»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Номинация «Классный позитив»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4344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Участники: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воспитанники МАДОУ «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ЦРР-Детский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сад №21» г.Лысьвы и воспитатель Головина Ж.В.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д\Фото\16-17\21 д.с\20160923_111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096306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д\Фото\16-17\21 д.с\20160923_11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215370" cy="616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д\Фото\16-17\21 д.с\20160923_11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D:\д\Фото\16-17\21 д.с\20161005_172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911231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д\Фото\16-17\21 д.с\20161005_172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3586104" cy="4781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д\Фото\16-17\21 д.с\20160923_112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215370" cy="616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28</Words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2018-09-17T07:49:18Z</dcterms:created>
  <dcterms:modified xsi:type="dcterms:W3CDTF">2018-09-20T10:41:59Z</dcterms:modified>
</cp:coreProperties>
</file>