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9" r:id="rId3"/>
    <p:sldId id="276" r:id="rId4"/>
    <p:sldId id="280" r:id="rId5"/>
    <p:sldId id="260" r:id="rId6"/>
    <p:sldId id="261" r:id="rId7"/>
    <p:sldId id="262" r:id="rId8"/>
    <p:sldId id="265" r:id="rId9"/>
    <p:sldId id="266" r:id="rId10"/>
    <p:sldId id="269" r:id="rId11"/>
    <p:sldId id="270" r:id="rId12"/>
    <p:sldId id="267" r:id="rId13"/>
    <p:sldId id="271" r:id="rId14"/>
    <p:sldId id="268" r:id="rId15"/>
    <p:sldId id="272" r:id="rId16"/>
    <p:sldId id="274" r:id="rId17"/>
    <p:sldId id="275" r:id="rId18"/>
    <p:sldId id="281" r:id="rId19"/>
    <p:sldId id="282" r:id="rId20"/>
    <p:sldId id="283" r:id="rId21"/>
    <p:sldId id="284" r:id="rId22"/>
    <p:sldId id="285" r:id="rId23"/>
    <p:sldId id="286" r:id="rId24"/>
    <p:sldId id="290" r:id="rId25"/>
    <p:sldId id="278" r:id="rId26"/>
    <p:sldId id="277" r:id="rId27"/>
    <p:sldId id="289" r:id="rId28"/>
    <p:sldId id="287" r:id="rId29"/>
    <p:sldId id="288" r:id="rId30"/>
    <p:sldId id="291" r:id="rId31"/>
    <p:sldId id="294" r:id="rId32"/>
    <p:sldId id="292" r:id="rId33"/>
    <p:sldId id="293" r:id="rId34"/>
    <p:sldId id="295" r:id="rId35"/>
    <p:sldId id="296" r:id="rId36"/>
    <p:sldId id="297" r:id="rId37"/>
    <p:sldId id="29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AA0A"/>
    <a:srgbClr val="484600"/>
    <a:srgbClr val="5654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3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724F07-F50A-492E-9AA7-62845A066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072" y="671979"/>
            <a:ext cx="7274256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2969F6E-1C42-472B-B3C4-7069C46CE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2" y="3151654"/>
            <a:ext cx="7274256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6DDC81-5434-4983-B967-7AA607732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EEEBEA-46AC-4401-8356-E3680148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7283AC3-5C77-439B-A790-F496229B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717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D7138D-9601-419A-810C-0AD07973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5D219F9-FF14-4E33-8B1B-3AA139164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911638C-1B18-4325-87AC-89BB12505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4B81EE-1E9F-4B6C-A2F5-444BA25FF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2E39AE6-CB6F-4946-BA49-68447D9D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529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B5C4E7A-A896-4361-8000-F65EB08DE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42EFAD4-7446-427A-A06C-F7A160AAB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F3A4ED-EFB2-451B-9B75-55777873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6A73434-5B36-47B9-B240-A111BB95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C04C85F-71DB-409C-9CD5-EC6ABDF0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163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1163E9-AF37-498A-8050-99C24047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4D51B5-0E9A-4E58-8012-0A9B2051E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5F77C4A-5F36-452A-820F-5E3D5B8E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0BFCDA-4768-4407-B085-0FE11DFB2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B0B986D-AF7A-42E0-8FBF-C653B0A90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206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DFA576-BA84-4877-ADC2-1CC89D459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2" y="576263"/>
            <a:ext cx="7779224" cy="285273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F1A7402-6112-4EB4-9DB4-042C037F0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012" y="3455988"/>
            <a:ext cx="7779224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200E6D-154F-4F7F-9FEE-D0CE5C03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7B4974-735D-4015-AAF7-CC09D690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B55D2A1-D5AD-4853-AA84-4B90CBCD2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206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E1AC17-6D2B-4E8D-863D-CEBE2C95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CCAAF2-88EC-401B-ACC0-CB437E939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294" y="1774541"/>
            <a:ext cx="4066182" cy="44024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2662B7F-3B0C-4690-874F-AA6402826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9548" y="1774541"/>
            <a:ext cx="4066182" cy="44024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8013D9B-26D1-4E91-B6FF-254E187F8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18A5927-8169-49DC-BBAA-B1B9C335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E8132F-35F2-4259-9ABE-37659A2FA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6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7FA221-BD1A-4E22-9E7F-CC960DBF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57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E4D1AB4-351F-42CA-961F-F5584932B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858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8BA827E-AD88-4990-9F3F-947123FE8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858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E3CEF8B-263D-4B28-BDC1-52CC711C3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61166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3DBB6D3-53FB-4C78-BCF3-4568A3B91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61166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C38ECF3-0379-473E-91C9-7D96734A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666" y="6356351"/>
            <a:ext cx="2057400" cy="365125"/>
          </a:xfrm>
        </p:spPr>
        <p:txBody>
          <a:bodyPr/>
          <a:lstStyle/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49313EA-94F9-4495-B5FF-D6570743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966" y="6356351"/>
            <a:ext cx="30861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690EC9A-CA19-442C-B070-6C99B3AF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9966" y="6356351"/>
            <a:ext cx="2057400" cy="365125"/>
          </a:xfrm>
        </p:spPr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04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4140F5-BC28-4F23-9742-23AF77EB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9590"/>
            <a:ext cx="839252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4B231FA-EC02-4718-8FE5-115F5249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F706EF2-0099-4D59-8098-50F37E81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3EAF1A3-C2E2-4239-861B-94A8C5A69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6755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DAC55D8-8588-49E8-8791-88615EE8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5EE9C18-EB0F-4226-BED1-437603E6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CFBF3A1-EDDD-4C79-BDD6-28782AE8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423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583C8F-2389-40B7-A8D6-3430B6DDC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9821FB7-25A0-41CB-8691-EB5B8A6B1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341BD74-2AA3-4F6E-A40E-34F98A09D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94C6882-8371-487E-B2CD-CD6BE3E4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A8C3005-4BC2-47F2-A8F0-74FA30A2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21E4415-9402-4744-964A-ECA25D43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446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0E25D9-7937-4F76-B9E9-B680180B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16AC0CA-F533-465E-8B46-D7C9DE91BC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57901CA-0D32-4422-BDAD-88801C6F2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0115B36-A1AC-42C6-A61C-B0759B8E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F0A27DE-1A90-4B43-B0BF-0835955D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41DDD22-D75D-4EB0-9D35-29CD4B02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7679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CCDB81-EEB1-4419-85C8-410957C1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27" y="269590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unset" dir="t"/>
            </a:scene3d>
            <a:sp3d extrusionH="57150" prstMaterial="matte">
              <a:bevelT w="38100" h="38100"/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3557189-169C-44FF-8CC9-89B17DE34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627" y="1730089"/>
            <a:ext cx="8229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BD5E7A-0971-4178-BD78-E02F8180A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5F458-6A3E-4B0B-AF47-FB9313319433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7E2238F-D6CF-4B59-8188-021281BDF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36A112-810F-45C1-92A4-DE488D061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927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918E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Intro " panose="02000000000000000000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d/BRU36K14Y5jFHw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us04web.zoom.us/j/430128165?pwd=blM3T3ZPbzlCeFZMNGdaSnZPWTJaQT0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cifra.school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cifra.school/topics/chem/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stihi.ru/avtor/yurku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E483DC-FE5F-40E2-BF98-9004B9D0B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632" y="561703"/>
            <a:ext cx="7274256" cy="20116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«Урок на </a:t>
            </a:r>
            <a:r>
              <a:rPr lang="ru-RU" b="1" dirty="0" err="1" smtClean="0">
                <a:solidFill>
                  <a:srgbClr val="7030A0"/>
                </a:solidFill>
                <a:latin typeface="Arial Black" pitchFamily="34" charset="0"/>
              </a:rPr>
              <a:t>дистанте</a:t>
            </a: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: условия результата»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7F93EE9-506F-4E4B-8C27-A2001EA24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386" y="2821577"/>
            <a:ext cx="7274256" cy="653427"/>
          </a:xfrm>
        </p:spPr>
        <p:txBody>
          <a:bodyPr>
            <a:normAutofit fontScale="77500" lnSpcReduction="20000"/>
          </a:bodyPr>
          <a:lstStyle/>
          <a:p>
            <a:pPr algn="r"/>
            <a:endParaRPr lang="ru-RU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ru-RU" sz="3600" b="1" dirty="0" smtClean="0">
                <a:solidFill>
                  <a:srgbClr val="7030A0"/>
                </a:solidFill>
                <a:latin typeface="Arial Black" pitchFamily="34" charset="0"/>
              </a:rPr>
              <a:t>1 часть</a:t>
            </a:r>
            <a:endParaRPr lang="ru-RU" sz="3600" dirty="0">
              <a:solidFill>
                <a:srgbClr val="7030A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6195" y="4221804"/>
            <a:ext cx="6194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Ведущий: </a:t>
            </a:r>
            <a:r>
              <a:rPr lang="ru-RU" b="1" dirty="0" err="1" smtClean="0">
                <a:solidFill>
                  <a:srgbClr val="7030A0"/>
                </a:solidFill>
                <a:latin typeface="Arial Black" pitchFamily="34" charset="0"/>
              </a:rPr>
              <a:t>Хромцова</a:t>
            </a: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 Светлана Петровна учитель биологии школы № 8 </a:t>
            </a: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г.Березники</a:t>
            </a:r>
            <a:r>
              <a:rPr lang="en-US" b="1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Запись </a:t>
            </a:r>
            <a:r>
              <a:rPr lang="ru-RU" b="1" dirty="0" err="1" smtClean="0">
                <a:solidFill>
                  <a:srgbClr val="7030A0"/>
                </a:solidFill>
                <a:latin typeface="Arial Black" pitchFamily="34" charset="0"/>
              </a:rPr>
              <a:t>вебинара</a:t>
            </a: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 по ссылке</a:t>
            </a:r>
          </a:p>
          <a:p>
            <a:r>
              <a:rPr lang="en-US" u="sng" dirty="0" smtClean="0">
                <a:hlinkClick r:id="rId2"/>
              </a:rPr>
              <a:t>https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yadi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sk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smtClean="0">
                <a:hlinkClick r:id="rId2"/>
              </a:rPr>
              <a:t>d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smtClean="0">
                <a:hlinkClick r:id="rId2"/>
              </a:rPr>
              <a:t>BRU</a:t>
            </a:r>
            <a:r>
              <a:rPr lang="ru-RU" u="sng" dirty="0" smtClean="0">
                <a:hlinkClick r:id="rId2"/>
              </a:rPr>
              <a:t>36</a:t>
            </a:r>
            <a:r>
              <a:rPr lang="en-US" u="sng" dirty="0" smtClean="0">
                <a:hlinkClick r:id="rId2"/>
              </a:rPr>
              <a:t>K</a:t>
            </a:r>
            <a:r>
              <a:rPr lang="ru-RU" u="sng" dirty="0" smtClean="0">
                <a:hlinkClick r:id="rId2"/>
              </a:rPr>
              <a:t>14</a:t>
            </a:r>
            <a:r>
              <a:rPr lang="en-US" u="sng" dirty="0" smtClean="0">
                <a:hlinkClick r:id="rId2"/>
              </a:rPr>
              <a:t>Y</a:t>
            </a:r>
            <a:r>
              <a:rPr lang="ru-RU" u="sng" dirty="0" smtClean="0">
                <a:hlinkClick r:id="rId2"/>
              </a:rPr>
              <a:t>5</a:t>
            </a:r>
            <a:r>
              <a:rPr lang="en-US" u="sng" dirty="0" err="1" smtClean="0">
                <a:hlinkClick r:id="rId2"/>
              </a:rPr>
              <a:t>jFHw</a:t>
            </a:r>
            <a:r>
              <a:rPr lang="ru-RU" dirty="0" smtClean="0"/>
              <a:t> </a:t>
            </a:r>
          </a:p>
          <a:p>
            <a:endParaRPr lang="en-US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62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0572" t="22142" r="15697" b="9821"/>
          <a:stretch>
            <a:fillRect/>
          </a:stretch>
        </p:blipFill>
        <p:spPr bwMode="auto">
          <a:xfrm>
            <a:off x="666206" y="1097280"/>
            <a:ext cx="8255725" cy="497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5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0369" t="18174" r="13800" b="8273"/>
          <a:stretch>
            <a:fillRect/>
          </a:stretch>
        </p:blipFill>
        <p:spPr bwMode="auto">
          <a:xfrm>
            <a:off x="613954" y="0"/>
            <a:ext cx="8530046" cy="534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5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5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577" y="269591"/>
            <a:ext cx="8444649" cy="4227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Все готово! Можно начинать урок в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дистанте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?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700" b="1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1. Создаем конференцию и приглашаем детей.</a:t>
            </a:r>
            <a:endParaRPr lang="ru-RU" sz="2700" b="1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1752" t="35244" r="27348" b="10916"/>
          <a:stretch>
            <a:fillRect/>
          </a:stretch>
        </p:blipFill>
        <p:spPr bwMode="auto">
          <a:xfrm>
            <a:off x="836023" y="1449977"/>
            <a:ext cx="7889966" cy="433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8941" t="24643" r="26194" b="37500"/>
          <a:stretch>
            <a:fillRect/>
          </a:stretch>
        </p:blipFill>
        <p:spPr bwMode="auto">
          <a:xfrm>
            <a:off x="457201" y="209006"/>
            <a:ext cx="8347166" cy="602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 Открываем  </a:t>
            </a:r>
            <a:r>
              <a:rPr lang="ru-RU" sz="3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Viber</a:t>
            </a: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3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другой </a:t>
            </a:r>
            <a:r>
              <a:rPr lang="ru-RU" sz="3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мессен</a:t>
            </a: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джер</a:t>
            </a: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или почту,  выбираем нужный диалог,  </a:t>
            </a:r>
            <a:r>
              <a:rPr lang="ru-RU" sz="3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нажи</a:t>
            </a: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маем правую кнопку мыши и выбираем «Вставить». </a:t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Отправляем сообщение. </a:t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Примечание.  Также на этом этапе лучше прикрепить инструкцию для</a:t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детей, которая доступна по ссылке.</a:t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Совет! </a:t>
            </a:r>
            <a:r>
              <a:rPr lang="ru-RU" sz="31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Проверить звук и видео!</a:t>
            </a:r>
            <a:endParaRPr lang="ru-RU" sz="3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456" y="6500573"/>
            <a:ext cx="8229599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4684" y="2155372"/>
            <a:ext cx="8229599" cy="42526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457" y="2625636"/>
            <a:ext cx="736745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﻿</a:t>
            </a:r>
            <a:r>
              <a:rPr lang="ru-RU" dirty="0" err="1" smtClean="0"/>
              <a:t>Хромцова</a:t>
            </a:r>
            <a:r>
              <a:rPr lang="ru-RU" dirty="0" smtClean="0"/>
              <a:t> Светлана приглашает вас на запланированную конференцию: </a:t>
            </a:r>
            <a:r>
              <a:rPr lang="ru-RU" dirty="0" err="1" smtClean="0"/>
              <a:t>Zoom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Тема: Урок на </a:t>
            </a:r>
            <a:r>
              <a:rPr lang="ru-RU" dirty="0" err="1" smtClean="0"/>
              <a:t>дистанте:условия</a:t>
            </a:r>
            <a:r>
              <a:rPr lang="ru-RU" dirty="0" smtClean="0"/>
              <a:t> результата.(1 часть).</a:t>
            </a:r>
          </a:p>
          <a:p>
            <a:r>
              <a:rPr lang="ru-RU" dirty="0" smtClean="0"/>
              <a:t>Время: 9 </a:t>
            </a:r>
            <a:r>
              <a:rPr lang="ru-RU" dirty="0" err="1" smtClean="0"/>
              <a:t>апр</a:t>
            </a:r>
            <a:r>
              <a:rPr lang="ru-RU" dirty="0" smtClean="0"/>
              <a:t> 2020 04:00 PM Екатеринбург</a:t>
            </a:r>
          </a:p>
          <a:p>
            <a:endParaRPr lang="ru-RU" dirty="0" smtClean="0"/>
          </a:p>
          <a:p>
            <a:r>
              <a:rPr lang="ru-RU" dirty="0" smtClean="0"/>
              <a:t>Подключиться к конференции </a:t>
            </a:r>
            <a:r>
              <a:rPr lang="ru-RU" dirty="0" err="1" smtClean="0"/>
              <a:t>Zoom</a:t>
            </a:r>
            <a:endParaRPr lang="ru-RU" dirty="0" smtClean="0"/>
          </a:p>
          <a:p>
            <a:r>
              <a:rPr lang="ru-RU" dirty="0" smtClean="0">
                <a:hlinkClick r:id="rId2"/>
              </a:rPr>
              <a:t>https://us04web.zoom.us/j/430128165?pwd=blM3T3ZPbzlCeFZMNGdaSnZPWTJaQT09</a:t>
            </a:r>
            <a:endParaRPr lang="ru-RU" dirty="0" smtClean="0"/>
          </a:p>
          <a:p>
            <a:r>
              <a:rPr lang="ru-RU" dirty="0" smtClean="0"/>
              <a:t>Идентификатор конференции: 430 128 165</a:t>
            </a:r>
          </a:p>
          <a:p>
            <a:r>
              <a:rPr lang="ru-RU" dirty="0" smtClean="0"/>
              <a:t>Пароль: 005830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79269" y="156754"/>
            <a:ext cx="8085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Совет: 1.Когда отсылаем ссылку в </a:t>
            </a:r>
            <a:r>
              <a:rPr lang="ru-RU" sz="2800" dirty="0" err="1" smtClean="0">
                <a:solidFill>
                  <a:srgbClr val="FF0000"/>
                </a:solidFill>
              </a:rPr>
              <a:t>Яндексе</a:t>
            </a:r>
            <a:r>
              <a:rPr lang="ru-RU" sz="2800" dirty="0" smtClean="0">
                <a:solidFill>
                  <a:srgbClr val="FF0000"/>
                </a:solidFill>
              </a:rPr>
              <a:t> или </a:t>
            </a:r>
            <a:r>
              <a:rPr lang="ru-RU" sz="2800" dirty="0" err="1" smtClean="0">
                <a:solidFill>
                  <a:srgbClr val="FF0000"/>
                </a:solidFill>
              </a:rPr>
              <a:t>ВКонтакте</a:t>
            </a:r>
            <a:r>
              <a:rPr lang="ru-RU" sz="2800" dirty="0" smtClean="0">
                <a:solidFill>
                  <a:srgbClr val="FF0000"/>
                </a:solidFill>
              </a:rPr>
              <a:t>, не забываем после активной ссылки ставить </a:t>
            </a:r>
            <a:r>
              <a:rPr lang="en-US" sz="2800" dirty="0" smtClean="0">
                <a:solidFill>
                  <a:srgbClr val="FF0000"/>
                </a:solidFill>
              </a:rPr>
              <a:t>Enter</a:t>
            </a:r>
            <a:r>
              <a:rPr lang="ru-RU" sz="2800" dirty="0" smtClean="0">
                <a:solidFill>
                  <a:srgbClr val="FF0000"/>
                </a:solidFill>
              </a:rPr>
              <a:t>, чтобы ссылка была активной.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2. Можно поставить идентификатор конференции.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627" y="169818"/>
            <a:ext cx="8229599" cy="600892"/>
          </a:xfrm>
        </p:spPr>
        <p:txBody>
          <a:bodyPr>
            <a:normAutofit/>
          </a:bodyPr>
          <a:lstStyle/>
          <a:p>
            <a:r>
              <a:rPr lang="ru-RU" dirty="0" smtClean="0"/>
              <a:t>В программе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973" t="23380" r="27535" b="10447"/>
          <a:stretch>
            <a:fillRect/>
          </a:stretch>
        </p:blipFill>
        <p:spPr bwMode="auto">
          <a:xfrm>
            <a:off x="705394" y="822960"/>
            <a:ext cx="4428308" cy="551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l="-669" b="24424"/>
          <a:stretch>
            <a:fillRect/>
          </a:stretch>
        </p:blipFill>
        <p:spPr bwMode="auto">
          <a:xfrm>
            <a:off x="5212080" y="940526"/>
            <a:ext cx="3931920" cy="214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0640" y="2917824"/>
            <a:ext cx="4023360" cy="349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248194"/>
            <a:ext cx="8327083" cy="56300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08" y="0"/>
            <a:ext cx="8203475" cy="631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559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1703" y="1730089"/>
            <a:ext cx="8418523" cy="46315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074" b="13907"/>
          <a:stretch>
            <a:fillRect/>
          </a:stretch>
        </p:blipFill>
        <p:spPr bwMode="auto">
          <a:xfrm>
            <a:off x="718457" y="365760"/>
            <a:ext cx="8425543" cy="509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5328" t="22794" r="17370" b="11071"/>
          <a:stretch>
            <a:fillRect/>
          </a:stretch>
        </p:blipFill>
        <p:spPr bwMode="auto">
          <a:xfrm>
            <a:off x="587830" y="274320"/>
            <a:ext cx="8321040" cy="595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0672" t="21428" r="14185" b="8750"/>
          <a:stretch>
            <a:fillRect/>
          </a:stretch>
        </p:blipFill>
        <p:spPr bwMode="auto">
          <a:xfrm>
            <a:off x="548640" y="182880"/>
            <a:ext cx="8438606" cy="599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95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627" y="269590"/>
            <a:ext cx="8229599" cy="77543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Полезные ссылки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(если не работают платформы)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65" y="1515291"/>
            <a:ext cx="7753632" cy="402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6635" t="195" r="24491" b="14449"/>
          <a:stretch>
            <a:fillRect/>
          </a:stretch>
        </p:blipFill>
        <p:spPr bwMode="auto">
          <a:xfrm>
            <a:off x="222069" y="287383"/>
            <a:ext cx="8921931" cy="624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5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1779" t="9274" r="15180" b="9988"/>
          <a:stretch>
            <a:fillRect/>
          </a:stretch>
        </p:blipFill>
        <p:spPr bwMode="auto">
          <a:xfrm>
            <a:off x="517135" y="493316"/>
            <a:ext cx="8626865" cy="538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0484" t="10478"/>
          <a:stretch>
            <a:fillRect/>
          </a:stretch>
        </p:blipFill>
        <p:spPr bwMode="auto">
          <a:xfrm>
            <a:off x="1358153" y="766482"/>
            <a:ext cx="11595847" cy="654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5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627" y="269591"/>
            <a:ext cx="8229599" cy="103669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Для создания тестов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69" t="9767" b="13681"/>
          <a:stretch>
            <a:fillRect/>
          </a:stretch>
        </p:blipFill>
        <p:spPr bwMode="auto">
          <a:xfrm>
            <a:off x="640080" y="2155371"/>
            <a:ext cx="8321040" cy="333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18" t="9175" r="14281" b="10924"/>
          <a:stretch>
            <a:fillRect/>
          </a:stretch>
        </p:blipFill>
        <p:spPr bwMode="auto">
          <a:xfrm>
            <a:off x="1084217" y="940526"/>
            <a:ext cx="3879669" cy="445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731520" y="2351313"/>
            <a:ext cx="3108960" cy="29913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815" t="9285" r="26690" b="13036"/>
          <a:stretch>
            <a:fillRect/>
          </a:stretch>
        </p:blipFill>
        <p:spPr bwMode="auto">
          <a:xfrm>
            <a:off x="235131" y="235131"/>
            <a:ext cx="8712926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0"/>
            <a:ext cx="8229599" cy="605621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https://cifra.school/</a:t>
            </a:r>
            <a:endParaRPr lang="ru-RU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56" t="13970" b="11280"/>
          <a:stretch>
            <a:fillRect/>
          </a:stretch>
        </p:blipFill>
        <p:spPr bwMode="auto">
          <a:xfrm>
            <a:off x="692332" y="914400"/>
            <a:ext cx="8026104" cy="488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75658" y="644825"/>
            <a:ext cx="7511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2"/>
              </a:rPr>
              <a:t>https://cifra.school/topics/chem/8/</a:t>
            </a:r>
            <a:endParaRPr lang="ru-RU" sz="24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58" t="40501" b="6093"/>
          <a:stretch>
            <a:fillRect/>
          </a:stretch>
        </p:blipFill>
        <p:spPr bwMode="auto">
          <a:xfrm>
            <a:off x="587829" y="1136468"/>
            <a:ext cx="8183653" cy="248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 l="11479" t="15089" r="19949" b="12768"/>
          <a:stretch>
            <a:fillRect/>
          </a:stretch>
        </p:blipFill>
        <p:spPr bwMode="auto">
          <a:xfrm>
            <a:off x="261257" y="822960"/>
            <a:ext cx="8882743" cy="527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2691" t="2674" r="28826" b="6415"/>
          <a:stretch>
            <a:fillRect/>
          </a:stretch>
        </p:blipFill>
        <p:spPr bwMode="auto">
          <a:xfrm>
            <a:off x="287383" y="0"/>
            <a:ext cx="8643001" cy="647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627" y="269591"/>
            <a:ext cx="8229599" cy="5794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itaty-o-professionalisme_titani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5898" y="195943"/>
            <a:ext cx="8638101" cy="59174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0"/>
            <a:ext cx="8183392" cy="239861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Пусть дистанционное обучение  вас вдохновит на новые идеи!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1887" y="457200"/>
            <a:ext cx="8588340" cy="6087291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 идею </a:t>
            </a:r>
          </a:p>
          <a:p>
            <a:pPr fontAlgn="base"/>
            <a:r>
              <a:rPr lang="ru-RU" sz="11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Лана </a:t>
            </a:r>
            <a:r>
              <a:rPr lang="ru-RU" sz="1100" b="1" i="1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Юрковская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Если вы с утра проснулись        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голове с идеей дикой,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Не спешите её сразу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Всему свету говорить.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Очень даже, что другие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Не поддержат, рассмеются,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 заботясь о здоровье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Станут в скорую звонить.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Очень важно не поддаться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Заявлениям " Вот глупость!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Потому что в вас простуда -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Неразумности грибки!"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 не верьте. Они сами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Лишь умеют ровным счётом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одном топтаться месте,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 мешая вам идти.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Вместо этого тихонько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 в ответ им улыбайтесь,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Продолжая всюду сеять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Семена идеи той.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 увидите, как вскоре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Все признают, что вы Гений,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 никто уже не вспомнит,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вас звали глупцом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estivala_proektov_25-28.10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9472" y="666206"/>
            <a:ext cx="5494711" cy="564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вопросами обращаться можно по электронной почте: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hromtsova.sveta@yandex.ru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</a:t>
            </a:r>
            <a:r>
              <a:rPr lang="ru-RU" dirty="0" err="1" smtClean="0"/>
              <a:t>Zoom</a:t>
            </a:r>
            <a:r>
              <a:rPr lang="ru-RU" dirty="0" smtClean="0"/>
              <a:t>- инструкция для учителя // </a:t>
            </a:r>
            <a:r>
              <a:rPr lang="ru-RU" dirty="0" err="1" smtClean="0"/>
              <a:t>Ютуб-канал</a:t>
            </a:r>
            <a:r>
              <a:rPr lang="ru-RU" dirty="0" smtClean="0"/>
              <a:t> URL: https://www.youtube.com/watch?v=iGeKgORa5MI (дата обращения: 08.04.2020</a:t>
            </a:r>
          </a:p>
          <a:p>
            <a:r>
              <a:rPr lang="ru-RU" dirty="0" smtClean="0"/>
              <a:t>2. Инструкция ZOOM для учителей // группа в контакте URL: https://vk.com/wonderland_34 (дата обращения: 09.04.2020).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627" y="269591"/>
            <a:ext cx="8229599" cy="853816"/>
          </a:xfrm>
        </p:spPr>
        <p:txBody>
          <a:bodyPr/>
          <a:lstStyle/>
          <a:p>
            <a:r>
              <a:rPr lang="ru-RU" dirty="0" smtClean="0"/>
              <a:t>Цена вопроса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0627" y="927463"/>
            <a:ext cx="8229599" cy="5153964"/>
          </a:xfrm>
        </p:spPr>
        <p:txBody>
          <a:bodyPr/>
          <a:lstStyle/>
          <a:p>
            <a:r>
              <a:rPr lang="ru-RU" dirty="0" smtClean="0"/>
              <a:t>Бесплатная версия-</a:t>
            </a:r>
          </a:p>
          <a:p>
            <a:r>
              <a:rPr lang="ru-RU" dirty="0" smtClean="0"/>
              <a:t>Платная версия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8655" t="20000" r="16706" b="16071"/>
          <a:stretch>
            <a:fillRect/>
          </a:stretch>
        </p:blipFill>
        <p:spPr bwMode="auto">
          <a:xfrm>
            <a:off x="509451" y="1737360"/>
            <a:ext cx="8373292" cy="467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733" t="7743" r="20916" b="10349"/>
          <a:stretch>
            <a:fillRect/>
          </a:stretch>
        </p:blipFill>
        <p:spPr bwMode="auto">
          <a:xfrm>
            <a:off x="313509" y="0"/>
            <a:ext cx="8595360" cy="613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1596" t="8214" r="23261" b="11607"/>
          <a:stretch>
            <a:fillRect/>
          </a:stretch>
        </p:blipFill>
        <p:spPr bwMode="auto">
          <a:xfrm>
            <a:off x="496389" y="248194"/>
            <a:ext cx="8438605" cy="619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Материалы по </a:t>
            </a:r>
            <a:r>
              <a:rPr lang="en-US" dirty="0" smtClean="0">
                <a:solidFill>
                  <a:srgbClr val="0070C0"/>
                </a:solidFill>
                <a:latin typeface="Arial Black" pitchFamily="34" charset="0"/>
              </a:rPr>
              <a:t>ZOOM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3955" y="1285952"/>
            <a:ext cx="8229599" cy="4351338"/>
          </a:xfrm>
        </p:spPr>
        <p:txBody>
          <a:bodyPr>
            <a:normAutofit/>
          </a:bodyPr>
          <a:lstStyle/>
          <a:p>
            <a:pPr lvl="8"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ссылке на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Яндекс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. Диск </a:t>
            </a:r>
          </a:p>
          <a:p>
            <a:pPr lvl="8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" y="4506686"/>
            <a:ext cx="846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Совет: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0067" t="23749" r="20538" b="11250"/>
          <a:stretch>
            <a:fillRect/>
          </a:stretch>
        </p:blipFill>
        <p:spPr bwMode="auto">
          <a:xfrm>
            <a:off x="744583" y="169817"/>
            <a:ext cx="7694023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62594" y="5460274"/>
            <a:ext cx="722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Платно приблизительно 2 600 в месяц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1782" t="23713" r="18304" b="6250"/>
          <a:stretch>
            <a:fillRect/>
          </a:stretch>
        </p:blipFill>
        <p:spPr bwMode="auto">
          <a:xfrm>
            <a:off x="378823" y="182881"/>
            <a:ext cx="8516983" cy="595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Универ6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Универ5.potx" id="{648D1469-64F3-466D-B332-98D0DBBBA35B}" vid="{720ECF1C-1AE0-4AC9-8D0F-BB18E51495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Универ6</Template>
  <TotalTime>562</TotalTime>
  <Words>187</Words>
  <Application>Microsoft Office PowerPoint</Application>
  <PresentationFormat>Экран (4:3)</PresentationFormat>
  <Paragraphs>41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Универ6</vt:lpstr>
      <vt:lpstr>«Урок на дистанте: условия результата»</vt:lpstr>
      <vt:lpstr>Слайд 2</vt:lpstr>
      <vt:lpstr>Слайд 3</vt:lpstr>
      <vt:lpstr>Цена вопроса</vt:lpstr>
      <vt:lpstr>Слайд 5</vt:lpstr>
      <vt:lpstr>Слайд 6</vt:lpstr>
      <vt:lpstr>Материалы по ZOOM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Все готово! Можно начинать урок в дистанте? 1. Создаем конференцию и приглашаем детей.</vt:lpstr>
      <vt:lpstr>Слайд 16</vt:lpstr>
      <vt:lpstr>        4.  Открываем  Viber,  WhatsApp,  другой мессен- джер или почту,  выбираем нужный диалог,  нажи маем правую кнопку мыши и выбираем «Вставить».  Отправляем сообщение.  Примечание.  Также на этом этапе лучше прикрепить инструкцию для детей, которая доступна по ссылке.  Совет! Проверить звук и видео!</vt:lpstr>
      <vt:lpstr>Слайд 18</vt:lpstr>
      <vt:lpstr>В программе</vt:lpstr>
      <vt:lpstr>Слайд 20</vt:lpstr>
      <vt:lpstr>Слайд 21</vt:lpstr>
      <vt:lpstr>Слайд 22</vt:lpstr>
      <vt:lpstr>Полезные ссылки (если не работают платформы)</vt:lpstr>
      <vt:lpstr>Слайд 24</vt:lpstr>
      <vt:lpstr>Слайд 25</vt:lpstr>
      <vt:lpstr>Слайд 26</vt:lpstr>
      <vt:lpstr>Слайд 27</vt:lpstr>
      <vt:lpstr>Слайд 28</vt:lpstr>
      <vt:lpstr>Для создания тестов</vt:lpstr>
      <vt:lpstr>Слайд 30</vt:lpstr>
      <vt:lpstr>https://cifra.school/</vt:lpstr>
      <vt:lpstr>Слайд 32</vt:lpstr>
      <vt:lpstr>Слайд 33</vt:lpstr>
      <vt:lpstr>Слайд 34</vt:lpstr>
      <vt:lpstr>Пусть дистанционное обучение  вас вдохновит на новые идеи!</vt:lpstr>
      <vt:lpstr>С вопросами обращаться можно по электронной почте:</vt:lpstr>
      <vt:lpstr>Источники информации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</dc:title>
  <dc:creator>Марина</dc:creator>
  <cp:lastModifiedBy>User</cp:lastModifiedBy>
  <cp:revision>76</cp:revision>
  <dcterms:created xsi:type="dcterms:W3CDTF">2019-07-28T09:59:28Z</dcterms:created>
  <dcterms:modified xsi:type="dcterms:W3CDTF">2020-04-14T12:24:12Z</dcterms:modified>
</cp:coreProperties>
</file>