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8" r:id="rId3"/>
    <p:sldId id="295" r:id="rId4"/>
    <p:sldId id="296" r:id="rId5"/>
    <p:sldId id="29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2294A21-C92B-43A9-9C8A-1493F4FD2894}">
          <p14:sldIdLst>
            <p14:sldId id="289"/>
            <p14:sldId id="298"/>
            <p14:sldId id="295"/>
            <p14:sldId id="296"/>
          </p14:sldIdLst>
        </p14:section>
        <p14:section name="Раздел без заголовка" id="{F33C40AE-AAA2-4FCE-8458-8E0B888608F0}">
          <p14:sldIdLst>
            <p14:sldId id="2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014" autoAdjust="0"/>
  </p:normalViewPr>
  <p:slideViewPr>
    <p:cSldViewPr>
      <p:cViewPr varScale="1">
        <p:scale>
          <a:sx n="96" d="100"/>
          <a:sy n="96" d="100"/>
        </p:scale>
        <p:origin x="-19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8EF27-981B-4556-944A-2C42180DE8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B7A1-6362-4395-9358-6206C67EED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8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just">
              <a:buNone/>
            </a:pP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EB7A1-6362-4395-9358-6206C67EED4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33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EB7A1-6362-4395-9358-6206C67EED4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69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EB7A1-6362-4395-9358-6206C67EED4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6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s16.dobryanka-edu.ru/upload/versions/20961/76142/Strategicheskaja_cel_Programmy_razvitija_ds1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4cEL/38Rcvkr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loud.mail.ru/public/3PY9/2KkH6d4aj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mailto:det-sad.16@mail.ru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656183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образования  администрации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Добрянского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Display" panose="02000505000000020004" pitchFamily="2" charset="0"/>
                <a:cs typeface="Times New Roman" panose="02020603050405020304" pitchFamily="18" charset="0"/>
              </a:rPr>
              <a:t>		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 автономное  дошкольное  образовательное 			учреждение первой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«Центр развития ребенка </a:t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«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Добрянский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детский сад №16 «Берёзка»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640960" cy="410445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Творческая работа 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 – заведующий детского сада»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«Проектный офис – механизм управления развитием»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Автор-разработчик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Пьянкова Ольга Фёдоровна, </a:t>
            </a:r>
          </a:p>
          <a:p>
            <a:pPr algn="r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заведующий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Det-sad.16@mail.ru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Добрянка, 2020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76" b="90000" l="4970" r="980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9228"/>
          <a:stretch/>
        </p:blipFill>
        <p:spPr>
          <a:xfrm>
            <a:off x="251520" y="692696"/>
            <a:ext cx="180020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4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низ 4"/>
          <p:cNvSpPr/>
          <p:nvPr/>
        </p:nvSpPr>
        <p:spPr>
          <a:xfrm>
            <a:off x="257127" y="1268760"/>
            <a:ext cx="3882825" cy="432048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2020 года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294121" y="1268760"/>
            <a:ext cx="4608512" cy="432048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2020 года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27" y="1772816"/>
            <a:ext cx="388282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2019 г. - реорганизация двух дошкольных образовательных организаций путем присоединения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июнь 2019 г. - назначение заведующим  МАДОУ ЦРР «ДДС №16 «Березка»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учреждения в новых условиях: 3 корпуса, 600 детей, 150 сотрудников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«Программы развития детского сада на 2015 – 2019 гг.» 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2015-2019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 программно-целевой характер управления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257127" y="304801"/>
            <a:ext cx="8645507" cy="891951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условиях более эффективным является проектно-целевое управление, обеспечивающее достижение цели в условиях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ограниченных ресурсов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184890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какому пути развиваться?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будет выглядеть модель образовательного пространства детского сада?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эффективнее для достижения поставленной цели?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94933" y="1701127"/>
            <a:ext cx="460851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основе идеи развития - приоритетные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развития образования на федеральном, региональном и городских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уровнях, Национальный проект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«Образование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эффективный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управления – проектный офис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обновленное содержание образования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изменение цифровой среды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профессиональное развитие кадров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04872" y="4219754"/>
            <a:ext cx="46085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 интересов  всех участников образовательного процесса – детей, родителей,  педагогов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проектно-целевой подход в управлении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стратегическая команда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обозначены  ключевые направления и пути развития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«Программа развития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ЦРР «ДДС №16 «Берёзка» на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2020-2023 гг.»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ОФИС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609128" y="3999587"/>
            <a:ext cx="221100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763688" y="4962659"/>
            <a:ext cx="221100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0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338138"/>
            <a:ext cx="8640960" cy="143467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Стратегическая цель Программы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развития: проектирование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и верификация  инновационной модели образовательного пространства, обеспечивающего проявление у детей дошкольного возраста инициативы,  самостоятельности в социально-коммуникативной   и познавательной деятельности в условиях функционирования образовательной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«Площадки добрых приключений»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79512" y="1628800"/>
            <a:ext cx="4105275" cy="3457575"/>
          </a:xfrm>
        </p:spPr>
        <p:txBody>
          <a:bodyPr>
            <a:normAutofit fontScale="55000" lnSpcReduction="20000"/>
          </a:bodyPr>
          <a:lstStyle/>
          <a:p>
            <a:pPr marL="0" lvl="1" indent="0" algn="ctr">
              <a:buNone/>
            </a:pPr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57188" indent="-357188" algn="l">
              <a:buFont typeface="Wingdings" panose="05000000000000000000" pitchFamily="2" charset="2"/>
              <a:buChar char="q"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привлекательности образовательного процесса для разных категорий детей с целью улучшения результатов освоения дошкольного образования</a:t>
            </a:r>
          </a:p>
          <a:p>
            <a:pPr marL="357188" indent="-357188" algn="l">
              <a:buFont typeface="Wingdings" panose="05000000000000000000" pitchFamily="2" charset="2"/>
              <a:buChar char="q"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профессиональной компетентности педагогов и родительской грамотности  в вопросах организации современного дошкольного образования в условиях социально-педагогического взаимодействия воспитывающих взрослых.</a:t>
            </a:r>
          </a:p>
          <a:p>
            <a:pPr marL="357188" indent="-357188" algn="l">
              <a:buFont typeface="Wingdings" panose="05000000000000000000" pitchFamily="2" charset="2"/>
              <a:buChar char="q"/>
            </a:pPr>
            <a:r>
              <a:rPr lang="ru-RU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роектирование </a:t>
            </a:r>
            <a:r>
              <a:rPr lang="ru-RU" sz="2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верификация внутренней оценки </a:t>
            </a: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endParaRPr lang="ru-RU" sz="2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179512" y="5229200"/>
            <a:ext cx="4105275" cy="129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стратегической 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реализации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0" indent="0" algn="ctr">
              <a:buNone/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пределяют </a:t>
            </a:r>
          </a:p>
          <a:p>
            <a:pPr marL="0" indent="0" algn="ctr">
              <a:buNone/>
            </a:pPr>
            <a:r>
              <a:rPr lang="ru-RU" sz="1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показателя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572000" y="1556792"/>
            <a:ext cx="4392612" cy="431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приоритетных направлений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8 проектов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4572000" y="1988840"/>
            <a:ext cx="4392612" cy="46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endParaRPr lang="ru-RU" sz="16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Играя, шагаю к успеху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ЗнаюБерегуПриумножаю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образовательная среда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образовательную практику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«Дорогою добра»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«Живые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узелки»</a:t>
            </a:r>
          </a:p>
          <a:p>
            <a:pPr marL="0" indent="0" algn="ctr">
              <a:buNone/>
            </a:pP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 </a:t>
            </a:r>
            <a:endParaRPr lang="ru-RU" sz="16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добрых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приключений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Кадры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– успешный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Компетентный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родитель»</a:t>
            </a:r>
          </a:p>
          <a:p>
            <a:pPr marL="0" indent="0" algn="ctr">
              <a:buNone/>
            </a:pP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внутренней оценки качества дошкольного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Управляющая кнопка: сведения 6">
            <a:hlinkClick r:id="rId3" highlightClick="1"/>
          </p:cNvPr>
          <p:cNvSpPr/>
          <p:nvPr/>
        </p:nvSpPr>
        <p:spPr>
          <a:xfrm>
            <a:off x="3808817" y="4509119"/>
            <a:ext cx="360040" cy="299391"/>
          </a:xfrm>
          <a:prstGeom prst="actionButtonInform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5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188913"/>
            <a:ext cx="8784976" cy="129587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Работа по реализации стратегической цели объединила педагогов  в команды, где каждому есть возможность внести свой вклад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в развитие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учреждения, ощутить причастность к общему делу.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Подходит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 завершению первый год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работы </a:t>
            </a:r>
            <a:r>
              <a:rPr lang="ru-RU" sz="1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проектного офиса.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107504" y="1484784"/>
            <a:ext cx="4392487" cy="410445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68288" indent="-268288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повысилась коммуникативная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информационная компетентность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мастерство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педагогов в рамках освоения инновационных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35%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 методической работы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ДОО носят инновационный характер </a:t>
            </a:r>
          </a:p>
          <a:p>
            <a:pPr marL="268288" indent="-268288">
              <a:buClrTx/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0% педагогов стали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победителями и призерами профессиональных конкурсов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различных уровней</a:t>
            </a:r>
          </a:p>
          <a:p>
            <a:pPr marL="268288" indent="-268288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 используют дистанционные формы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семьей</a:t>
            </a:r>
          </a:p>
          <a:p>
            <a:pPr marL="268288" indent="-268288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внедряются образовательные практики </a:t>
            </a:r>
          </a:p>
          <a:p>
            <a:pPr marL="268288" indent="-268288">
              <a:buClrTx/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838126" y="1556792"/>
            <a:ext cx="4126362" cy="3672408"/>
          </a:xfr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85750" indent="-285750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образовательную практику программы: «Дорогою добра» Л.В. Коломийченко, программа по духовно-нравственному воспитанию детей старшего дошкольного возраста «Живые узелки» </a:t>
            </a:r>
          </a:p>
          <a:p>
            <a:pPr marL="285750" indent="-285750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новая внутренняя система оценки качества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Tx/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приобретено интерактивное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борудование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LEGO–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</a:p>
          <a:p>
            <a:pPr marL="285750" indent="-285750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интерактивный уголок для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marL="285750" indent="-285750">
              <a:buClrTx/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Запущено 11 наименований платных услуг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Управляющая кнопка: фильм 7">
            <a:hlinkClick r:id="rId3" highlightClick="1"/>
          </p:cNvPr>
          <p:cNvSpPr/>
          <p:nvPr/>
        </p:nvSpPr>
        <p:spPr>
          <a:xfrm>
            <a:off x="467544" y="5661248"/>
            <a:ext cx="648072" cy="523216"/>
          </a:xfrm>
          <a:prstGeom prst="actionButtonMovi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фильм 8">
            <a:hlinkClick r:id="rId4" highlightClick="1"/>
          </p:cNvPr>
          <p:cNvSpPr/>
          <p:nvPr/>
        </p:nvSpPr>
        <p:spPr>
          <a:xfrm>
            <a:off x="4644008" y="5661248"/>
            <a:ext cx="595537" cy="486327"/>
          </a:xfrm>
          <a:prstGeom prst="actionButtonMovi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15616" y="5853118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«Играя, шагаю к успеху»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584591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#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ЗнаюБерегуПриумножаю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61194"/>
            <a:ext cx="1810452" cy="135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11760" y="338666"/>
            <a:ext cx="6275041" cy="2154230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апущен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проектно-целевой, оцифрованный предполагаемыми результатами механизм управления процессами развития ДОУ по построению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 образовательного пространства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названием  «ПЛОЩАДКА ДОРЫХ ПРИКЛЮЧЕНИЙ», содержательно-наполненной современными образовательными и  информационно-техническими   технологиями, обеспечивающей возможность для полноценного развития личности всех участников образовательного процесса: каждого ребёнка, каждого сотрудника,  каждого родителя!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2325901" y="3933056"/>
            <a:ext cx="6524220" cy="1584176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Указ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«О национальных целях и стратегических задачах развития Российской Федерации на период до 2024 года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Антипина Г.А. Проектное управление как фактор успешной деятельности ДОУ. – Усинск, 2013.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6510" y="5733256"/>
            <a:ext cx="8648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МАДОУ ЦРР ДДС №</a:t>
            </a:r>
            <a:r>
              <a:rPr lang="ru-RU" sz="160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16 </a:t>
            </a:r>
            <a:r>
              <a:rPr lang="ru-RU" sz="160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160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Берёзка</a:t>
            </a:r>
            <a:r>
              <a:rPr lang="ru-RU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Адрес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618740, г. Добрянка, ул. Жуковского, 22</a:t>
            </a:r>
            <a:r>
              <a:rPr lang="ru-RU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тел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./факс: 8 (265) 2-72-77., тел.: 8 (265) </a:t>
            </a:r>
            <a:r>
              <a:rPr lang="ru-RU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2-94-18 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e-</a:t>
            </a:r>
            <a:r>
              <a:rPr lang="ru-RU" sz="1600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mail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3"/>
              </a:rPr>
              <a:t>det-sad.16@mail.ru</a:t>
            </a:r>
            <a:r>
              <a:rPr lang="ru-RU" sz="1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адрес 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сети </a:t>
            </a:r>
            <a:r>
              <a:rPr lang="ru-RU" sz="1600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Интернет:http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://ds16.dobryanka-edu.ru/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6509"/>
            <a:ext cx="1014253" cy="139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330" y="2426508"/>
            <a:ext cx="985208" cy="139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11197"/>
            <a:ext cx="985386" cy="142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817" y="2432748"/>
            <a:ext cx="970960" cy="138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500" y="2432748"/>
            <a:ext cx="941621" cy="133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83" y="1916832"/>
            <a:ext cx="1982829" cy="108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84" y="332656"/>
            <a:ext cx="1967159" cy="147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84" y="3065775"/>
            <a:ext cx="2008685" cy="150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01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1362</TotalTime>
  <Words>638</Words>
  <Application>Microsoft Office PowerPoint</Application>
  <PresentationFormat>Экран (4:3)</PresentationFormat>
  <Paragraphs>82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Управление образования  администрации Добрянского городского округа    Муниципальное  автономное  дошкольное  образовательное    учреждение первой категории  «Центр развития ребенка    «Добрянский детский сад №16 «Берёзка»</vt:lpstr>
      <vt:lpstr>В современных условиях более эффективным является проектно-целевое управление, обеспечивающее достижение цели в условиях ограниченных ресурсов [2] </vt:lpstr>
      <vt:lpstr>Стратегическая цель Программы развития: проектирование и верификация  инновационной модели образовательного пространства, обеспечивающего проявление у детей дошкольного возраста инициативы,  самостоятельности в социально-коммуникативной   и познавательной деятельности в условиях функционирования образовательной «Площадки добрых приключений» </vt:lpstr>
      <vt:lpstr> Работа по реализации стратегической цели объединила педагогов  в команды, где каждому есть возможность внести свой вклад  в развитие учреждения, ощутить причастность к общему делу.  Подходит к завершению первый год работы проектного офиса.     </vt:lpstr>
      <vt:lpstr>Запущен проектно-целевой, оцифрованный предполагаемыми результатами механизм управления процессами развития ДОУ по построению новой  модели  образовательного пространства под названием  «ПЛОЩАДКА ДОРЫХ ПРИКЛЮЧЕНИЙ», содержательно-наполненной современными образовательными и  информационно-техническими   технологиями, обеспечивающей возможность для полноценного развития личности всех участников образовательного процесса: каждого ребёнка, каждого сотрудника,  каждого родителя!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Методист</cp:lastModifiedBy>
  <cp:revision>151</cp:revision>
  <dcterms:created xsi:type="dcterms:W3CDTF">2019-03-21T03:06:58Z</dcterms:created>
  <dcterms:modified xsi:type="dcterms:W3CDTF">2020-10-30T06:50:24Z</dcterms:modified>
</cp:coreProperties>
</file>