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8" r:id="rId5"/>
    <p:sldId id="271" r:id="rId6"/>
    <p:sldId id="273" r:id="rId7"/>
    <p:sldId id="274" r:id="rId8"/>
    <p:sldId id="275" r:id="rId9"/>
    <p:sldId id="272" r:id="rId10"/>
    <p:sldId id="258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261811"/>
            <a:ext cx="8467725" cy="1277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619" y="1726005"/>
            <a:ext cx="8210244" cy="367054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Проектная задача как средство формирования функциональной грамотности 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Центр непрерывного повышения профессионального мастерства ГАУ ДПО «ИРО ПК»</a:t>
            </a:r>
          </a:p>
          <a:p>
            <a:endParaRPr lang="ru-RU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Ведущий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семинара: Е.О. Новикова, ст. преподаватель кафедры общего образования ЦНППМПР</a:t>
            </a: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287FDE6-95B7-4368-B454-EDD09FD9E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1" y="268530"/>
            <a:ext cx="776685" cy="858587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139" y="314855"/>
            <a:ext cx="846184" cy="94325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55" y="268530"/>
            <a:ext cx="414477" cy="9760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3" y="311746"/>
            <a:ext cx="914689" cy="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8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8" t="23473" r="23750" b="17222"/>
          <a:stretch/>
        </p:blipFill>
        <p:spPr bwMode="auto">
          <a:xfrm>
            <a:off x="611560" y="548680"/>
            <a:ext cx="826034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41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1" t="22639" r="21328" b="12500"/>
          <a:stretch/>
        </p:blipFill>
        <p:spPr bwMode="auto">
          <a:xfrm>
            <a:off x="31643" y="548680"/>
            <a:ext cx="881211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234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t="19720" r="25625" b="15973"/>
          <a:stretch/>
        </p:blipFill>
        <p:spPr bwMode="auto">
          <a:xfrm>
            <a:off x="561974" y="503852"/>
            <a:ext cx="7898457" cy="574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024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7" t="22345" r="25847" b="14722"/>
          <a:stretch/>
        </p:blipFill>
        <p:spPr bwMode="auto">
          <a:xfrm>
            <a:off x="373224" y="326570"/>
            <a:ext cx="8561226" cy="612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42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3" t="33645" r="25857" b="11632"/>
          <a:stretch/>
        </p:blipFill>
        <p:spPr bwMode="auto">
          <a:xfrm>
            <a:off x="179512" y="692696"/>
            <a:ext cx="859782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92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9347" r="40430" b="34579"/>
          <a:stretch/>
        </p:blipFill>
        <p:spPr bwMode="auto">
          <a:xfrm>
            <a:off x="107504" y="908720"/>
            <a:ext cx="845119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0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t="26542" r="19442" b="22322"/>
          <a:stretch/>
        </p:blipFill>
        <p:spPr bwMode="auto">
          <a:xfrm>
            <a:off x="323528" y="1844824"/>
            <a:ext cx="8341140" cy="38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9347" r="82682" b="74933"/>
          <a:stretch/>
        </p:blipFill>
        <p:spPr bwMode="auto">
          <a:xfrm>
            <a:off x="107504" y="0"/>
            <a:ext cx="1411368" cy="126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5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6" t="20062" r="21205" b="47902"/>
          <a:stretch/>
        </p:blipFill>
        <p:spPr bwMode="auto">
          <a:xfrm>
            <a:off x="395536" y="2492896"/>
            <a:ext cx="847128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9347" r="82682" b="74933"/>
          <a:stretch/>
        </p:blipFill>
        <p:spPr bwMode="auto">
          <a:xfrm>
            <a:off x="1" y="150565"/>
            <a:ext cx="1491886" cy="13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0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формата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496" y="692696"/>
            <a:ext cx="9036496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496" y="600164"/>
            <a:ext cx="903649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t="21667" r="17890" b="10972"/>
          <a:stretch/>
        </p:blipFill>
        <p:spPr bwMode="auto">
          <a:xfrm>
            <a:off x="467544" y="1197287"/>
            <a:ext cx="7962901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24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14722" r="31719" b="5139"/>
          <a:stretch/>
        </p:blipFill>
        <p:spPr bwMode="auto">
          <a:xfrm>
            <a:off x="467544" y="548680"/>
            <a:ext cx="7776864" cy="63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0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формата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496" y="692696"/>
            <a:ext cx="9036496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496" y="600164"/>
            <a:ext cx="903649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14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14306" r="38671" b="56944"/>
          <a:stretch/>
        </p:blipFill>
        <p:spPr bwMode="auto">
          <a:xfrm>
            <a:off x="0" y="-10751"/>
            <a:ext cx="24526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36512" y="1556792"/>
            <a:ext cx="9108504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700808"/>
            <a:ext cx="9108504" cy="0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55776" y="851975"/>
            <a:ext cx="58328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ЗАДАЧ ФОРМАТА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835696" y="1984419"/>
            <a:ext cx="5215607" cy="2081040"/>
            <a:chOff x="1835696" y="1984419"/>
            <a:chExt cx="5215607" cy="2081040"/>
          </a:xfrm>
        </p:grpSpPr>
        <p:sp>
          <p:nvSpPr>
            <p:cNvPr id="8" name="TextBox 7"/>
            <p:cNvSpPr txBox="1"/>
            <p:nvPr/>
          </p:nvSpPr>
          <p:spPr>
            <a:xfrm>
              <a:off x="3877752" y="1984419"/>
              <a:ext cx="1352999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ТЕКС</a:t>
              </a:r>
              <a:endParaRPr lang="ru-RU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1835696" y="2780928"/>
              <a:ext cx="5215607" cy="1284531"/>
              <a:chOff x="1835696" y="2780928"/>
              <a:chExt cx="5215607" cy="128453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835696" y="3573016"/>
                <a:ext cx="1590500" cy="49244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</a:t>
                </a:r>
                <a:r>
                  <a:rPr 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адание 1</a:t>
                </a:r>
                <a:endParaRPr 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82044" y="3573016"/>
                <a:ext cx="1590500" cy="49244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</a:t>
                </a:r>
                <a:r>
                  <a:rPr 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адание 2</a:t>
                </a:r>
                <a:endParaRPr 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94091" y="3573015"/>
                <a:ext cx="1757212" cy="49244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</a:t>
                </a:r>
                <a:r>
                  <a:rPr 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адание …</a:t>
                </a:r>
                <a:endParaRPr 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Прямая со стрелкой 12"/>
              <p:cNvCxnSpPr/>
              <p:nvPr/>
            </p:nvCxnSpPr>
            <p:spPr>
              <a:xfrm flipH="1">
                <a:off x="2778271" y="2780928"/>
                <a:ext cx="1389470" cy="576064"/>
              </a:xfrm>
              <a:prstGeom prst="straightConnector1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>
                <a:off x="4587830" y="2933328"/>
                <a:ext cx="0" cy="639687"/>
              </a:xfrm>
              <a:prstGeom prst="straightConnector1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>
                <a:off x="5113099" y="2780928"/>
                <a:ext cx="1186050" cy="733508"/>
              </a:xfrm>
              <a:prstGeom prst="straightConnector1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/>
          <p:cNvSpPr txBox="1"/>
          <p:nvPr/>
        </p:nvSpPr>
        <p:spPr>
          <a:xfrm>
            <a:off x="1352958" y="455348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Множественный выбор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79912" y="5071640"/>
            <a:ext cx="2124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02957" y="4553488"/>
            <a:ext cx="2033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Развернутый ответ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4425309"/>
            <a:ext cx="963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ФОРМА</a:t>
            </a:r>
          </a:p>
          <a:p>
            <a:r>
              <a:rPr lang="ru-RU" dirty="0" smtClean="0"/>
              <a:t> ОТВЕТА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71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14306" r="38671" b="56944"/>
          <a:stretch/>
        </p:blipFill>
        <p:spPr bwMode="auto">
          <a:xfrm>
            <a:off x="0" y="-10751"/>
            <a:ext cx="24526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36512" y="1556792"/>
            <a:ext cx="9108504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700808"/>
            <a:ext cx="9108504" cy="0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55776" y="188640"/>
            <a:ext cx="6123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оценки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36453" y="3812097"/>
            <a:ext cx="1898405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рассуждать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5505930" y="3991534"/>
            <a:ext cx="767256" cy="127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0800000">
            <a:off x="2892524" y="4041493"/>
            <a:ext cx="767256" cy="127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11428" y="1803483"/>
            <a:ext cx="8983171" cy="4852855"/>
            <a:chOff x="111428" y="1803483"/>
            <a:chExt cx="8983171" cy="485285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922580" y="1803483"/>
              <a:ext cx="2065244" cy="162551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dirty="0" smtClean="0">
                  <a:solidFill>
                    <a:schemeClr val="tx1"/>
                  </a:solidFill>
                </a:rPr>
                <a:t>Проблема, в контексте</a:t>
              </a:r>
              <a:endParaRPr lang="ru-RU" sz="2600" dirty="0">
                <a:solidFill>
                  <a:schemeClr val="tx1"/>
                </a:solidFill>
              </a:endParaRPr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3419872" y="2777498"/>
              <a:ext cx="2216758" cy="2715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8806" y="2171737"/>
              <a:ext cx="2550891" cy="4924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формулировать</a:t>
              </a:r>
              <a:endPara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6100193" y="1803483"/>
              <a:ext cx="2197562" cy="185918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dirty="0" smtClean="0">
                  <a:solidFill>
                    <a:schemeClr val="tx1"/>
                  </a:solidFill>
                </a:rPr>
                <a:t>Проблема на языке предметной области</a:t>
              </a:r>
              <a:endParaRPr lang="ru-RU" sz="2600" dirty="0">
                <a:solidFill>
                  <a:schemeClr val="tx1"/>
                </a:solidFill>
              </a:endParaRPr>
            </a:p>
          </p:txBody>
        </p:sp>
        <p:sp>
          <p:nvSpPr>
            <p:cNvPr id="27" name="Стрелка вправо 26"/>
            <p:cNvSpPr/>
            <p:nvPr/>
          </p:nvSpPr>
          <p:spPr>
            <a:xfrm rot="5400000">
              <a:off x="6641178" y="4184159"/>
              <a:ext cx="952915" cy="1626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50825" y="3923394"/>
              <a:ext cx="1843774" cy="4924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применять</a:t>
              </a:r>
              <a:endPara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6084168" y="4797152"/>
              <a:ext cx="2197562" cy="185918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dirty="0" smtClean="0">
                  <a:solidFill>
                    <a:schemeClr val="tx1"/>
                  </a:solidFill>
                </a:rPr>
                <a:t>Результат на языке предметной области</a:t>
              </a:r>
              <a:endParaRPr lang="ru-RU" sz="2600" dirty="0">
                <a:solidFill>
                  <a:schemeClr val="tx1"/>
                </a:solidFill>
              </a:endParaRPr>
            </a:p>
          </p:txBody>
        </p:sp>
        <p:sp>
          <p:nvSpPr>
            <p:cNvPr id="30" name="Стрелка вправо 29"/>
            <p:cNvSpPr/>
            <p:nvPr/>
          </p:nvSpPr>
          <p:spPr>
            <a:xfrm rot="10800000">
              <a:off x="3422776" y="5301208"/>
              <a:ext cx="2216758" cy="2715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59832" y="5788931"/>
              <a:ext cx="2969787" cy="4924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интерпретировать</a:t>
              </a:r>
              <a:endPara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683568" y="4643117"/>
              <a:ext cx="2197562" cy="185918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dirty="0" smtClean="0">
                  <a:solidFill>
                    <a:schemeClr val="tx1"/>
                  </a:solidFill>
                </a:rPr>
                <a:t>Результат в контекст</a:t>
              </a:r>
              <a:endParaRPr lang="ru-RU" sz="2600" dirty="0">
                <a:solidFill>
                  <a:schemeClr val="tx1"/>
                </a:solidFill>
              </a:endParaRPr>
            </a:p>
          </p:txBody>
        </p:sp>
        <p:sp>
          <p:nvSpPr>
            <p:cNvPr id="34" name="Стрелка вправо 33"/>
            <p:cNvSpPr/>
            <p:nvPr/>
          </p:nvSpPr>
          <p:spPr>
            <a:xfrm rot="16200000">
              <a:off x="1630232" y="3951324"/>
              <a:ext cx="952915" cy="1626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1428" y="3872659"/>
              <a:ext cx="1753365" cy="4924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оценивать</a:t>
              </a:r>
              <a:endPara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Стрелка вправо 37"/>
            <p:cNvSpPr/>
            <p:nvPr/>
          </p:nvSpPr>
          <p:spPr>
            <a:xfrm rot="16200000">
              <a:off x="4152959" y="3425358"/>
              <a:ext cx="767256" cy="1273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трелка вправо 40"/>
            <p:cNvSpPr/>
            <p:nvPr/>
          </p:nvSpPr>
          <p:spPr>
            <a:xfrm rot="5400000">
              <a:off x="4134112" y="4605355"/>
              <a:ext cx="767256" cy="1273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5908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8" t="45067" r="26406" b="8195"/>
          <a:stretch/>
        </p:blipFill>
        <p:spPr bwMode="auto">
          <a:xfrm>
            <a:off x="323528" y="1844824"/>
            <a:ext cx="676757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14306" r="38671" b="56944"/>
          <a:stretch/>
        </p:blipFill>
        <p:spPr bwMode="auto">
          <a:xfrm>
            <a:off x="0" y="-10751"/>
            <a:ext cx="24526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36512" y="1556792"/>
            <a:ext cx="9108504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1700808"/>
            <a:ext cx="9108504" cy="0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67254" y="92531"/>
            <a:ext cx="6123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оценки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636" y="2723673"/>
            <a:ext cx="1872208" cy="2862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«Физические системы»,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Живые системы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«Науки о Земле и Вселенной».</a:t>
            </a:r>
          </a:p>
        </p:txBody>
      </p:sp>
    </p:spTree>
    <p:extLst>
      <p:ext uri="{BB962C8B-B14F-4D97-AF65-F5344CB8AC3E}">
        <p14:creationId xmlns:p14="http://schemas.microsoft.com/office/powerpoint/2010/main" val="2388835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105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Новикова</dc:creator>
  <cp:lastModifiedBy>Елена Новикова</cp:lastModifiedBy>
  <cp:revision>11</cp:revision>
  <dcterms:created xsi:type="dcterms:W3CDTF">2022-12-22T03:20:17Z</dcterms:created>
  <dcterms:modified xsi:type="dcterms:W3CDTF">2022-12-23T04:47:54Z</dcterms:modified>
</cp:coreProperties>
</file>