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9" r:id="rId5"/>
    <p:sldId id="293" r:id="rId6"/>
    <p:sldId id="294" r:id="rId7"/>
    <p:sldId id="295" r:id="rId8"/>
    <p:sldId id="298" r:id="rId9"/>
    <p:sldId id="299" r:id="rId10"/>
    <p:sldId id="296" r:id="rId11"/>
    <p:sldId id="297" r:id="rId12"/>
    <p:sldId id="313" r:id="rId13"/>
    <p:sldId id="300" r:id="rId14"/>
    <p:sldId id="302" r:id="rId15"/>
    <p:sldId id="318" r:id="rId16"/>
    <p:sldId id="301" r:id="rId17"/>
    <p:sldId id="314" r:id="rId18"/>
    <p:sldId id="304" r:id="rId19"/>
    <p:sldId id="315" r:id="rId20"/>
    <p:sldId id="310" r:id="rId21"/>
    <p:sldId id="311" r:id="rId22"/>
    <p:sldId id="303" r:id="rId23"/>
    <p:sldId id="305" r:id="rId24"/>
    <p:sldId id="316" r:id="rId25"/>
    <p:sldId id="317" r:id="rId26"/>
    <p:sldId id="31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8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1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0;&#1040;&#1058;&#1070;&#1064;&#1040;\Desktop\&#1044;&#1077;&#1088;&#1077;&#1074;&#110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Интересные факты о липе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'диаграмма 5 вопрос'!$A$2:$A$14</c:f>
              <c:strCache>
                <c:ptCount val="13"/>
                <c:pt idx="0">
                  <c:v>Не знаю</c:v>
                </c:pt>
                <c:pt idx="1">
                  <c:v>Лапти</c:v>
                </c:pt>
                <c:pt idx="2">
                  <c:v>Лечебное дерево</c:v>
                </c:pt>
                <c:pt idx="3">
                  <c:v>Отвар из листьев</c:v>
                </c:pt>
                <c:pt idx="4">
                  <c:v>Липа исцеляет</c:v>
                </c:pt>
                <c:pt idx="5">
                  <c:v>Липовая гора</c:v>
                </c:pt>
                <c:pt idx="6">
                  <c:v>Красивая</c:v>
                </c:pt>
                <c:pt idx="7">
                  <c:v>Подделка</c:v>
                </c:pt>
                <c:pt idx="8">
                  <c:v>Липа - лиственное дерево</c:v>
                </c:pt>
                <c:pt idx="9">
                  <c:v>Прибавляет силу</c:v>
                </c:pt>
                <c:pt idx="10">
                  <c:v>Зелёный символ Перми</c:v>
                </c:pt>
                <c:pt idx="11">
                  <c:v>Липовая кора</c:v>
                </c:pt>
                <c:pt idx="12">
                  <c:v>Липовое дело</c:v>
                </c:pt>
              </c:strCache>
            </c:strRef>
          </c:cat>
          <c:val>
            <c:numRef>
              <c:f>'диаграмма 5 вопрос'!$B$2:$B$14</c:f>
              <c:numCache>
                <c:formatCode>0%</c:formatCode>
                <c:ptCount val="13"/>
                <c:pt idx="0">
                  <c:v>0.42499999999999999</c:v>
                </c:pt>
                <c:pt idx="1">
                  <c:v>0.125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2.5000000000000001E-2</c:v>
                </c:pt>
                <c:pt idx="10">
                  <c:v>2.5000000000000001E-2</c:v>
                </c:pt>
                <c:pt idx="11">
                  <c:v>2.5000000000000001E-2</c:v>
                </c:pt>
                <c:pt idx="12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EA-4BA1-AE8F-EEFE35F5F7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787712"/>
        <c:axId val="84485632"/>
      </c:barChart>
      <c:catAx>
        <c:axId val="80787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50"/>
                  <a:t>Интересные факты о липе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485632"/>
        <c:crosses val="autoZero"/>
        <c:auto val="1"/>
        <c:lblAlgn val="ctr"/>
        <c:lblOffset val="100"/>
        <c:noMultiLvlLbl val="0"/>
      </c:catAx>
      <c:valAx>
        <c:axId val="8448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50"/>
                  <a:t>Процент знаний  фактов о липе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078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accent2">
          <a:lumMod val="5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A363D-716C-45C6-B4F8-A666C0EB5CE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879897-DE9A-4014-A989-7B6096E5D70C}">
      <dgm:prSet phldrT="[Текст]" custT="1"/>
      <dgm:spPr/>
      <dgm:t>
        <a:bodyPr/>
        <a:lstStyle/>
        <a:p>
          <a:r>
            <a:rPr lang="ru-RU" sz="1800" b="1" dirty="0" smtClean="0"/>
            <a:t>раскрыть значение липы для человека в целом</a:t>
          </a:r>
          <a:endParaRPr lang="ru-RU" sz="1800" b="1" dirty="0"/>
        </a:p>
      </dgm:t>
    </dgm:pt>
    <dgm:pt modelId="{E4597306-1633-40E1-AB76-0F1CB3659723}" type="parTrans" cxnId="{A6943C79-B4C1-447F-8903-A46FDB3B3EFA}">
      <dgm:prSet/>
      <dgm:spPr/>
      <dgm:t>
        <a:bodyPr/>
        <a:lstStyle/>
        <a:p>
          <a:endParaRPr lang="ru-RU"/>
        </a:p>
      </dgm:t>
    </dgm:pt>
    <dgm:pt modelId="{55BC9E7F-A215-4BF1-9E3B-2F2CC57622BB}" type="sibTrans" cxnId="{A6943C79-B4C1-447F-8903-A46FDB3B3EFA}">
      <dgm:prSet/>
      <dgm:spPr/>
      <dgm:t>
        <a:bodyPr/>
        <a:lstStyle/>
        <a:p>
          <a:endParaRPr lang="ru-RU"/>
        </a:p>
      </dgm:t>
    </dgm:pt>
    <dgm:pt modelId="{E228654A-D912-427C-84AD-BB320A4EB523}">
      <dgm:prSet phldrT="[Текст]" phldr="1"/>
      <dgm:spPr/>
      <dgm:t>
        <a:bodyPr/>
        <a:lstStyle/>
        <a:p>
          <a:endParaRPr lang="ru-RU" dirty="0"/>
        </a:p>
      </dgm:t>
    </dgm:pt>
    <dgm:pt modelId="{5BB9293B-56D6-464F-A6BF-2A570E18F1E7}" type="parTrans" cxnId="{F71061BD-DA83-4702-8BE4-FC28184FFC68}">
      <dgm:prSet/>
      <dgm:spPr/>
      <dgm:t>
        <a:bodyPr/>
        <a:lstStyle/>
        <a:p>
          <a:endParaRPr lang="ru-RU"/>
        </a:p>
      </dgm:t>
    </dgm:pt>
    <dgm:pt modelId="{EA5FCD2B-3627-4B3A-8131-6429FA5DA404}" type="sibTrans" cxnId="{F71061BD-DA83-4702-8BE4-FC28184FFC68}">
      <dgm:prSet/>
      <dgm:spPr/>
      <dgm:t>
        <a:bodyPr/>
        <a:lstStyle/>
        <a:p>
          <a:endParaRPr lang="ru-RU"/>
        </a:p>
      </dgm:t>
    </dgm:pt>
    <dgm:pt modelId="{1B51CB50-838D-4E23-AE95-B92979D7E29A}">
      <dgm:prSet phldrT="[Текст]" custT="1"/>
      <dgm:spPr/>
      <dgm:t>
        <a:bodyPr/>
        <a:lstStyle/>
        <a:p>
          <a:r>
            <a:rPr lang="ru-RU" sz="1800" b="1" dirty="0" smtClean="0"/>
            <a:t>выяснить значение липы для нашего города</a:t>
          </a:r>
          <a:endParaRPr lang="ru-RU" sz="1800" b="1" dirty="0"/>
        </a:p>
      </dgm:t>
    </dgm:pt>
    <dgm:pt modelId="{71B9E4F1-6457-4E49-8110-166C18C812E2}" type="parTrans" cxnId="{1C7527B4-517A-4D60-8EE8-DB156BA26DBA}">
      <dgm:prSet/>
      <dgm:spPr/>
      <dgm:t>
        <a:bodyPr/>
        <a:lstStyle/>
        <a:p>
          <a:endParaRPr lang="ru-RU"/>
        </a:p>
      </dgm:t>
    </dgm:pt>
    <dgm:pt modelId="{0561E89A-E7F0-430E-BFD4-FEEE6C58FB7D}" type="sibTrans" cxnId="{1C7527B4-517A-4D60-8EE8-DB156BA26DBA}">
      <dgm:prSet/>
      <dgm:spPr/>
      <dgm:t>
        <a:bodyPr/>
        <a:lstStyle/>
        <a:p>
          <a:endParaRPr lang="ru-RU"/>
        </a:p>
      </dgm:t>
    </dgm:pt>
    <dgm:pt modelId="{76AD6552-7082-49CD-94C0-709276219269}">
      <dgm:prSet phldrT="[Текст]" custT="1"/>
      <dgm:spPr/>
      <dgm:t>
        <a:bodyPr/>
        <a:lstStyle/>
        <a:p>
          <a:r>
            <a:rPr lang="ru-RU" sz="1800" b="1" dirty="0" smtClean="0"/>
            <a:t>провести исследования</a:t>
          </a:r>
          <a:endParaRPr lang="ru-RU" sz="1800" b="1" dirty="0"/>
        </a:p>
      </dgm:t>
    </dgm:pt>
    <dgm:pt modelId="{E20D4DE9-C44C-4DAF-81E0-316E9DFCCB4C}" type="parTrans" cxnId="{4149E712-8EE9-41C5-B024-88CB77CE7944}">
      <dgm:prSet/>
      <dgm:spPr/>
      <dgm:t>
        <a:bodyPr/>
        <a:lstStyle/>
        <a:p>
          <a:endParaRPr lang="ru-RU"/>
        </a:p>
      </dgm:t>
    </dgm:pt>
    <dgm:pt modelId="{BA44E9C9-9EF5-4B29-B17C-399E01C24B33}" type="sibTrans" cxnId="{4149E712-8EE9-41C5-B024-88CB77CE7944}">
      <dgm:prSet/>
      <dgm:spPr/>
      <dgm:t>
        <a:bodyPr/>
        <a:lstStyle/>
        <a:p>
          <a:endParaRPr lang="ru-RU"/>
        </a:p>
      </dgm:t>
    </dgm:pt>
    <dgm:pt modelId="{0F3ED4F5-EBE5-42C0-A0F3-62BCB7DD5C49}">
      <dgm:prSet/>
      <dgm:spPr/>
      <dgm:t>
        <a:bodyPr/>
        <a:lstStyle/>
        <a:p>
          <a:endParaRPr lang="ru-RU" dirty="0"/>
        </a:p>
      </dgm:t>
    </dgm:pt>
    <dgm:pt modelId="{B0E03341-6F31-4678-B680-74EDC6677971}" type="parTrans" cxnId="{F39329E4-B07E-4345-AADC-3FE597D708BF}">
      <dgm:prSet/>
      <dgm:spPr/>
      <dgm:t>
        <a:bodyPr/>
        <a:lstStyle/>
        <a:p>
          <a:endParaRPr lang="ru-RU"/>
        </a:p>
      </dgm:t>
    </dgm:pt>
    <dgm:pt modelId="{30684408-9A50-46F4-917E-A46C10CF97C4}" type="sibTrans" cxnId="{F39329E4-B07E-4345-AADC-3FE597D708BF}">
      <dgm:prSet/>
      <dgm:spPr/>
      <dgm:t>
        <a:bodyPr/>
        <a:lstStyle/>
        <a:p>
          <a:endParaRPr lang="ru-RU"/>
        </a:p>
      </dgm:t>
    </dgm:pt>
    <dgm:pt modelId="{DE6966A5-AD90-4C3E-B4AA-F269B7118B92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r>
            <a:rPr lang="ru-RU" sz="2800" b="1" dirty="0" smtClean="0">
              <a:solidFill>
                <a:schemeClr val="accent2">
                  <a:lumMod val="75000"/>
                </a:schemeClr>
              </a:solidFill>
            </a:rPr>
            <a:t>:</a:t>
          </a:r>
          <a:r>
            <a:rPr lang="ru-RU" sz="900" dirty="0" smtClean="0"/>
            <a:t>  </a:t>
          </a:r>
          <a:endParaRPr lang="ru-RU" sz="900" dirty="0"/>
        </a:p>
      </dgm:t>
    </dgm:pt>
    <dgm:pt modelId="{8F130FC0-6694-4F07-9F47-245182DCAD76}" type="sibTrans" cxnId="{5DB5534E-6244-4A11-A3B1-A194EFB7B6E3}">
      <dgm:prSet/>
      <dgm:spPr/>
      <dgm:t>
        <a:bodyPr/>
        <a:lstStyle/>
        <a:p>
          <a:endParaRPr lang="ru-RU"/>
        </a:p>
      </dgm:t>
    </dgm:pt>
    <dgm:pt modelId="{E8BD49B7-611A-4BDD-94B9-CCCE1CB04D46}" type="parTrans" cxnId="{5DB5534E-6244-4A11-A3B1-A194EFB7B6E3}">
      <dgm:prSet/>
      <dgm:spPr/>
      <dgm:t>
        <a:bodyPr/>
        <a:lstStyle/>
        <a:p>
          <a:endParaRPr lang="ru-RU"/>
        </a:p>
      </dgm:t>
    </dgm:pt>
    <dgm:pt modelId="{0ED8E3BE-BEF6-4959-9349-1E07BEF964D5}" type="pres">
      <dgm:prSet presAssocID="{C4FA363D-716C-45C6-B4F8-A666C0EB5CE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4128395-8C0F-428E-9CE4-B3B9D2390A6B}" type="pres">
      <dgm:prSet presAssocID="{03879897-DE9A-4014-A989-7B6096E5D70C}" presName="composite" presStyleCnt="0"/>
      <dgm:spPr/>
    </dgm:pt>
    <dgm:pt modelId="{12062D71-02FD-4CDD-A51F-078C61CEB388}" type="pres">
      <dgm:prSet presAssocID="{03879897-DE9A-4014-A989-7B6096E5D70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7FE55-D1DD-47A5-8768-3D676FCEEEDB}" type="pres">
      <dgm:prSet presAssocID="{03879897-DE9A-4014-A989-7B6096E5D70C}" presName="Childtext1" presStyleLbl="revTx" presStyleIdx="0" presStyleCnt="3" custScaleX="49033" custScaleY="33884" custLinFactX="-72189" custLinFactNeighborX="-100000" custLinFactNeighborY="68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89E32-7304-440B-AF11-0A116841A45E}" type="pres">
      <dgm:prSet presAssocID="{03879897-DE9A-4014-A989-7B6096E5D70C}" presName="BalanceSpacing" presStyleCnt="0"/>
      <dgm:spPr/>
    </dgm:pt>
    <dgm:pt modelId="{1AA5D904-A04F-407B-8E6D-36C162CA13B1}" type="pres">
      <dgm:prSet presAssocID="{03879897-DE9A-4014-A989-7B6096E5D70C}" presName="BalanceSpacing1" presStyleCnt="0"/>
      <dgm:spPr/>
    </dgm:pt>
    <dgm:pt modelId="{00CBE5E4-D9DC-48AF-A0CA-E60A06FC213A}" type="pres">
      <dgm:prSet presAssocID="{55BC9E7F-A215-4BF1-9E3B-2F2CC57622BB}" presName="Accent1Text" presStyleLbl="node1" presStyleIdx="1" presStyleCnt="6"/>
      <dgm:spPr/>
      <dgm:t>
        <a:bodyPr/>
        <a:lstStyle/>
        <a:p>
          <a:endParaRPr lang="ru-RU"/>
        </a:p>
      </dgm:t>
    </dgm:pt>
    <dgm:pt modelId="{9ED0EC65-B765-47BA-9458-ACC6DD78A263}" type="pres">
      <dgm:prSet presAssocID="{55BC9E7F-A215-4BF1-9E3B-2F2CC57622BB}" presName="spaceBetweenRectangles" presStyleCnt="0"/>
      <dgm:spPr/>
    </dgm:pt>
    <dgm:pt modelId="{26902328-BF1E-4789-A096-2D8C708EA9C2}" type="pres">
      <dgm:prSet presAssocID="{1B51CB50-838D-4E23-AE95-B92979D7E29A}" presName="composite" presStyleCnt="0"/>
      <dgm:spPr/>
    </dgm:pt>
    <dgm:pt modelId="{2775EEE6-0F85-4F5D-AD67-0E6758E561FC}" type="pres">
      <dgm:prSet presAssocID="{1B51CB50-838D-4E23-AE95-B92979D7E29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110C7-7429-47A6-A361-343D18B34A55}" type="pres">
      <dgm:prSet presAssocID="{1B51CB50-838D-4E23-AE95-B92979D7E29A}" presName="Childtext1" presStyleLbl="revTx" presStyleIdx="1" presStyleCnt="3" custScaleX="100690" custScaleY="700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8DE26-6352-4F77-B031-BE39AD5DBF11}" type="pres">
      <dgm:prSet presAssocID="{1B51CB50-838D-4E23-AE95-B92979D7E29A}" presName="BalanceSpacing" presStyleCnt="0"/>
      <dgm:spPr/>
    </dgm:pt>
    <dgm:pt modelId="{04667841-CC8C-4F40-86F2-E7E9CDF199BA}" type="pres">
      <dgm:prSet presAssocID="{1B51CB50-838D-4E23-AE95-B92979D7E29A}" presName="BalanceSpacing1" presStyleCnt="0"/>
      <dgm:spPr/>
    </dgm:pt>
    <dgm:pt modelId="{445CAF2A-57D9-42C1-B725-985874BAD0DD}" type="pres">
      <dgm:prSet presAssocID="{0561E89A-E7F0-430E-BFD4-FEEE6C58FB7D}" presName="Accent1Text" presStyleLbl="node1" presStyleIdx="3" presStyleCnt="6"/>
      <dgm:spPr/>
      <dgm:t>
        <a:bodyPr/>
        <a:lstStyle/>
        <a:p>
          <a:endParaRPr lang="ru-RU"/>
        </a:p>
      </dgm:t>
    </dgm:pt>
    <dgm:pt modelId="{6910BB66-4E41-45B7-9D28-343BD8CD8AEC}" type="pres">
      <dgm:prSet presAssocID="{0561E89A-E7F0-430E-BFD4-FEEE6C58FB7D}" presName="spaceBetweenRectangles" presStyleCnt="0"/>
      <dgm:spPr/>
    </dgm:pt>
    <dgm:pt modelId="{13B4B966-ED47-4B32-9196-D985BFC14B58}" type="pres">
      <dgm:prSet presAssocID="{76AD6552-7082-49CD-94C0-709276219269}" presName="composite" presStyleCnt="0"/>
      <dgm:spPr/>
    </dgm:pt>
    <dgm:pt modelId="{8F0FFDA3-701A-4FB5-ADE4-D63AF6529FCF}" type="pres">
      <dgm:prSet presAssocID="{76AD6552-7082-49CD-94C0-70927621926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5FB2-9FF7-4E4B-8533-A85513C792FE}" type="pres">
      <dgm:prSet presAssocID="{76AD6552-7082-49CD-94C0-709276219269}" presName="Childtext1" presStyleLbl="revTx" presStyleIdx="2" presStyleCnt="3" custScaleX="31416" custScaleY="66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9392B-09EE-4F25-977D-BAFF1EEC1ADC}" type="pres">
      <dgm:prSet presAssocID="{76AD6552-7082-49CD-94C0-709276219269}" presName="BalanceSpacing" presStyleCnt="0"/>
      <dgm:spPr/>
    </dgm:pt>
    <dgm:pt modelId="{8D7D8C17-7AC8-45C3-BD21-C536341A904A}" type="pres">
      <dgm:prSet presAssocID="{76AD6552-7082-49CD-94C0-709276219269}" presName="BalanceSpacing1" presStyleCnt="0"/>
      <dgm:spPr/>
    </dgm:pt>
    <dgm:pt modelId="{4F607BEB-1B0B-488E-814E-4282850B38A4}" type="pres">
      <dgm:prSet presAssocID="{BA44E9C9-9EF5-4B29-B17C-399E01C24B33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1C7527B4-517A-4D60-8EE8-DB156BA26DBA}" srcId="{C4FA363D-716C-45C6-B4F8-A666C0EB5CEF}" destId="{1B51CB50-838D-4E23-AE95-B92979D7E29A}" srcOrd="1" destOrd="0" parTransId="{71B9E4F1-6457-4E49-8110-166C18C812E2}" sibTransId="{0561E89A-E7F0-430E-BFD4-FEEE6C58FB7D}"/>
    <dgm:cxn modelId="{3D941DDD-C9BF-4927-AF3D-34D59C7D44D1}" type="presOf" srcId="{1B51CB50-838D-4E23-AE95-B92979D7E29A}" destId="{2775EEE6-0F85-4F5D-AD67-0E6758E561FC}" srcOrd="0" destOrd="0" presId="urn:microsoft.com/office/officeart/2008/layout/AlternatingHexagons"/>
    <dgm:cxn modelId="{FBD1AD99-9947-49EC-A449-56F4B9C334F9}" type="presOf" srcId="{55BC9E7F-A215-4BF1-9E3B-2F2CC57622BB}" destId="{00CBE5E4-D9DC-48AF-A0CA-E60A06FC213A}" srcOrd="0" destOrd="0" presId="urn:microsoft.com/office/officeart/2008/layout/AlternatingHexagons"/>
    <dgm:cxn modelId="{2C8402E4-E1E7-424F-B707-8790BACABB18}" type="presOf" srcId="{76AD6552-7082-49CD-94C0-709276219269}" destId="{8F0FFDA3-701A-4FB5-ADE4-D63AF6529FCF}" srcOrd="0" destOrd="0" presId="urn:microsoft.com/office/officeart/2008/layout/AlternatingHexagons"/>
    <dgm:cxn modelId="{3BB4342B-610A-4E52-925B-20D41CCF5300}" type="presOf" srcId="{E228654A-D912-427C-84AD-BB320A4EB523}" destId="{CB47FE55-D1DD-47A5-8768-3D676FCEEEDB}" srcOrd="0" destOrd="1" presId="urn:microsoft.com/office/officeart/2008/layout/AlternatingHexagons"/>
    <dgm:cxn modelId="{36AC2E98-3B5F-4073-8D57-14D4A94B4712}" type="presOf" srcId="{03879897-DE9A-4014-A989-7B6096E5D70C}" destId="{12062D71-02FD-4CDD-A51F-078C61CEB388}" srcOrd="0" destOrd="0" presId="urn:microsoft.com/office/officeart/2008/layout/AlternatingHexagons"/>
    <dgm:cxn modelId="{4149E712-8EE9-41C5-B024-88CB77CE7944}" srcId="{C4FA363D-716C-45C6-B4F8-A666C0EB5CEF}" destId="{76AD6552-7082-49CD-94C0-709276219269}" srcOrd="2" destOrd="0" parTransId="{E20D4DE9-C44C-4DAF-81E0-316E9DFCCB4C}" sibTransId="{BA44E9C9-9EF5-4B29-B17C-399E01C24B33}"/>
    <dgm:cxn modelId="{F71061BD-DA83-4702-8BE4-FC28184FFC68}" srcId="{03879897-DE9A-4014-A989-7B6096E5D70C}" destId="{E228654A-D912-427C-84AD-BB320A4EB523}" srcOrd="1" destOrd="0" parTransId="{5BB9293B-56D6-464F-A6BF-2A570E18F1E7}" sibTransId="{EA5FCD2B-3627-4B3A-8131-6429FA5DA404}"/>
    <dgm:cxn modelId="{5DB5534E-6244-4A11-A3B1-A194EFB7B6E3}" srcId="{1B51CB50-838D-4E23-AE95-B92979D7E29A}" destId="{DE6966A5-AD90-4C3E-B4AA-F269B7118B92}" srcOrd="0" destOrd="0" parTransId="{E8BD49B7-611A-4BDD-94B9-CCCE1CB04D46}" sibTransId="{8F130FC0-6694-4F07-9F47-245182DCAD76}"/>
    <dgm:cxn modelId="{7C5111A7-58D1-417F-96A6-7FB93D9D3EBF}" type="presOf" srcId="{BA44E9C9-9EF5-4B29-B17C-399E01C24B33}" destId="{4F607BEB-1B0B-488E-814E-4282850B38A4}" srcOrd="0" destOrd="0" presId="urn:microsoft.com/office/officeart/2008/layout/AlternatingHexagons"/>
    <dgm:cxn modelId="{CFAABF8A-D307-4C10-8311-A60C4FFF1F1A}" type="presOf" srcId="{DE6966A5-AD90-4C3E-B4AA-F269B7118B92}" destId="{9FF110C7-7429-47A6-A361-343D18B34A55}" srcOrd="0" destOrd="0" presId="urn:microsoft.com/office/officeart/2008/layout/AlternatingHexagons"/>
    <dgm:cxn modelId="{D3E52E77-22A2-4D42-A45E-96D81C657C05}" type="presOf" srcId="{0F3ED4F5-EBE5-42C0-A0F3-62BCB7DD5C49}" destId="{CB47FE55-D1DD-47A5-8768-3D676FCEEEDB}" srcOrd="0" destOrd="0" presId="urn:microsoft.com/office/officeart/2008/layout/AlternatingHexagons"/>
    <dgm:cxn modelId="{A96205B8-F32F-43B1-877E-AD8991A37C56}" type="presOf" srcId="{C4FA363D-716C-45C6-B4F8-A666C0EB5CEF}" destId="{0ED8E3BE-BEF6-4959-9349-1E07BEF964D5}" srcOrd="0" destOrd="0" presId="urn:microsoft.com/office/officeart/2008/layout/AlternatingHexagons"/>
    <dgm:cxn modelId="{F39329E4-B07E-4345-AADC-3FE597D708BF}" srcId="{03879897-DE9A-4014-A989-7B6096E5D70C}" destId="{0F3ED4F5-EBE5-42C0-A0F3-62BCB7DD5C49}" srcOrd="0" destOrd="0" parTransId="{B0E03341-6F31-4678-B680-74EDC6677971}" sibTransId="{30684408-9A50-46F4-917E-A46C10CF97C4}"/>
    <dgm:cxn modelId="{A6943C79-B4C1-447F-8903-A46FDB3B3EFA}" srcId="{C4FA363D-716C-45C6-B4F8-A666C0EB5CEF}" destId="{03879897-DE9A-4014-A989-7B6096E5D70C}" srcOrd="0" destOrd="0" parTransId="{E4597306-1633-40E1-AB76-0F1CB3659723}" sibTransId="{55BC9E7F-A215-4BF1-9E3B-2F2CC57622BB}"/>
    <dgm:cxn modelId="{6C00A0ED-58B3-40F1-B5BF-8330FD82E08E}" type="presOf" srcId="{0561E89A-E7F0-430E-BFD4-FEEE6C58FB7D}" destId="{445CAF2A-57D9-42C1-B725-985874BAD0DD}" srcOrd="0" destOrd="0" presId="urn:microsoft.com/office/officeart/2008/layout/AlternatingHexagons"/>
    <dgm:cxn modelId="{F3FCE35E-74A0-446E-B888-73B3684093D5}" type="presParOf" srcId="{0ED8E3BE-BEF6-4959-9349-1E07BEF964D5}" destId="{14128395-8C0F-428E-9CE4-B3B9D2390A6B}" srcOrd="0" destOrd="0" presId="urn:microsoft.com/office/officeart/2008/layout/AlternatingHexagons"/>
    <dgm:cxn modelId="{20889207-DC37-464B-A0BA-AB6F8BD71EBF}" type="presParOf" srcId="{14128395-8C0F-428E-9CE4-B3B9D2390A6B}" destId="{12062D71-02FD-4CDD-A51F-078C61CEB388}" srcOrd="0" destOrd="0" presId="urn:microsoft.com/office/officeart/2008/layout/AlternatingHexagons"/>
    <dgm:cxn modelId="{FFBED0BB-40B9-48BE-A044-1A8949DB0F37}" type="presParOf" srcId="{14128395-8C0F-428E-9CE4-B3B9D2390A6B}" destId="{CB47FE55-D1DD-47A5-8768-3D676FCEEEDB}" srcOrd="1" destOrd="0" presId="urn:microsoft.com/office/officeart/2008/layout/AlternatingHexagons"/>
    <dgm:cxn modelId="{B83C0277-591D-4365-819F-D3146EE7E501}" type="presParOf" srcId="{14128395-8C0F-428E-9CE4-B3B9D2390A6B}" destId="{CE889E32-7304-440B-AF11-0A116841A45E}" srcOrd="2" destOrd="0" presId="urn:microsoft.com/office/officeart/2008/layout/AlternatingHexagons"/>
    <dgm:cxn modelId="{34C1B6C0-FDE8-45F6-A74F-CD73119932E3}" type="presParOf" srcId="{14128395-8C0F-428E-9CE4-B3B9D2390A6B}" destId="{1AA5D904-A04F-407B-8E6D-36C162CA13B1}" srcOrd="3" destOrd="0" presId="urn:microsoft.com/office/officeart/2008/layout/AlternatingHexagons"/>
    <dgm:cxn modelId="{03A0A424-9C0E-4591-92D3-1A7B649A8577}" type="presParOf" srcId="{14128395-8C0F-428E-9CE4-B3B9D2390A6B}" destId="{00CBE5E4-D9DC-48AF-A0CA-E60A06FC213A}" srcOrd="4" destOrd="0" presId="urn:microsoft.com/office/officeart/2008/layout/AlternatingHexagons"/>
    <dgm:cxn modelId="{9BBAD512-E2F7-466A-9308-0D5A1450D384}" type="presParOf" srcId="{0ED8E3BE-BEF6-4959-9349-1E07BEF964D5}" destId="{9ED0EC65-B765-47BA-9458-ACC6DD78A263}" srcOrd="1" destOrd="0" presId="urn:microsoft.com/office/officeart/2008/layout/AlternatingHexagons"/>
    <dgm:cxn modelId="{13322901-A2BE-4400-91A9-BFB99E65A88B}" type="presParOf" srcId="{0ED8E3BE-BEF6-4959-9349-1E07BEF964D5}" destId="{26902328-BF1E-4789-A096-2D8C708EA9C2}" srcOrd="2" destOrd="0" presId="urn:microsoft.com/office/officeart/2008/layout/AlternatingHexagons"/>
    <dgm:cxn modelId="{7AF92C2D-2A81-41DE-BF15-43FE5908E9E5}" type="presParOf" srcId="{26902328-BF1E-4789-A096-2D8C708EA9C2}" destId="{2775EEE6-0F85-4F5D-AD67-0E6758E561FC}" srcOrd="0" destOrd="0" presId="urn:microsoft.com/office/officeart/2008/layout/AlternatingHexagons"/>
    <dgm:cxn modelId="{C6A0FD03-C87F-421F-9951-E26700435407}" type="presParOf" srcId="{26902328-BF1E-4789-A096-2D8C708EA9C2}" destId="{9FF110C7-7429-47A6-A361-343D18B34A55}" srcOrd="1" destOrd="0" presId="urn:microsoft.com/office/officeart/2008/layout/AlternatingHexagons"/>
    <dgm:cxn modelId="{4F01B183-65A9-47E2-9A39-1903B6A710EA}" type="presParOf" srcId="{26902328-BF1E-4789-A096-2D8C708EA9C2}" destId="{76D8DE26-6352-4F77-B031-BE39AD5DBF11}" srcOrd="2" destOrd="0" presId="urn:microsoft.com/office/officeart/2008/layout/AlternatingHexagons"/>
    <dgm:cxn modelId="{1FFF572C-1B39-41CA-A8B2-724646D14FD9}" type="presParOf" srcId="{26902328-BF1E-4789-A096-2D8C708EA9C2}" destId="{04667841-CC8C-4F40-86F2-E7E9CDF199BA}" srcOrd="3" destOrd="0" presId="urn:microsoft.com/office/officeart/2008/layout/AlternatingHexagons"/>
    <dgm:cxn modelId="{02CFA395-3BD3-4163-AAA4-9C7C9BD055EB}" type="presParOf" srcId="{26902328-BF1E-4789-A096-2D8C708EA9C2}" destId="{445CAF2A-57D9-42C1-B725-985874BAD0DD}" srcOrd="4" destOrd="0" presId="urn:microsoft.com/office/officeart/2008/layout/AlternatingHexagons"/>
    <dgm:cxn modelId="{DE7F10E3-C53F-40D0-A5AE-CC65F0E60D00}" type="presParOf" srcId="{0ED8E3BE-BEF6-4959-9349-1E07BEF964D5}" destId="{6910BB66-4E41-45B7-9D28-343BD8CD8AEC}" srcOrd="3" destOrd="0" presId="urn:microsoft.com/office/officeart/2008/layout/AlternatingHexagons"/>
    <dgm:cxn modelId="{3642B234-A213-4276-8BD1-734F014EB495}" type="presParOf" srcId="{0ED8E3BE-BEF6-4959-9349-1E07BEF964D5}" destId="{13B4B966-ED47-4B32-9196-D985BFC14B58}" srcOrd="4" destOrd="0" presId="urn:microsoft.com/office/officeart/2008/layout/AlternatingHexagons"/>
    <dgm:cxn modelId="{728577B4-3064-46DE-8CE4-13394A11AD01}" type="presParOf" srcId="{13B4B966-ED47-4B32-9196-D985BFC14B58}" destId="{8F0FFDA3-701A-4FB5-ADE4-D63AF6529FCF}" srcOrd="0" destOrd="0" presId="urn:microsoft.com/office/officeart/2008/layout/AlternatingHexagons"/>
    <dgm:cxn modelId="{E4BF81EF-69A0-4A06-B049-EB76F419D8B4}" type="presParOf" srcId="{13B4B966-ED47-4B32-9196-D985BFC14B58}" destId="{B4EF5FB2-9FF7-4E4B-8533-A85513C792FE}" srcOrd="1" destOrd="0" presId="urn:microsoft.com/office/officeart/2008/layout/AlternatingHexagons"/>
    <dgm:cxn modelId="{18A4264A-0094-4D61-B146-01BF28D214FB}" type="presParOf" srcId="{13B4B966-ED47-4B32-9196-D985BFC14B58}" destId="{51B9392B-09EE-4F25-977D-BAFF1EEC1ADC}" srcOrd="2" destOrd="0" presId="urn:microsoft.com/office/officeart/2008/layout/AlternatingHexagons"/>
    <dgm:cxn modelId="{DFD6A0D3-B8F2-4140-9385-FFF3374CD91D}" type="presParOf" srcId="{13B4B966-ED47-4B32-9196-D985BFC14B58}" destId="{8D7D8C17-7AC8-45C3-BD21-C536341A904A}" srcOrd="3" destOrd="0" presId="urn:microsoft.com/office/officeart/2008/layout/AlternatingHexagons"/>
    <dgm:cxn modelId="{D7845EF2-FA45-498A-B200-9982C015D7B1}" type="presParOf" srcId="{13B4B966-ED47-4B32-9196-D985BFC14B58}" destId="{4F607BEB-1B0B-488E-814E-4282850B38A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FA363D-716C-45C6-B4F8-A666C0EB5CE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879897-DE9A-4014-A989-7B6096E5D70C}">
      <dgm:prSet phldrT="[Текст]" custT="1"/>
      <dgm:spPr/>
      <dgm:t>
        <a:bodyPr/>
        <a:lstStyle/>
        <a:p>
          <a:r>
            <a:rPr lang="ru-RU" sz="2000" b="1" dirty="0" smtClean="0"/>
            <a:t>поиск, изучение литературы</a:t>
          </a:r>
          <a:endParaRPr lang="ru-RU" sz="2000" b="1" dirty="0"/>
        </a:p>
      </dgm:t>
    </dgm:pt>
    <dgm:pt modelId="{E4597306-1633-40E1-AB76-0F1CB3659723}" type="parTrans" cxnId="{A6943C79-B4C1-447F-8903-A46FDB3B3EFA}">
      <dgm:prSet/>
      <dgm:spPr/>
      <dgm:t>
        <a:bodyPr/>
        <a:lstStyle/>
        <a:p>
          <a:endParaRPr lang="ru-RU"/>
        </a:p>
      </dgm:t>
    </dgm:pt>
    <dgm:pt modelId="{55BC9E7F-A215-4BF1-9E3B-2F2CC57622BB}" type="sibTrans" cxnId="{A6943C79-B4C1-447F-8903-A46FDB3B3EFA}">
      <dgm:prSet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наблюдения</a:t>
          </a:r>
          <a:endParaRPr lang="ru-RU" b="1" dirty="0">
            <a:solidFill>
              <a:schemeClr val="accent2">
                <a:lumMod val="75000"/>
              </a:schemeClr>
            </a:solidFill>
          </a:endParaRPr>
        </a:p>
      </dgm:t>
    </dgm:pt>
    <dgm:pt modelId="{1B51CB50-838D-4E23-AE95-B92979D7E29A}">
      <dgm:prSet phldrT="[Текст]" custT="1"/>
      <dgm:spPr/>
      <dgm:t>
        <a:bodyPr/>
        <a:lstStyle/>
        <a:p>
          <a:r>
            <a:rPr lang="ru-RU" sz="2000" b="1" dirty="0" smtClean="0"/>
            <a:t>систематизация данных</a:t>
          </a:r>
          <a:endParaRPr lang="ru-RU" sz="2000" b="1" dirty="0"/>
        </a:p>
      </dgm:t>
    </dgm:pt>
    <dgm:pt modelId="{71B9E4F1-6457-4E49-8110-166C18C812E2}" type="parTrans" cxnId="{1C7527B4-517A-4D60-8EE8-DB156BA26DBA}">
      <dgm:prSet/>
      <dgm:spPr/>
      <dgm:t>
        <a:bodyPr/>
        <a:lstStyle/>
        <a:p>
          <a:endParaRPr lang="ru-RU"/>
        </a:p>
      </dgm:t>
    </dgm:pt>
    <dgm:pt modelId="{0561E89A-E7F0-430E-BFD4-FEEE6C58FB7D}" type="sibTrans" cxnId="{1C7527B4-517A-4D60-8EE8-DB156BA26DBA}">
      <dgm:prSet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обобщение данных </a:t>
          </a:r>
          <a:endParaRPr lang="ru-RU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76AD6552-7082-49CD-94C0-70927621926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интервьюирование</a:t>
          </a:r>
          <a:endParaRPr lang="ru-RU" sz="1800" b="1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E20D4DE9-C44C-4DAF-81E0-316E9DFCCB4C}" type="parTrans" cxnId="{4149E712-8EE9-41C5-B024-88CB77CE7944}">
      <dgm:prSet/>
      <dgm:spPr/>
      <dgm:t>
        <a:bodyPr/>
        <a:lstStyle/>
        <a:p>
          <a:endParaRPr lang="ru-RU"/>
        </a:p>
      </dgm:t>
    </dgm:pt>
    <dgm:pt modelId="{BA44E9C9-9EF5-4B29-B17C-399E01C24B33}" type="sibTrans" cxnId="{4149E712-8EE9-41C5-B024-88CB77CE7944}">
      <dgm:prSet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анкетирование</a:t>
          </a:r>
          <a:endParaRPr lang="ru-RU" b="1" dirty="0">
            <a:solidFill>
              <a:schemeClr val="accent2">
                <a:lumMod val="75000"/>
              </a:schemeClr>
            </a:solidFill>
          </a:endParaRPr>
        </a:p>
      </dgm:t>
    </dgm:pt>
    <dgm:pt modelId="{DE6966A5-AD90-4C3E-B4AA-F269B7118B92}">
      <dgm:prSet phldrT="[Текст]" custT="1"/>
      <dgm:spPr/>
      <dgm:t>
        <a:bodyPr/>
        <a:lstStyle/>
        <a:p>
          <a:r>
            <a: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Методы исследования</a:t>
          </a:r>
          <a:r>
            <a: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sz="9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ru-RU" sz="9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130FC0-6694-4F07-9F47-245182DCAD76}" type="sibTrans" cxnId="{5DB5534E-6244-4A11-A3B1-A194EFB7B6E3}">
      <dgm:prSet/>
      <dgm:spPr/>
      <dgm:t>
        <a:bodyPr/>
        <a:lstStyle/>
        <a:p>
          <a:endParaRPr lang="ru-RU"/>
        </a:p>
      </dgm:t>
    </dgm:pt>
    <dgm:pt modelId="{E8BD49B7-611A-4BDD-94B9-CCCE1CB04D46}" type="parTrans" cxnId="{5DB5534E-6244-4A11-A3B1-A194EFB7B6E3}">
      <dgm:prSet/>
      <dgm:spPr/>
      <dgm:t>
        <a:bodyPr/>
        <a:lstStyle/>
        <a:p>
          <a:endParaRPr lang="ru-RU"/>
        </a:p>
      </dgm:t>
    </dgm:pt>
    <dgm:pt modelId="{0ED8E3BE-BEF6-4959-9349-1E07BEF964D5}" type="pres">
      <dgm:prSet presAssocID="{C4FA363D-716C-45C6-B4F8-A666C0EB5CE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4128395-8C0F-428E-9CE4-B3B9D2390A6B}" type="pres">
      <dgm:prSet presAssocID="{03879897-DE9A-4014-A989-7B6096E5D70C}" presName="composite" presStyleCnt="0"/>
      <dgm:spPr/>
    </dgm:pt>
    <dgm:pt modelId="{12062D71-02FD-4CDD-A51F-078C61CEB388}" type="pres">
      <dgm:prSet presAssocID="{03879897-DE9A-4014-A989-7B6096E5D70C}" presName="Parent1" presStyleLbl="node1" presStyleIdx="0" presStyleCnt="6" custLinFactNeighborX="72815" custLinFactNeighborY="76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7FE55-D1DD-47A5-8768-3D676FCEEEDB}" type="pres">
      <dgm:prSet presAssocID="{03879897-DE9A-4014-A989-7B6096E5D70C}" presName="Childtext1" presStyleLbl="revTx" presStyleIdx="0" presStyleCnt="3" custScaleX="19274" custScaleY="6931" custLinFactX="-72189" custLinFactNeighborX="-100000" custLinFactNeighborY="68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89E32-7304-440B-AF11-0A116841A45E}" type="pres">
      <dgm:prSet presAssocID="{03879897-DE9A-4014-A989-7B6096E5D70C}" presName="BalanceSpacing" presStyleCnt="0"/>
      <dgm:spPr/>
    </dgm:pt>
    <dgm:pt modelId="{1AA5D904-A04F-407B-8E6D-36C162CA13B1}" type="pres">
      <dgm:prSet presAssocID="{03879897-DE9A-4014-A989-7B6096E5D70C}" presName="BalanceSpacing1" presStyleCnt="0"/>
      <dgm:spPr/>
    </dgm:pt>
    <dgm:pt modelId="{00CBE5E4-D9DC-48AF-A0CA-E60A06FC213A}" type="pres">
      <dgm:prSet presAssocID="{55BC9E7F-A215-4BF1-9E3B-2F2CC57622BB}" presName="Accent1Text" presStyleLbl="node1" presStyleIdx="1" presStyleCnt="6" custLinFactNeighborX="77064" custLinFactNeighborY="6297"/>
      <dgm:spPr/>
      <dgm:t>
        <a:bodyPr/>
        <a:lstStyle/>
        <a:p>
          <a:endParaRPr lang="ru-RU"/>
        </a:p>
      </dgm:t>
    </dgm:pt>
    <dgm:pt modelId="{9ED0EC65-B765-47BA-9458-ACC6DD78A263}" type="pres">
      <dgm:prSet presAssocID="{55BC9E7F-A215-4BF1-9E3B-2F2CC57622BB}" presName="spaceBetweenRectangles" presStyleCnt="0"/>
      <dgm:spPr/>
    </dgm:pt>
    <dgm:pt modelId="{26902328-BF1E-4789-A096-2D8C708EA9C2}" type="pres">
      <dgm:prSet presAssocID="{1B51CB50-838D-4E23-AE95-B92979D7E29A}" presName="composite" presStyleCnt="0"/>
      <dgm:spPr/>
    </dgm:pt>
    <dgm:pt modelId="{2775EEE6-0F85-4F5D-AD67-0E6758E561FC}" type="pres">
      <dgm:prSet presAssocID="{1B51CB50-838D-4E23-AE95-B92979D7E29A}" presName="Parent1" presStyleLbl="node1" presStyleIdx="2" presStyleCnt="6" custLinFactNeighborX="53939" custLinFactNeighborY="41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110C7-7429-47A6-A361-343D18B34A55}" type="pres">
      <dgm:prSet presAssocID="{1B51CB50-838D-4E23-AE95-B92979D7E29A}" presName="Childtext1" presStyleLbl="revTx" presStyleIdx="1" presStyleCnt="3" custScaleX="169582" custScaleY="700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8DE26-6352-4F77-B031-BE39AD5DBF11}" type="pres">
      <dgm:prSet presAssocID="{1B51CB50-838D-4E23-AE95-B92979D7E29A}" presName="BalanceSpacing" presStyleCnt="0"/>
      <dgm:spPr/>
    </dgm:pt>
    <dgm:pt modelId="{04667841-CC8C-4F40-86F2-E7E9CDF199BA}" type="pres">
      <dgm:prSet presAssocID="{1B51CB50-838D-4E23-AE95-B92979D7E29A}" presName="BalanceSpacing1" presStyleCnt="0"/>
      <dgm:spPr/>
    </dgm:pt>
    <dgm:pt modelId="{445CAF2A-57D9-42C1-B725-985874BAD0DD}" type="pres">
      <dgm:prSet presAssocID="{0561E89A-E7F0-430E-BFD4-FEEE6C58FB7D}" presName="Accent1Text" presStyleLbl="node1" presStyleIdx="3" presStyleCnt="6" custLinFactNeighborX="52360" custLinFactNeighborY="2099"/>
      <dgm:spPr/>
      <dgm:t>
        <a:bodyPr/>
        <a:lstStyle/>
        <a:p>
          <a:endParaRPr lang="ru-RU"/>
        </a:p>
      </dgm:t>
    </dgm:pt>
    <dgm:pt modelId="{6910BB66-4E41-45B7-9D28-343BD8CD8AEC}" type="pres">
      <dgm:prSet presAssocID="{0561E89A-E7F0-430E-BFD4-FEEE6C58FB7D}" presName="spaceBetweenRectangles" presStyleCnt="0"/>
      <dgm:spPr/>
    </dgm:pt>
    <dgm:pt modelId="{13B4B966-ED47-4B32-9196-D985BFC14B58}" type="pres">
      <dgm:prSet presAssocID="{76AD6552-7082-49CD-94C0-709276219269}" presName="composite" presStyleCnt="0"/>
      <dgm:spPr/>
    </dgm:pt>
    <dgm:pt modelId="{8F0FFDA3-701A-4FB5-ADE4-D63AF6529FCF}" type="pres">
      <dgm:prSet presAssocID="{76AD6552-7082-49CD-94C0-709276219269}" presName="Parent1" presStyleLbl="node1" presStyleIdx="4" presStyleCnt="6" custLinFactNeighborX="76823" custLinFactNeighborY="19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5FB2-9FF7-4E4B-8533-A85513C792FE}" type="pres">
      <dgm:prSet presAssocID="{76AD6552-7082-49CD-94C0-709276219269}" presName="Childtext1" presStyleLbl="revTx" presStyleIdx="2" presStyleCnt="3" custScaleX="31416" custScaleY="66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9392B-09EE-4F25-977D-BAFF1EEC1ADC}" type="pres">
      <dgm:prSet presAssocID="{76AD6552-7082-49CD-94C0-709276219269}" presName="BalanceSpacing" presStyleCnt="0"/>
      <dgm:spPr/>
    </dgm:pt>
    <dgm:pt modelId="{8D7D8C17-7AC8-45C3-BD21-C536341A904A}" type="pres">
      <dgm:prSet presAssocID="{76AD6552-7082-49CD-94C0-709276219269}" presName="BalanceSpacing1" presStyleCnt="0"/>
      <dgm:spPr/>
    </dgm:pt>
    <dgm:pt modelId="{4F607BEB-1B0B-488E-814E-4282850B38A4}" type="pres">
      <dgm:prSet presAssocID="{BA44E9C9-9EF5-4B29-B17C-399E01C24B33}" presName="Accent1Text" presStyleLbl="node1" presStyleIdx="5" presStyleCnt="6" custLinFactNeighborX="79623" custLinFactNeighborY="2338"/>
      <dgm:spPr/>
      <dgm:t>
        <a:bodyPr/>
        <a:lstStyle/>
        <a:p>
          <a:endParaRPr lang="ru-RU"/>
        </a:p>
      </dgm:t>
    </dgm:pt>
  </dgm:ptLst>
  <dgm:cxnLst>
    <dgm:cxn modelId="{1C7527B4-517A-4D60-8EE8-DB156BA26DBA}" srcId="{C4FA363D-716C-45C6-B4F8-A666C0EB5CEF}" destId="{1B51CB50-838D-4E23-AE95-B92979D7E29A}" srcOrd="1" destOrd="0" parTransId="{71B9E4F1-6457-4E49-8110-166C18C812E2}" sibTransId="{0561E89A-E7F0-430E-BFD4-FEEE6C58FB7D}"/>
    <dgm:cxn modelId="{3D941DDD-C9BF-4927-AF3D-34D59C7D44D1}" type="presOf" srcId="{1B51CB50-838D-4E23-AE95-B92979D7E29A}" destId="{2775EEE6-0F85-4F5D-AD67-0E6758E561FC}" srcOrd="0" destOrd="0" presId="urn:microsoft.com/office/officeart/2008/layout/AlternatingHexagons"/>
    <dgm:cxn modelId="{FBD1AD99-9947-49EC-A449-56F4B9C334F9}" type="presOf" srcId="{55BC9E7F-A215-4BF1-9E3B-2F2CC57622BB}" destId="{00CBE5E4-D9DC-48AF-A0CA-E60A06FC213A}" srcOrd="0" destOrd="0" presId="urn:microsoft.com/office/officeart/2008/layout/AlternatingHexagons"/>
    <dgm:cxn modelId="{2C8402E4-E1E7-424F-B707-8790BACABB18}" type="presOf" srcId="{76AD6552-7082-49CD-94C0-709276219269}" destId="{8F0FFDA3-701A-4FB5-ADE4-D63AF6529FCF}" srcOrd="0" destOrd="0" presId="urn:microsoft.com/office/officeart/2008/layout/AlternatingHexagons"/>
    <dgm:cxn modelId="{36AC2E98-3B5F-4073-8D57-14D4A94B4712}" type="presOf" srcId="{03879897-DE9A-4014-A989-7B6096E5D70C}" destId="{12062D71-02FD-4CDD-A51F-078C61CEB388}" srcOrd="0" destOrd="0" presId="urn:microsoft.com/office/officeart/2008/layout/AlternatingHexagons"/>
    <dgm:cxn modelId="{4149E712-8EE9-41C5-B024-88CB77CE7944}" srcId="{C4FA363D-716C-45C6-B4F8-A666C0EB5CEF}" destId="{76AD6552-7082-49CD-94C0-709276219269}" srcOrd="2" destOrd="0" parTransId="{E20D4DE9-C44C-4DAF-81E0-316E9DFCCB4C}" sibTransId="{BA44E9C9-9EF5-4B29-B17C-399E01C24B33}"/>
    <dgm:cxn modelId="{5DB5534E-6244-4A11-A3B1-A194EFB7B6E3}" srcId="{1B51CB50-838D-4E23-AE95-B92979D7E29A}" destId="{DE6966A5-AD90-4C3E-B4AA-F269B7118B92}" srcOrd="0" destOrd="0" parTransId="{E8BD49B7-611A-4BDD-94B9-CCCE1CB04D46}" sibTransId="{8F130FC0-6694-4F07-9F47-245182DCAD76}"/>
    <dgm:cxn modelId="{7C5111A7-58D1-417F-96A6-7FB93D9D3EBF}" type="presOf" srcId="{BA44E9C9-9EF5-4B29-B17C-399E01C24B33}" destId="{4F607BEB-1B0B-488E-814E-4282850B38A4}" srcOrd="0" destOrd="0" presId="urn:microsoft.com/office/officeart/2008/layout/AlternatingHexagons"/>
    <dgm:cxn modelId="{CFAABF8A-D307-4C10-8311-A60C4FFF1F1A}" type="presOf" srcId="{DE6966A5-AD90-4C3E-B4AA-F269B7118B92}" destId="{9FF110C7-7429-47A6-A361-343D18B34A55}" srcOrd="0" destOrd="0" presId="urn:microsoft.com/office/officeart/2008/layout/AlternatingHexagons"/>
    <dgm:cxn modelId="{A96205B8-F32F-43B1-877E-AD8991A37C56}" type="presOf" srcId="{C4FA363D-716C-45C6-B4F8-A666C0EB5CEF}" destId="{0ED8E3BE-BEF6-4959-9349-1E07BEF964D5}" srcOrd="0" destOrd="0" presId="urn:microsoft.com/office/officeart/2008/layout/AlternatingHexagons"/>
    <dgm:cxn modelId="{A6943C79-B4C1-447F-8903-A46FDB3B3EFA}" srcId="{C4FA363D-716C-45C6-B4F8-A666C0EB5CEF}" destId="{03879897-DE9A-4014-A989-7B6096E5D70C}" srcOrd="0" destOrd="0" parTransId="{E4597306-1633-40E1-AB76-0F1CB3659723}" sibTransId="{55BC9E7F-A215-4BF1-9E3B-2F2CC57622BB}"/>
    <dgm:cxn modelId="{6C00A0ED-58B3-40F1-B5BF-8330FD82E08E}" type="presOf" srcId="{0561E89A-E7F0-430E-BFD4-FEEE6C58FB7D}" destId="{445CAF2A-57D9-42C1-B725-985874BAD0DD}" srcOrd="0" destOrd="0" presId="urn:microsoft.com/office/officeart/2008/layout/AlternatingHexagons"/>
    <dgm:cxn modelId="{F3FCE35E-74A0-446E-B888-73B3684093D5}" type="presParOf" srcId="{0ED8E3BE-BEF6-4959-9349-1E07BEF964D5}" destId="{14128395-8C0F-428E-9CE4-B3B9D2390A6B}" srcOrd="0" destOrd="0" presId="urn:microsoft.com/office/officeart/2008/layout/AlternatingHexagons"/>
    <dgm:cxn modelId="{20889207-DC37-464B-A0BA-AB6F8BD71EBF}" type="presParOf" srcId="{14128395-8C0F-428E-9CE4-B3B9D2390A6B}" destId="{12062D71-02FD-4CDD-A51F-078C61CEB388}" srcOrd="0" destOrd="0" presId="urn:microsoft.com/office/officeart/2008/layout/AlternatingHexagons"/>
    <dgm:cxn modelId="{FFBED0BB-40B9-48BE-A044-1A8949DB0F37}" type="presParOf" srcId="{14128395-8C0F-428E-9CE4-B3B9D2390A6B}" destId="{CB47FE55-D1DD-47A5-8768-3D676FCEEEDB}" srcOrd="1" destOrd="0" presId="urn:microsoft.com/office/officeart/2008/layout/AlternatingHexagons"/>
    <dgm:cxn modelId="{B83C0277-591D-4365-819F-D3146EE7E501}" type="presParOf" srcId="{14128395-8C0F-428E-9CE4-B3B9D2390A6B}" destId="{CE889E32-7304-440B-AF11-0A116841A45E}" srcOrd="2" destOrd="0" presId="urn:microsoft.com/office/officeart/2008/layout/AlternatingHexagons"/>
    <dgm:cxn modelId="{34C1B6C0-FDE8-45F6-A74F-CD73119932E3}" type="presParOf" srcId="{14128395-8C0F-428E-9CE4-B3B9D2390A6B}" destId="{1AA5D904-A04F-407B-8E6D-36C162CA13B1}" srcOrd="3" destOrd="0" presId="urn:microsoft.com/office/officeart/2008/layout/AlternatingHexagons"/>
    <dgm:cxn modelId="{03A0A424-9C0E-4591-92D3-1A7B649A8577}" type="presParOf" srcId="{14128395-8C0F-428E-9CE4-B3B9D2390A6B}" destId="{00CBE5E4-D9DC-48AF-A0CA-E60A06FC213A}" srcOrd="4" destOrd="0" presId="urn:microsoft.com/office/officeart/2008/layout/AlternatingHexagons"/>
    <dgm:cxn modelId="{9BBAD512-E2F7-466A-9308-0D5A1450D384}" type="presParOf" srcId="{0ED8E3BE-BEF6-4959-9349-1E07BEF964D5}" destId="{9ED0EC65-B765-47BA-9458-ACC6DD78A263}" srcOrd="1" destOrd="0" presId="urn:microsoft.com/office/officeart/2008/layout/AlternatingHexagons"/>
    <dgm:cxn modelId="{13322901-A2BE-4400-91A9-BFB99E65A88B}" type="presParOf" srcId="{0ED8E3BE-BEF6-4959-9349-1E07BEF964D5}" destId="{26902328-BF1E-4789-A096-2D8C708EA9C2}" srcOrd="2" destOrd="0" presId="urn:microsoft.com/office/officeart/2008/layout/AlternatingHexagons"/>
    <dgm:cxn modelId="{7AF92C2D-2A81-41DE-BF15-43FE5908E9E5}" type="presParOf" srcId="{26902328-BF1E-4789-A096-2D8C708EA9C2}" destId="{2775EEE6-0F85-4F5D-AD67-0E6758E561FC}" srcOrd="0" destOrd="0" presId="urn:microsoft.com/office/officeart/2008/layout/AlternatingHexagons"/>
    <dgm:cxn modelId="{C6A0FD03-C87F-421F-9951-E26700435407}" type="presParOf" srcId="{26902328-BF1E-4789-A096-2D8C708EA9C2}" destId="{9FF110C7-7429-47A6-A361-343D18B34A55}" srcOrd="1" destOrd="0" presId="urn:microsoft.com/office/officeart/2008/layout/AlternatingHexagons"/>
    <dgm:cxn modelId="{4F01B183-65A9-47E2-9A39-1903B6A710EA}" type="presParOf" srcId="{26902328-BF1E-4789-A096-2D8C708EA9C2}" destId="{76D8DE26-6352-4F77-B031-BE39AD5DBF11}" srcOrd="2" destOrd="0" presId="urn:microsoft.com/office/officeart/2008/layout/AlternatingHexagons"/>
    <dgm:cxn modelId="{1FFF572C-1B39-41CA-A8B2-724646D14FD9}" type="presParOf" srcId="{26902328-BF1E-4789-A096-2D8C708EA9C2}" destId="{04667841-CC8C-4F40-86F2-E7E9CDF199BA}" srcOrd="3" destOrd="0" presId="urn:microsoft.com/office/officeart/2008/layout/AlternatingHexagons"/>
    <dgm:cxn modelId="{02CFA395-3BD3-4163-AAA4-9C7C9BD055EB}" type="presParOf" srcId="{26902328-BF1E-4789-A096-2D8C708EA9C2}" destId="{445CAF2A-57D9-42C1-B725-985874BAD0DD}" srcOrd="4" destOrd="0" presId="urn:microsoft.com/office/officeart/2008/layout/AlternatingHexagons"/>
    <dgm:cxn modelId="{DE7F10E3-C53F-40D0-A5AE-CC65F0E60D00}" type="presParOf" srcId="{0ED8E3BE-BEF6-4959-9349-1E07BEF964D5}" destId="{6910BB66-4E41-45B7-9D28-343BD8CD8AEC}" srcOrd="3" destOrd="0" presId="urn:microsoft.com/office/officeart/2008/layout/AlternatingHexagons"/>
    <dgm:cxn modelId="{3642B234-A213-4276-8BD1-734F014EB495}" type="presParOf" srcId="{0ED8E3BE-BEF6-4959-9349-1E07BEF964D5}" destId="{13B4B966-ED47-4B32-9196-D985BFC14B58}" srcOrd="4" destOrd="0" presId="urn:microsoft.com/office/officeart/2008/layout/AlternatingHexagons"/>
    <dgm:cxn modelId="{728577B4-3064-46DE-8CE4-13394A11AD01}" type="presParOf" srcId="{13B4B966-ED47-4B32-9196-D985BFC14B58}" destId="{8F0FFDA3-701A-4FB5-ADE4-D63AF6529FCF}" srcOrd="0" destOrd="0" presId="urn:microsoft.com/office/officeart/2008/layout/AlternatingHexagons"/>
    <dgm:cxn modelId="{E4BF81EF-69A0-4A06-B049-EB76F419D8B4}" type="presParOf" srcId="{13B4B966-ED47-4B32-9196-D985BFC14B58}" destId="{B4EF5FB2-9FF7-4E4B-8533-A85513C792FE}" srcOrd="1" destOrd="0" presId="urn:microsoft.com/office/officeart/2008/layout/AlternatingHexagons"/>
    <dgm:cxn modelId="{18A4264A-0094-4D61-B146-01BF28D214FB}" type="presParOf" srcId="{13B4B966-ED47-4B32-9196-D985BFC14B58}" destId="{51B9392B-09EE-4F25-977D-BAFF1EEC1ADC}" srcOrd="2" destOrd="0" presId="urn:microsoft.com/office/officeart/2008/layout/AlternatingHexagons"/>
    <dgm:cxn modelId="{DFD6A0D3-B8F2-4140-9385-FFF3374CD91D}" type="presParOf" srcId="{13B4B966-ED47-4B32-9196-D985BFC14B58}" destId="{8D7D8C17-7AC8-45C3-BD21-C536341A904A}" srcOrd="3" destOrd="0" presId="urn:microsoft.com/office/officeart/2008/layout/AlternatingHexagons"/>
    <dgm:cxn modelId="{D7845EF2-FA45-498A-B200-9982C015D7B1}" type="presParOf" srcId="{13B4B966-ED47-4B32-9196-D985BFC14B58}" destId="{4F607BEB-1B0B-488E-814E-4282850B38A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62D71-02FD-4CDD-A51F-078C61CEB388}">
      <dsp:nvSpPr>
        <dsp:cNvPr id="0" name=""/>
        <dsp:cNvSpPr/>
      </dsp:nvSpPr>
      <dsp:spPr>
        <a:xfrm rot="5400000">
          <a:off x="2853901" y="418254"/>
          <a:ext cx="1872197" cy="16288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раскрыть значение липы для человека в целом</a:t>
          </a:r>
          <a:endParaRPr lang="ru-RU" sz="1800" b="1" kern="1200" dirty="0"/>
        </a:p>
      </dsp:txBody>
      <dsp:txXfrm rot="-5400000">
        <a:off x="3229417" y="588312"/>
        <a:ext cx="1121165" cy="1288695"/>
      </dsp:txXfrm>
    </dsp:sp>
    <dsp:sp modelId="{CB47FE55-D1DD-47A5-8768-3D676FCEEEDB}">
      <dsp:nvSpPr>
        <dsp:cNvPr id="0" name=""/>
        <dsp:cNvSpPr/>
      </dsp:nvSpPr>
      <dsp:spPr>
        <a:xfrm>
          <a:off x="1588608" y="1118789"/>
          <a:ext cx="1024481" cy="3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1588608" y="1118789"/>
        <a:ext cx="1024481" cy="380625"/>
      </dsp:txXfrm>
    </dsp:sp>
    <dsp:sp modelId="{00CBE5E4-D9DC-48AF-A0CA-E60A06FC213A}">
      <dsp:nvSpPr>
        <dsp:cNvPr id="0" name=""/>
        <dsp:cNvSpPr/>
      </dsp:nvSpPr>
      <dsp:spPr>
        <a:xfrm rot="5400000">
          <a:off x="1094785" y="418254"/>
          <a:ext cx="1872197" cy="16288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470301" y="588312"/>
        <a:ext cx="1121165" cy="1288695"/>
      </dsp:txXfrm>
    </dsp:sp>
    <dsp:sp modelId="{2775EEE6-0F85-4F5D-AD67-0E6758E561FC}">
      <dsp:nvSpPr>
        <dsp:cNvPr id="0" name=""/>
        <dsp:cNvSpPr/>
      </dsp:nvSpPr>
      <dsp:spPr>
        <a:xfrm rot="5400000">
          <a:off x="1974461" y="2007375"/>
          <a:ext cx="1872197" cy="16288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выяснить значение липы для нашего города</a:t>
          </a:r>
          <a:endParaRPr lang="ru-RU" sz="1800" b="1" kern="1200" dirty="0"/>
        </a:p>
      </dsp:txBody>
      <dsp:txXfrm rot="-5400000">
        <a:off x="2349977" y="2177433"/>
        <a:ext cx="1121165" cy="1288695"/>
      </dsp:txXfrm>
    </dsp:sp>
    <dsp:sp modelId="{9FF110C7-7429-47A6-A361-343D18B34A55}">
      <dsp:nvSpPr>
        <dsp:cNvPr id="0" name=""/>
        <dsp:cNvSpPr/>
      </dsp:nvSpPr>
      <dsp:spPr>
        <a:xfrm>
          <a:off x="-193" y="2428322"/>
          <a:ext cx="2035924" cy="786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r>
            <a:rPr lang="ru-RU" sz="2800" b="1" kern="1200" dirty="0" smtClean="0">
              <a:solidFill>
                <a:schemeClr val="accent2">
                  <a:lumMod val="75000"/>
                </a:schemeClr>
              </a:solidFill>
            </a:rPr>
            <a:t>:</a:t>
          </a:r>
          <a:r>
            <a:rPr lang="ru-RU" sz="900" kern="1200" dirty="0" smtClean="0"/>
            <a:t>  </a:t>
          </a:r>
          <a:endParaRPr lang="ru-RU" sz="900" kern="1200" dirty="0"/>
        </a:p>
      </dsp:txBody>
      <dsp:txXfrm>
        <a:off x="-193" y="2428322"/>
        <a:ext cx="2035924" cy="786918"/>
      </dsp:txXfrm>
    </dsp:sp>
    <dsp:sp modelId="{445CAF2A-57D9-42C1-B725-985874BAD0DD}">
      <dsp:nvSpPr>
        <dsp:cNvPr id="0" name=""/>
        <dsp:cNvSpPr/>
      </dsp:nvSpPr>
      <dsp:spPr>
        <a:xfrm rot="5400000">
          <a:off x="3733578" y="2007375"/>
          <a:ext cx="1872197" cy="16288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109094" y="2177433"/>
        <a:ext cx="1121165" cy="1288695"/>
      </dsp:txXfrm>
    </dsp:sp>
    <dsp:sp modelId="{8F0FFDA3-701A-4FB5-ADE4-D63AF6529FCF}">
      <dsp:nvSpPr>
        <dsp:cNvPr id="0" name=""/>
        <dsp:cNvSpPr/>
      </dsp:nvSpPr>
      <dsp:spPr>
        <a:xfrm rot="5400000">
          <a:off x="2853901" y="3596496"/>
          <a:ext cx="1872197" cy="16288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провести исследования</a:t>
          </a:r>
          <a:endParaRPr lang="ru-RU" sz="1800" b="1" kern="1200" dirty="0"/>
        </a:p>
      </dsp:txBody>
      <dsp:txXfrm rot="-5400000">
        <a:off x="3229417" y="3766554"/>
        <a:ext cx="1121165" cy="1288695"/>
      </dsp:txXfrm>
    </dsp:sp>
    <dsp:sp modelId="{B4EF5FB2-9FF7-4E4B-8533-A85513C792FE}">
      <dsp:nvSpPr>
        <dsp:cNvPr id="0" name=""/>
        <dsp:cNvSpPr/>
      </dsp:nvSpPr>
      <dsp:spPr>
        <a:xfrm>
          <a:off x="5370320" y="4035478"/>
          <a:ext cx="656397" cy="75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07BEB-1B0B-488E-814E-4282850B38A4}">
      <dsp:nvSpPr>
        <dsp:cNvPr id="0" name=""/>
        <dsp:cNvSpPr/>
      </dsp:nvSpPr>
      <dsp:spPr>
        <a:xfrm rot="5400000">
          <a:off x="1094785" y="3596496"/>
          <a:ext cx="1872197" cy="162881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470301" y="3766554"/>
        <a:ext cx="1121165" cy="1288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62D71-02FD-4CDD-A51F-078C61CEB388}">
      <dsp:nvSpPr>
        <dsp:cNvPr id="0" name=""/>
        <dsp:cNvSpPr/>
      </dsp:nvSpPr>
      <dsp:spPr>
        <a:xfrm rot="5400000">
          <a:off x="4406136" y="497177"/>
          <a:ext cx="2041910" cy="17764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поиск, изучение литературы</a:t>
          </a:r>
          <a:endParaRPr lang="ru-RU" sz="2000" b="1" kern="1200" dirty="0"/>
        </a:p>
      </dsp:txBody>
      <dsp:txXfrm rot="-5400000">
        <a:off x="4815692" y="682651"/>
        <a:ext cx="1222798" cy="1405514"/>
      </dsp:txXfrm>
    </dsp:sp>
    <dsp:sp modelId="{CB47FE55-D1DD-47A5-8768-3D676FCEEEDB}">
      <dsp:nvSpPr>
        <dsp:cNvPr id="0" name=""/>
        <dsp:cNvSpPr/>
      </dsp:nvSpPr>
      <dsp:spPr>
        <a:xfrm>
          <a:off x="2071684" y="1269156"/>
          <a:ext cx="439210" cy="8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BE5E4-D9DC-48AF-A0CA-E60A06FC213A}">
      <dsp:nvSpPr>
        <dsp:cNvPr id="0" name=""/>
        <dsp:cNvSpPr/>
      </dsp:nvSpPr>
      <dsp:spPr>
        <a:xfrm rot="5400000">
          <a:off x="2563039" y="468590"/>
          <a:ext cx="2041910" cy="17764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наблюдения</a:t>
          </a:r>
          <a:endParaRPr lang="ru-RU" b="1" kern="1200" dirty="0">
            <a:solidFill>
              <a:schemeClr val="accent2">
                <a:lumMod val="75000"/>
              </a:schemeClr>
            </a:solidFill>
          </a:endParaRPr>
        </a:p>
      </dsp:txBody>
      <dsp:txXfrm rot="-5400000">
        <a:off x="2972595" y="654064"/>
        <a:ext cx="1222798" cy="1405514"/>
      </dsp:txXfrm>
    </dsp:sp>
    <dsp:sp modelId="{2775EEE6-0F85-4F5D-AD67-0E6758E561FC}">
      <dsp:nvSpPr>
        <dsp:cNvPr id="0" name=""/>
        <dsp:cNvSpPr/>
      </dsp:nvSpPr>
      <dsp:spPr>
        <a:xfrm rot="5400000">
          <a:off x="3491463" y="2158904"/>
          <a:ext cx="2041910" cy="17764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систематизация данных</a:t>
          </a:r>
          <a:endParaRPr lang="ru-RU" sz="2000" b="1" kern="1200" dirty="0"/>
        </a:p>
      </dsp:txBody>
      <dsp:txXfrm rot="-5400000">
        <a:off x="3901019" y="2344378"/>
        <a:ext cx="1222798" cy="1405514"/>
      </dsp:txXfrm>
    </dsp:sp>
    <dsp:sp modelId="{9FF110C7-7429-47A6-A361-343D18B34A55}">
      <dsp:nvSpPr>
        <dsp:cNvPr id="0" name=""/>
        <dsp:cNvSpPr/>
      </dsp:nvSpPr>
      <dsp:spPr>
        <a:xfrm>
          <a:off x="-380023" y="2532290"/>
          <a:ext cx="3739729" cy="85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Методы исследования</a:t>
          </a:r>
          <a:r>
            <a:rPr lang="ru-RU" sz="28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sz="9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ru-RU" sz="9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380023" y="2532290"/>
        <a:ext cx="3739729" cy="858251"/>
      </dsp:txXfrm>
    </dsp:sp>
    <dsp:sp modelId="{445CAF2A-57D9-42C1-B725-985874BAD0DD}">
      <dsp:nvSpPr>
        <dsp:cNvPr id="0" name=""/>
        <dsp:cNvSpPr/>
      </dsp:nvSpPr>
      <dsp:spPr>
        <a:xfrm rot="5400000">
          <a:off x="5381992" y="2116045"/>
          <a:ext cx="2041910" cy="17764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обобщение данных </a:t>
          </a:r>
          <a:endParaRPr lang="ru-RU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 rot="-5400000">
        <a:off x="5791548" y="2301519"/>
        <a:ext cx="1222798" cy="1405514"/>
      </dsp:txXfrm>
    </dsp:sp>
    <dsp:sp modelId="{8F0FFDA3-701A-4FB5-ADE4-D63AF6529FCF}">
      <dsp:nvSpPr>
        <dsp:cNvPr id="0" name=""/>
        <dsp:cNvSpPr/>
      </dsp:nvSpPr>
      <dsp:spPr>
        <a:xfrm rot="5400000">
          <a:off x="4477337" y="3845441"/>
          <a:ext cx="2041910" cy="17764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интервьюирование</a:t>
          </a:r>
          <a:endParaRPr lang="ru-RU" sz="18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-5400000">
        <a:off x="4886893" y="4030915"/>
        <a:ext cx="1222798" cy="1405514"/>
      </dsp:txXfrm>
    </dsp:sp>
    <dsp:sp modelId="{B4EF5FB2-9FF7-4E4B-8533-A85513C792FE}">
      <dsp:nvSpPr>
        <dsp:cNvPr id="0" name=""/>
        <dsp:cNvSpPr/>
      </dsp:nvSpPr>
      <dsp:spPr>
        <a:xfrm>
          <a:off x="5857135" y="4285134"/>
          <a:ext cx="715899" cy="818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07BEB-1B0B-488E-814E-4282850B38A4}">
      <dsp:nvSpPr>
        <dsp:cNvPr id="0" name=""/>
        <dsp:cNvSpPr/>
      </dsp:nvSpPr>
      <dsp:spPr>
        <a:xfrm rot="5400000">
          <a:off x="2608499" y="3854099"/>
          <a:ext cx="2041910" cy="177646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анкетирование</a:t>
          </a:r>
          <a:endParaRPr lang="ru-RU" b="1" kern="1200" dirty="0">
            <a:solidFill>
              <a:schemeClr val="accent2">
                <a:lumMod val="75000"/>
              </a:schemeClr>
            </a:solidFill>
          </a:endParaRPr>
        </a:p>
      </dsp:txBody>
      <dsp:txXfrm rot="-5400000">
        <a:off x="3018055" y="4039573"/>
        <a:ext cx="1222798" cy="1405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78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0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38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46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19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60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8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8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74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19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DDFA-82A8-437A-B9BD-CCB5113BA4E9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126D51B-39C3-489D-B0BD-A4641548C09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36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9816" y="576072"/>
            <a:ext cx="7955036" cy="2767657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6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БУДРИНА М.Г.,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М.А.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ГКБОУ «Общеобразовательная школа-интернат Пермского края»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2363" y="576072"/>
            <a:ext cx="994248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ЛИПА – ЗЕЛЁНЫЙ СИМВОЛ </a:t>
            </a:r>
            <a:r>
              <a:rPr lang="ru-RU" sz="4400" b="1" cap="all" dirty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ПЕРМИ</a:t>
            </a:r>
            <a:r>
              <a:rPr lang="ru-RU" sz="44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44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работы)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7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56" y="678140"/>
            <a:ext cx="9605635" cy="1059305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анкетирование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207390" y="2010878"/>
            <a:ext cx="6391373" cy="3918582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деревья растут в зоне нашего города?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Перечислите узнаваемые места города, связанные с липой.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о таком дереве как липа? Если «да», то, что именно?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части липы используют в народной медицине?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интересные факты о липе Вам известны?</a:t>
            </a:r>
          </a:p>
          <a:p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3225807"/>
              </p:ext>
            </p:extLst>
          </p:nvPr>
        </p:nvGraphicFramePr>
        <p:xfrm>
          <a:off x="6495069" y="2017713"/>
          <a:ext cx="5430232" cy="3742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38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218" y="804889"/>
            <a:ext cx="5507764" cy="105930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В.Г.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эршон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31883" y="1945669"/>
            <a:ext cx="2646541" cy="344805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19788098">
            <a:off x="7183842" y="738246"/>
            <a:ext cx="3586942" cy="24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58524">
            <a:off x="6640512" y="3239185"/>
            <a:ext cx="46736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034" y="2950589"/>
            <a:ext cx="2153574" cy="30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87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218" y="804889"/>
            <a:ext cx="5507764" cy="105930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В.Г.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эршон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1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 rot="19788098">
            <a:off x="7693923" y="656771"/>
            <a:ext cx="3586942" cy="24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58524">
            <a:off x="6834474" y="3372781"/>
            <a:ext cx="46736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034" y="2950589"/>
            <a:ext cx="2153574" cy="30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r="5197" b="27850"/>
          <a:stretch/>
        </p:blipFill>
        <p:spPr>
          <a:xfrm>
            <a:off x="2658614" y="2024722"/>
            <a:ext cx="3729207" cy="3985912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131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 работы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0511" y="1932495"/>
            <a:ext cx="10529741" cy="398339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удивительное дерево, нежно-зелёное весной, обдающее медовым ароматом летом, поднимающее настроение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желтизной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листьев осенью, зачаровывающее графикой веток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сердцевидная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распространена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и южной части европейской России до Урала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– давний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верный и любимый спутник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символ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женственности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распространённое геральдическое растение. В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Пермском крае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герб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&amp;gcy;&amp;iecy;&amp;rcy;&amp;acy;&amp;lcy;&amp;softcy;&amp;dcy;&amp;icy;&amp;kcy;&amp;a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374" y="3634034"/>
            <a:ext cx="1140643" cy="15648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1677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67364" y="562258"/>
            <a:ext cx="9607661" cy="1056319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Инициаторы посадки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177754" cy="80194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 Фёдорович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882325" y="2023003"/>
            <a:ext cx="5599521" cy="802237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Анастасьев Александр Константинович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g0.liveinternet.ru/images/attach/d/2/148/739/148739242_Alexander_K_Anastasiev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3819"/>
          <a:stretch/>
        </p:blipFill>
        <p:spPr bwMode="auto">
          <a:xfrm>
            <a:off x="8038800" y="2821492"/>
            <a:ext cx="2488677" cy="3148021"/>
          </a:xfrm>
          <a:prstGeom prst="rect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2056" name="Picture 8" descr="https://sun9-2.userapi.com/impg/zBFrAEtVhQFc3-NjELc5gUTbCi1pGPLjF4IR4w/xPzGnvXjRco.jpg?size=418x566&amp;quality=96&amp;sign=fad1b05dcdea7d365f6dffb1e857e57a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19" y="2821492"/>
            <a:ext cx="2338394" cy="3166343"/>
          </a:xfrm>
          <a:prstGeom prst="rect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13" y="1884218"/>
            <a:ext cx="3207223" cy="408529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488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67364" y="562258"/>
            <a:ext cx="9607661" cy="1056319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История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лИпы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перми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177754" cy="80194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 Фёдорович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882325" y="2023003"/>
            <a:ext cx="5599521" cy="802237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Анастасьев Александр Константинович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g0.liveinternet.ru/images/attach/d/2/148/739/148739242_Alexander_K_Anastasiev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3819"/>
          <a:stretch/>
        </p:blipFill>
        <p:spPr bwMode="auto">
          <a:xfrm>
            <a:off x="8038800" y="2821492"/>
            <a:ext cx="2488677" cy="3148021"/>
          </a:xfrm>
          <a:prstGeom prst="rect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2056" name="Picture 8" descr="https://sun9-2.userapi.com/impg/zBFrAEtVhQFc3-NjELc5gUTbCi1pGPLjF4IR4w/xPzGnvXjRco.jpg?size=418x566&amp;quality=96&amp;sign=fad1b05dcdea7d365f6dffb1e857e57a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19" y="2821492"/>
            <a:ext cx="2338394" cy="3166343"/>
          </a:xfrm>
          <a:prstGeom prst="rect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9"/>
          <a:stretch/>
        </p:blipFill>
        <p:spPr>
          <a:xfrm>
            <a:off x="4100093" y="2645152"/>
            <a:ext cx="3641895" cy="332436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293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История Липы в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перми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900435" y="2523053"/>
            <a:ext cx="5029309" cy="2644457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любви пермяков к липам - старинные фотографии и открытки с видами Перми начала и середины XX в.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818909" y="2023004"/>
            <a:ext cx="5749636" cy="35255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Пермь.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Марии Магдалины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1909 г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&amp;Scy;. &amp;Mcy;. &amp;Pcy;&amp;rcy;&amp;ocy;&amp;kcy;&amp;ucy;&amp;dcy;&amp;icy;&amp;ncy;-&amp;Gcy;&amp;ocy;&amp;rcy;&amp;scy;&amp;kcy;&amp;icy;&amp;jcy;. &amp;Pcy;&amp;iecy;&amp;rcy;&amp;mcy;&amp;softcy;. &amp;TScy;&amp;iecy;&amp;rcy;&amp;kcy;&amp;ocy;&amp;vcy;&amp;softcy; &amp;Mcy;&amp;acy;&amp;rcy;&amp;icy;&amp;icy; &amp;Mcy;&amp;acy;&amp;gcy;&amp;dcy;&amp;acy;&amp;lcy;&amp;icy;&amp;ncy;&amp;ycy;. 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809" y="2523052"/>
            <a:ext cx="4164735" cy="344825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9" name="TextBox 8"/>
          <p:cNvSpPr txBox="1"/>
          <p:nvPr/>
        </p:nvSpPr>
        <p:spPr>
          <a:xfrm>
            <a:off x="7232073" y="5601977"/>
            <a:ext cx="433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 С. М. Прокудин-Горский</a:t>
            </a:r>
          </a:p>
        </p:txBody>
      </p:sp>
    </p:spTree>
    <p:extLst>
      <p:ext uri="{BB962C8B-B14F-4D97-AF65-F5344CB8AC3E}">
        <p14:creationId xmlns:p14="http://schemas.microsoft.com/office/powerpoint/2010/main" val="26336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6364" y="609600"/>
            <a:ext cx="5150234" cy="109318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Летнее </a:t>
            </a:r>
            <a:r>
              <a:rPr lang="ru-RU" sz="3600" dirty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биржи</a:t>
            </a:r>
            <a:r>
              <a:rPr lang="ru-RU" sz="3600" dirty="0" smtClean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1909 </a:t>
            </a:r>
            <a:r>
              <a:rPr lang="ru-RU" sz="3600" dirty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3600" dirty="0">
              <a:solidFill>
                <a:srgbClr val="6B88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7671" y="609600"/>
            <a:ext cx="4645152" cy="109318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dirty="0" smtClean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Пермь, </a:t>
            </a:r>
          </a:p>
          <a:p>
            <a:pPr algn="ctr"/>
            <a:r>
              <a:rPr lang="ru-RU" sz="3600" dirty="0" smtClean="0">
                <a:solidFill>
                  <a:srgbClr val="6B88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век</a:t>
            </a:r>
            <a:endParaRPr lang="ru-RU" sz="3600" dirty="0">
              <a:solidFill>
                <a:srgbClr val="6B88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&amp;Scy;. &amp;Mcy;. &amp;Pcy;&amp;rcy;&amp;ocy;&amp;kcy;&amp;ucy;&amp;dcy;&amp;icy;&amp;ncy;-&amp;Gcy;&amp;ocy;&amp;rcy;&amp;scy;&amp;kcy;&amp;icy;&amp;jcy;. &amp;Pcy;&amp;iecy;&amp;rcy;&amp;mcy;&amp;softcy;. &amp;Lcy;&amp;iecy;&amp;tcy;&amp;ncy;&amp;iecy;&amp;iecy; &amp;pcy;&amp;ocy;&amp;mcy;&amp;iecy;&amp;shchcy;&amp;iecy;&amp;ncy;&amp;icy;&amp;iecy; &amp;bcy;&amp;icy;&amp;rcy;&amp;zhcy;&amp;icy;. 1909 &amp;gcy;.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2" y="1911927"/>
            <a:ext cx="5007346" cy="45858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3625" r="1155" b="3324"/>
          <a:stretch/>
        </p:blipFill>
        <p:spPr>
          <a:xfrm>
            <a:off x="5927407" y="1911927"/>
            <a:ext cx="6015212" cy="4585855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90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010" y="652952"/>
            <a:ext cx="10719303" cy="1059305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Исследования: Липа сегодня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2510" y="2010878"/>
            <a:ext cx="5446122" cy="3448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и прямой, как стрела, Комсомольский проспект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в центре города. 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протяжённость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4 км.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получены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с электронной картой г. Перми, одной из настроек которой была «Линейка», с помощью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неё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получено значение – 3, 67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2593" y="2307456"/>
            <a:ext cx="3921927" cy="294414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2" descr="http://ramki-vsem.ru/png/cliparts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69" y="1334541"/>
            <a:ext cx="2136323" cy="21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ramki-vsem.ru/png/cliparts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60" y="2393846"/>
            <a:ext cx="2136323" cy="21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ramki-vsem.ru/png/cliparts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80" y="3601959"/>
            <a:ext cx="2136323" cy="21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ramki-vsem.ru/png/cliparts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194" y="1384393"/>
            <a:ext cx="2224105" cy="222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ramki-vsem.ru/png/cliparts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368" y="2403445"/>
            <a:ext cx="2224105" cy="222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ramki-vsem.ru/png/cliparts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347" y="3363099"/>
            <a:ext cx="2224105" cy="222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ramki-vsem.ru/png/cliparts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347" y="4390128"/>
            <a:ext cx="2224105" cy="222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ramki-vsem.ru/png/cliparts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57" y="3574690"/>
            <a:ext cx="2136323" cy="21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ramki-vsem.ru/png/cliparts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39" y="4614879"/>
            <a:ext cx="2224105" cy="222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288" y="721761"/>
            <a:ext cx="9605635" cy="1059305"/>
          </a:xfrm>
        </p:spPr>
        <p:txBody>
          <a:bodyPr/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Пешая</a:t>
            </a:r>
            <a:r>
              <a:rPr lang="ru-RU" dirty="0" smtClean="0"/>
              <a:t> 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курсия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5" b="13280"/>
          <a:stretch/>
        </p:blipFill>
        <p:spPr>
          <a:xfrm>
            <a:off x="2175164" y="1847464"/>
            <a:ext cx="3723140" cy="4893877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2" y="1883015"/>
            <a:ext cx="3643745" cy="485832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57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87241" y="493777"/>
            <a:ext cx="10167614" cy="135997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ВАЖНО!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качество жизни людей с ограниченными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vextra.ru/wp-content/uploads/2020/05/slepoj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14" y="2015732"/>
            <a:ext cx="3978846" cy="3978846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1703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ШИРИНЫ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295780"/>
            <a:ext cx="3373186" cy="481972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439" y="1295780"/>
            <a:ext cx="3416186" cy="479682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43" y="1298098"/>
            <a:ext cx="3594196" cy="479520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50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66255"/>
            <a:ext cx="10772775" cy="74814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ВЫСОТА ЛИП</a:t>
            </a:r>
          </a:p>
        </p:txBody>
      </p:sp>
      <p:pic>
        <p:nvPicPr>
          <p:cNvPr id="22530" name="Picture 2" descr="http://static.panoramio.com/photos/large/698762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6"/>
          <a:stretch/>
        </p:blipFill>
        <p:spPr bwMode="auto">
          <a:xfrm>
            <a:off x="1840736" y="914400"/>
            <a:ext cx="9035267" cy="508104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ЛИПЫ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как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медонос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липы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Целебное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3770" y="2017342"/>
            <a:ext cx="4962369" cy="38649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к липе подойдёт, тот с добром уйдёт.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заготовит – скотину накормит.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зноя, дождя укроет – сердце успокоит.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Пчела мёд соберёт,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с веником уйдёт.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Обует, оденет, напоит, согреет.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Злую простуду отгонит.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липу сажает, того люд помнит,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Бог жизнь продляет!</a:t>
            </a:r>
          </a:p>
          <a:p>
            <a:endParaRPr lang="ru-RU" dirty="0"/>
          </a:p>
        </p:txBody>
      </p:sp>
      <p:pic>
        <p:nvPicPr>
          <p:cNvPr id="5" name="Picture 6" descr="https://liktravy.ua/uploads/herbs/55cca6478bdd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8762">
            <a:off x="4052421" y="3353974"/>
            <a:ext cx="2245150" cy="205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more-cliparts.net/images/qTBozg4A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52" y="666827"/>
            <a:ext cx="1302987" cy="133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hddfhm.com/images/animated-gif-clipart-of-bees-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1" y="4090112"/>
            <a:ext cx="1401672" cy="151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835" y="262626"/>
            <a:ext cx="4597823" cy="105930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 вклад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" y="0"/>
            <a:ext cx="2586037" cy="344805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3574" y="147781"/>
            <a:ext cx="4347261" cy="579635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87" y="1483734"/>
            <a:ext cx="2946474" cy="392863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2" y="2964873"/>
            <a:ext cx="2919845" cy="389312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99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«береги лес»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56" y="1864194"/>
            <a:ext cx="3745354" cy="499380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37" y="1864194"/>
            <a:ext cx="3745354" cy="499380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04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b="8459"/>
          <a:stretch/>
        </p:blipFill>
        <p:spPr>
          <a:xfrm>
            <a:off x="2673928" y="1897594"/>
            <a:ext cx="3067652" cy="4198405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1901488"/>
            <a:ext cx="3172691" cy="4230255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39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54138" y="493383"/>
            <a:ext cx="8643154" cy="1887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</a:t>
            </a:r>
            <a:b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внимание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" y="171138"/>
            <a:ext cx="1959893" cy="280192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137" y="3172691"/>
            <a:ext cx="2304155" cy="307460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910" y="3172691"/>
            <a:ext cx="2307781" cy="307460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052" y="3177137"/>
            <a:ext cx="2775711" cy="370674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342" y="177235"/>
            <a:ext cx="2105944" cy="279582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120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587" y="582490"/>
            <a:ext cx="3545688" cy="83261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6076326" y="303842"/>
            <a:ext cx="5943600" cy="167640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Зрительного нарушения на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развитие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ребёнка: снижение познавательной активности, замедление темпов развития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805055" y="1980243"/>
            <a:ext cx="6109854" cy="4047835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и мелкой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 сенсорных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эталонов;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незрелость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эмоционально-волевой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мира</a:t>
            </a:r>
          </a:p>
          <a:p>
            <a:endParaRPr lang="ru-RU" dirty="0"/>
          </a:p>
        </p:txBody>
      </p:sp>
      <p:pic>
        <p:nvPicPr>
          <p:cNvPr id="5" name="Picture 2" descr="https://malchishki-i-devchonki.ru/images/wp-content/uploads/2018/07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24386" r="49402" b="10814"/>
          <a:stretch/>
        </p:blipFill>
        <p:spPr bwMode="auto">
          <a:xfrm>
            <a:off x="1632587" y="2070776"/>
            <a:ext cx="3580341" cy="3866768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5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550" y="424643"/>
            <a:ext cx="11506955" cy="124119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нравственно-патриотическое воспитание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382512" y="2017343"/>
            <a:ext cx="4745736" cy="31071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форм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значимой деятельности обучающихся, способствующей формированию активной социально-нравственной позиции, опыта ответственного отношения к жизни, к себе и окружающим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cf2.ppt-online.org/files2/slide/e/e1AsFJp2LfG9xRPUkiCvnqTt4wZWQlIyEOKXY58Nzc/slide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3" t="52820" r="3242" b="8025"/>
          <a:stretch/>
        </p:blipFill>
        <p:spPr bwMode="auto">
          <a:xfrm>
            <a:off x="1449217" y="2196453"/>
            <a:ext cx="4540103" cy="2928040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460" y="367458"/>
            <a:ext cx="9064600" cy="105930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фотоконкурс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754250">
            <a:off x="-28065" y="1593633"/>
            <a:ext cx="4597400" cy="3448050"/>
          </a:xfrm>
          <a:prstGeom prst="rect">
            <a:avLst/>
          </a:prstGeom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0746865">
            <a:off x="7712851" y="1596807"/>
            <a:ext cx="4588933" cy="3441700"/>
          </a:xfrm>
          <a:prstGeom prst="rect">
            <a:avLst/>
          </a:prstGeom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10892" r="16203" b="8328"/>
          <a:stretch/>
        </p:blipFill>
        <p:spPr>
          <a:xfrm>
            <a:off x="4857266" y="1426763"/>
            <a:ext cx="2535382" cy="401781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69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37" y="798973"/>
            <a:ext cx="4491434" cy="77530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фотоконкурс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8499" y="622170"/>
            <a:ext cx="6970761" cy="4837254"/>
          </a:xfrm>
          <a:prstGeom prst="rect">
            <a:avLst/>
          </a:prstGeom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G:\грамоты 17-18 Будрина МГ\img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05" y="1812619"/>
            <a:ext cx="2649855" cy="3646805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89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Вопросы</a:t>
            </a: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идея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playcast.ru/uploads/2017/07/16/23033042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58" y="2017343"/>
            <a:ext cx="5452968" cy="3635311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413770" y="2017342"/>
            <a:ext cx="5570411" cy="3635311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липа выбрана символом нашего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города?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выбрал?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необычными свойствами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липа? </a:t>
            </a:r>
          </a:p>
          <a:p>
            <a:pPr marL="0" indent="0"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идея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над исследовательским проектом,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посвящённом липе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6092826" y="1061164"/>
            <a:ext cx="1376313" cy="273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9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95937488"/>
              </p:ext>
            </p:extLst>
          </p:nvPr>
        </p:nvGraphicFramePr>
        <p:xfrm>
          <a:off x="5297864" y="571500"/>
          <a:ext cx="6746499" cy="564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8612" y="1192678"/>
            <a:ext cx="43576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/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детей и взрослых к миру деревьев и кустарников, растущих в городе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86886" y="2793115"/>
            <a:ext cx="122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изучить полезные свойства липы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2262" y="4300537"/>
            <a:ext cx="1171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узнать об использовании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липы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2261" y="1192678"/>
            <a:ext cx="1171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сделать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вывод о символе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Перми</a:t>
            </a:r>
          </a:p>
        </p:txBody>
      </p:sp>
      <p:pic>
        <p:nvPicPr>
          <p:cNvPr id="1028" name="Picture 4" descr="https://liktravy.ua/uploads/herbs/55cca6478bdd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23" y="0"/>
            <a:ext cx="3262115" cy="29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6/08/13/195760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788" y="5364640"/>
            <a:ext cx="1181295" cy="135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48150086"/>
              </p:ext>
            </p:extLst>
          </p:nvPr>
        </p:nvGraphicFramePr>
        <p:xfrm>
          <a:off x="4686300" y="292231"/>
          <a:ext cx="7358064" cy="5922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8612" y="1192678"/>
            <a:ext cx="43576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 больше информации о свойствах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знания об этих растениях увеличат интерес пермяков к зелёным насаждениям; сделают растения нашими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друзьями</a:t>
            </a:r>
          </a:p>
        </p:txBody>
      </p:sp>
      <p:pic>
        <p:nvPicPr>
          <p:cNvPr id="1028" name="Picture 4" descr="https://liktravy.ua/uploads/herbs/55cca6478bdd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83" y="-1"/>
            <a:ext cx="3262115" cy="29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6/08/13/195760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788" y="5364640"/>
            <a:ext cx="1181295" cy="135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Другая 1">
      <a:dk1>
        <a:srgbClr val="000000"/>
      </a:dk1>
      <a:lt1>
        <a:srgbClr val="FFFFFF"/>
      </a:lt1>
      <a:dk2>
        <a:srgbClr val="4A5356"/>
      </a:dk2>
      <a:lt2>
        <a:srgbClr val="FDECD1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Override1.xml><?xml version="1.0" encoding="utf-8"?>
<a:themeOverride xmlns:a="http://schemas.openxmlformats.org/drawingml/2006/main">
  <a:clrScheme name="Другая 1">
    <a:dk1>
      <a:srgbClr val="000000"/>
    </a:dk1>
    <a:lt1>
      <a:srgbClr val="FFFFFF"/>
    </a:lt1>
    <a:dk2>
      <a:srgbClr val="4A5356"/>
    </a:dk2>
    <a:lt2>
      <a:srgbClr val="FDECD1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576</Words>
  <Application>Microsoft Office PowerPoint</Application>
  <PresentationFormat>Широкоэкранный</PresentationFormat>
  <Paragraphs>96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Gill Sans MT</vt:lpstr>
      <vt:lpstr>Times New Roman</vt:lpstr>
      <vt:lpstr>Gallery</vt:lpstr>
      <vt:lpstr>  </vt:lpstr>
      <vt:lpstr>ВАЖНО! повысить качество жизни людей с ограниченными возможностями</vt:lpstr>
      <vt:lpstr>проблема</vt:lpstr>
      <vt:lpstr>нравственно-патриотическое воспитание</vt:lpstr>
      <vt:lpstr>фотоконкурс</vt:lpstr>
      <vt:lpstr>фотоконкурс</vt:lpstr>
      <vt:lpstr>Вопросы               идея</vt:lpstr>
      <vt:lpstr>Презентация PowerPoint</vt:lpstr>
      <vt:lpstr>Презентация PowerPoint</vt:lpstr>
      <vt:lpstr>анкетирование</vt:lpstr>
      <vt:lpstr>В.Г. эршон</vt:lpstr>
      <vt:lpstr>В.Г. эршон</vt:lpstr>
      <vt:lpstr>Результат работы</vt:lpstr>
      <vt:lpstr>Инициаторы посадки</vt:lpstr>
      <vt:lpstr>История лИпы в перми</vt:lpstr>
      <vt:lpstr>История Липы в перми</vt:lpstr>
      <vt:lpstr>Презентация PowerPoint</vt:lpstr>
      <vt:lpstr>Исследования: Липа сегодня</vt:lpstr>
      <vt:lpstr>Пешая экскурсия</vt:lpstr>
      <vt:lpstr>ИЗМЕРЕНИЕ ШИРИНЫ</vt:lpstr>
      <vt:lpstr>ВЫСОТА ЛИП</vt:lpstr>
      <vt:lpstr>ИСПОЛЬЗОВАНИЕ ЛИПЫ</vt:lpstr>
      <vt:lpstr>Наш вклад</vt:lpstr>
      <vt:lpstr>Акция «береги лес»</vt:lpstr>
      <vt:lpstr>уборка территории</vt:lpstr>
      <vt:lpstr>Спасибо  за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СОПРОВОЖДЕНИЕ ВВЕДЕНИЯ ФГОС НАЧАЛЬНОГО ОБЩЕГО ОБРАЗОВАНИЯ ОБУЧАЮЩИХСЯ С УМСТВЕННОЙ ОТСТАЛОСТЬЮ НА ПРИМЕРЕ МАСТЕР-КЛАССА ДЛЯ ДЕТЕЙ С НАРУШЕНИЕМ ЗРЕНИЯ И ШЕФСТВА НАД МЛАДШИМИ ШКОЛЬНИКАМИ  (ИЗ ОПЫТА работы)</dc:title>
  <dc:creator>Sergey</dc:creator>
  <cp:lastModifiedBy>lonelytiger@yandex.ru</cp:lastModifiedBy>
  <cp:revision>87</cp:revision>
  <dcterms:created xsi:type="dcterms:W3CDTF">2021-10-26T18:19:59Z</dcterms:created>
  <dcterms:modified xsi:type="dcterms:W3CDTF">2021-11-25T15:20:33Z</dcterms:modified>
</cp:coreProperties>
</file>