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59898"/>
            <a:ext cx="7795592" cy="321311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Управленческий проект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«Развитие  цифровых  компетенций  и цифровых навыков  у  педагогов как  средство повышения  качества образования в ДОУ»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221088"/>
            <a:ext cx="7147520" cy="2376264"/>
          </a:xfrm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Автор: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Ваганова Л.А. ,заведующий                                           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Симанова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Наталья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Михайловна</a:t>
            </a: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старший воспитатель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«Детский сад №7»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Краснокамский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МР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32656"/>
            <a:ext cx="749808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Обоснование проекта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54461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Font typeface="Symbol" pitchFamily="18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Стремительное развитие информационно -коммуникационных технологий и распространение их во все сферы жизнедеятельности человека;</a:t>
            </a:r>
          </a:p>
          <a:p>
            <a:pPr marL="0" indent="0" algn="just">
              <a:buFont typeface="Symbol" pitchFamily="18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цифровое пространство -  неотъемлемая составляющая жизни ребенка, начиная с раннего возраста.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Источник формирования представлений ребенка об окружающем мире, общечеловеческих ценностях, отношениях между людьми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Font typeface="Symbol" pitchFamily="18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организация современной цифровой среды в ДОУ способствует реализации ключевых принципов, целей и задач Федерального государственного образовательного стандарта дошкольного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Нормативно - правовая база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Приоритетный проект «Современная цифровая образовательная среда в Российской Федерации»</a:t>
            </a:r>
            <a:r>
              <a:rPr lang="ru-RU" b="1" dirty="0" smtClean="0"/>
              <a:t>;</a:t>
            </a:r>
          </a:p>
          <a:p>
            <a:pPr marL="274320" indent="-274320" algn="just"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Федеральный закон № 273-ФЗ «Об образовании в Российской Федерации»;</a:t>
            </a:r>
          </a:p>
          <a:p>
            <a:pPr marL="274320" indent="-274320"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педагога (воспитателя</a:t>
            </a:r>
            <a:r>
              <a:rPr lang="ru-RU" b="1" dirty="0" smtClean="0"/>
              <a:t>);</a:t>
            </a:r>
          </a:p>
          <a:p>
            <a:pPr marL="274320" indent="-274320"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ФГОС ДО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auto">
              <a:lnSpc>
                <a:spcPct val="11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педагогов испытывают затруднения  в использовании компьютера при организации методической деятельности, в воспитательно - образовательном процессе; </a:t>
            </a:r>
          </a:p>
          <a:p>
            <a:pPr marL="0" indent="0" algn="just" fontAlgn="auto">
              <a:lnSpc>
                <a:spcPct val="11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lnSpc>
                <a:spcPct val="11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95%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педагогам нужна методическая помощь по вопросам использования ИКТ в образовательной деятельности.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633670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Symbol" pitchFamily="18" charset="2"/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Новизна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 в разработке  авторского образовательного комплекса для педагогов, включающего теоретические и  практические мероприятия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которые, обеспечат возможность  развития  у педагогов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цифровых компетенций и навыков по использованию информационно – коммуникационных технологий в образовательной  и методической деятельности и созданию собственных ЦОР.</a:t>
            </a:r>
          </a:p>
          <a:p>
            <a:pPr algn="just">
              <a:buFont typeface="Symbol" pitchFamily="18" charset="2"/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Практическая значимость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повышение цифровой культуры и профессиональных ИКТ – компетенций педагогов ДОУ; создание электронной образовательной среды в ДОУ.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Объект 5"/>
          <p:cNvSpPr>
            <a:spLocks noGrp="1"/>
          </p:cNvSpPr>
          <p:nvPr>
            <p:ph idx="1"/>
          </p:nvPr>
        </p:nvSpPr>
        <p:spPr>
          <a:xfrm>
            <a:off x="1115616" y="404664"/>
            <a:ext cx="7818072" cy="626469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 развития    цифровых  компетенций    и цифровых навыков    на основе   апробации  образовательного комплекса для педагогов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спроектировать модель образовательной  деятельности с педагогами; </a:t>
            </a: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провести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 теме «Правила оформления документов»; </a:t>
            </a: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подобрать и систематизировать обучающие видеокурсы направленных на развитие цифровых компетенций и навыков педагогов, разместить на сайте ДОУ;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сформировать банк электронных образовательных ресурсов, разработанных педагогами;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создать виртуальные музеи.</a:t>
            </a:r>
          </a:p>
          <a:p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6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642937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1052513"/>
            <a:ext cx="2520950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Подготовительный</a:t>
            </a: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>
            <a:off x="1511300" y="1700213"/>
            <a:ext cx="0" cy="5048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50825" y="2205038"/>
            <a:ext cx="2449513" cy="33845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Изучить нормативно – правовую базу по формированию профессиональной ИКТ – компетенции у педагогов Д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ОУ.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348038" y="1052513"/>
            <a:ext cx="2376487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Аналитический</a:t>
            </a:r>
          </a:p>
        </p:txBody>
      </p:sp>
      <p:cxnSp>
        <p:nvCxnSpPr>
          <p:cNvPr id="24" name="Прямая со стрелкой 23"/>
          <p:cNvCxnSpPr>
            <a:endCxn id="20" idx="1"/>
          </p:cNvCxnSpPr>
          <p:nvPr/>
        </p:nvCxnSpPr>
        <p:spPr>
          <a:xfrm>
            <a:off x="2843213" y="1341438"/>
            <a:ext cx="5048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0" idx="2"/>
          </p:cNvCxnSpPr>
          <p:nvPr/>
        </p:nvCxnSpPr>
        <p:spPr>
          <a:xfrm>
            <a:off x="4535488" y="1628775"/>
            <a:ext cx="0" cy="5048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348038" y="2133600"/>
            <a:ext cx="2447925" cy="4319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Проанализировать уровень сформированности  информационно – коммуникативных компетенций у педагогов;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Выявить уровень использования ИКТ в образовательной и методической работе;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Проанализировать МТБ ДОУ.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 стрелкой 36"/>
          <p:cNvCxnSpPr>
            <a:stCxn id="20" idx="3"/>
          </p:cNvCxnSpPr>
          <p:nvPr/>
        </p:nvCxnSpPr>
        <p:spPr>
          <a:xfrm>
            <a:off x="5724525" y="1341438"/>
            <a:ext cx="57626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6300788" y="1052513"/>
            <a:ext cx="2447925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Практический</a:t>
            </a:r>
          </a:p>
        </p:txBody>
      </p:sp>
      <p:cxnSp>
        <p:nvCxnSpPr>
          <p:cNvPr id="41" name="Прямая со стрелкой 40"/>
          <p:cNvCxnSpPr>
            <a:stCxn id="39" idx="2"/>
          </p:cNvCxnSpPr>
          <p:nvPr/>
        </p:nvCxnSpPr>
        <p:spPr>
          <a:xfrm>
            <a:off x="7524750" y="1628775"/>
            <a:ext cx="0" cy="3603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6156325" y="1989138"/>
            <a:ext cx="2808288" cy="4679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Разработать модель проекта;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подобрать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систематизировать обучающие видеокурсы направленные на развитие цифровых компетенций и навыков педагогов, разместить на сайте ДОУ;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сформировать банк электронных образовательных ресурсов, разработанных педагогами.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9941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Ожидаемые результаты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рост профессиональной компетентности педагогов в области применения ИКТ;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активное использование ЭОР в методической и образовательной работе с воспитанниками и родителями;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создана профессиональная база для построения электронной образовательной среды;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 информационный банк методических  материалов с использованием ИКТ  для развития интеллектуального и  творческого потенциала воспитанников.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916832"/>
            <a:ext cx="7498080" cy="1728192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</TotalTime>
  <Words>434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Управленческий проект  «Развитие  цифровых  компетенций  и цифровых навыков  у  педагогов как  средство повышения  качества образования в ДОУ»</vt:lpstr>
      <vt:lpstr>Обоснование проекта </vt:lpstr>
      <vt:lpstr>Нормативно - правовая база</vt:lpstr>
      <vt:lpstr>Проблема</vt:lpstr>
      <vt:lpstr>Слайд 5</vt:lpstr>
      <vt:lpstr>Слайд 6</vt:lpstr>
      <vt:lpstr>Этапы реализации проекта</vt:lpstr>
      <vt:lpstr>Ожидаемые результаты проекта: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Управленческий проект  «Развитие  цифровых  компетенций  и цифровых навыков  у  педагогов как  средство повышения  качества образования в ДОУ»</dc:title>
  <dc:creator>1</dc:creator>
  <cp:lastModifiedBy>Acer</cp:lastModifiedBy>
  <cp:revision>4</cp:revision>
  <dcterms:created xsi:type="dcterms:W3CDTF">2020-04-08T02:18:29Z</dcterms:created>
  <dcterms:modified xsi:type="dcterms:W3CDTF">2020-04-08T14:43:54Z</dcterms:modified>
</cp:coreProperties>
</file>