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305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270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diagrams/quickStyle3.xml" ContentType="application/vnd.openxmlformats-officedocument.drawingml.diagramStyle+xml"/>
  <Override PartName="/ppt/slideLayouts/slideLayout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diagrams/layout3.xml" ContentType="application/vnd.openxmlformats-officedocument.drawingml.diagram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31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774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9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diagrams/drawing2.xml" ContentType="application/vnd.ms-office.drawingml.diagramDrawing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theme/theme14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6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Layouts/slideLayout88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11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368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diagrams/colors2.xml" ContentType="application/vnd.openxmlformats-officedocument.drawingml.diagramColors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theme/theme2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26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theme/theme2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3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136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0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diagrams/quickStyle5.xml" ContentType="application/vnd.openxmlformats-officedocument.drawingml.diagramStyle+xml"/>
  <Override PartName="/ppt/slideLayouts/slideLayout14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diagrams/quickStyle2.xml" ContentType="application/vnd.openxmlformats-officedocument.drawingml.diagramStyl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243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Layouts/slideLayout61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962.xml" ContentType="application/vnd.openxmlformats-officedocument.presentationml.slideLayout+xml"/>
  <Override PartName="/ppt/theme/theme19.xml" ContentType="application/vnd.openxmlformats-officedocument.theme+xml"/>
  <Override PartName="/ppt/slideLayouts/slideLayout1342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284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diagrams/layout2.xml" ContentType="application/vnd.openxmlformats-officedocument.drawingml.diagramLayout+xml"/>
  <Override PartName="/ppt/slideLayouts/slideLayout199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diagrams/drawing4.xml" ContentType="application/vnd.ms-office.drawingml.diagramDrawing+xml"/>
  <Override PartName="/docProps/core.xml" ContentType="application/vnd.openxmlformats-package.core-properties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8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Layouts/slideLayout11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773.xml" ContentType="application/vnd.openxmlformats-officedocument.presentationml.slideLayout+xml"/>
  <Override PartName="/ppt/theme/theme16.xml" ContentType="application/vnd.openxmlformats-officedocument.theme+xml"/>
  <Override PartName="/ppt/slideLayouts/slideLayout148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Layouts/slideLayout357.xml" ContentType="application/vnd.openxmlformats-officedocument.presentationml.slideLayout+xml"/>
  <Override PartName="/ppt/theme/theme8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diagrams/drawing1.xml" ContentType="application/vnd.ms-office.drawingml.diagramDrawing+xml"/>
  <Default Extension="jpeg" ContentType="image/jpeg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228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diagrams/data5.xml" ContentType="application/vnd.openxmlformats-officedocument.drawingml.diagramData+xml"/>
  <Override PartName="/ppt/slideLayouts/slideLayout329.xml" ContentType="application/vnd.openxmlformats-officedocument.presentationml.slideLayout+xml"/>
  <Override PartName="/ppt/theme/theme13.xml" ContentType="application/vnd.openxmlformats-officedocument.theme+xml"/>
  <Override PartName="/ppt/slideLayouts/slideLayout770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0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diagrams/colors4.xml" ContentType="application/vnd.openxmlformats-officedocument.drawingml.diagramColors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469.xml" ContentType="application/vnd.openxmlformats-officedocument.presentationml.slideLayout+xml"/>
  <Default Extension="emf" ContentType="image/x-emf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theme/theme23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theme/theme20.xml" ContentType="application/vnd.openxmlformats-officedocument.theme+xml"/>
  <Override PartName="/ppt/slideLayouts/slideLayout137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375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diagrams/quickStyle4.xml" ContentType="application/vnd.openxmlformats-officedocument.drawingml.diagramStyl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4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82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theme/theme18.xml" ContentType="application/vnd.openxmlformats-officedocument.theme+xml"/>
  <Override PartName="/ppt/slideLayouts/slideLayout1341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8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38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diagrams/drawing3.xml" ContentType="application/vnd.ms-office.drawingml.diagramDrawing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4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110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15.xml" ContentType="application/vnd.openxmlformats-officedocument.theme+xml"/>
  <Override PartName="/ppt/slideLayouts/slideLayout1228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7.xml" ContentType="application/vnd.openxmlformats-officedocument.theme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slideLayouts/slideLayout89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12.xml" ContentType="application/vnd.openxmlformats-officedocument.theme+xml"/>
  <Override PartName="/ppt/slideLayouts/slideLayout1039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4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81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Layouts/slideLayout22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61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149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theme/theme22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36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0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3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531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diagrams/drawing5.xml" ContentType="application/vnd.ms-office.drawingml.diagramDrawing+xml"/>
  <Override PartName="/ppt/slideLayouts/slideLayout156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17.xml" ContentType="application/vnd.openxmlformats-officedocument.theme+xml"/>
  <Override PartName="/ppt/slideLayouts/slideLayout10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9" r:id="rId3"/>
    <p:sldMasterId id="2147483781" r:id="rId4"/>
    <p:sldMasterId id="2147483837" r:id="rId5"/>
    <p:sldMasterId id="2147483892" r:id="rId6"/>
    <p:sldMasterId id="2147483970" r:id="rId7"/>
    <p:sldMasterId id="2147484048" r:id="rId8"/>
    <p:sldMasterId id="2147484104" r:id="rId9"/>
    <p:sldMasterId id="2147484160" r:id="rId10"/>
    <p:sldMasterId id="2147484216" r:id="rId11"/>
    <p:sldMasterId id="2147484272" r:id="rId12"/>
    <p:sldMasterId id="2147484328" r:id="rId13"/>
    <p:sldMasterId id="2147484384" r:id="rId14"/>
    <p:sldMasterId id="2147484436" r:id="rId15"/>
    <p:sldMasterId id="2147484552" r:id="rId16"/>
    <p:sldMasterId id="2147484668" r:id="rId17"/>
    <p:sldMasterId id="2147484784" r:id="rId18"/>
    <p:sldMasterId id="2147484900" r:id="rId19"/>
    <p:sldMasterId id="2147484952" r:id="rId20"/>
    <p:sldMasterId id="2147485008" r:id="rId21"/>
    <p:sldMasterId id="2147485064" r:id="rId22"/>
    <p:sldMasterId id="2147485120" r:id="rId23"/>
  </p:sldMasterIdLst>
  <p:notesMasterIdLst>
    <p:notesMasterId r:id="rId68"/>
  </p:notesMasterIdLst>
  <p:sldIdLst>
    <p:sldId id="256" r:id="rId24"/>
    <p:sldId id="356" r:id="rId25"/>
    <p:sldId id="264" r:id="rId26"/>
    <p:sldId id="263" r:id="rId27"/>
    <p:sldId id="353" r:id="rId28"/>
    <p:sldId id="273" r:id="rId29"/>
    <p:sldId id="274" r:id="rId30"/>
    <p:sldId id="275" r:id="rId31"/>
    <p:sldId id="576" r:id="rId32"/>
    <p:sldId id="577" r:id="rId33"/>
    <p:sldId id="340" r:id="rId34"/>
    <p:sldId id="413" r:id="rId35"/>
    <p:sldId id="449" r:id="rId36"/>
    <p:sldId id="574" r:id="rId37"/>
    <p:sldId id="454" r:id="rId38"/>
    <p:sldId id="341" r:id="rId39"/>
    <p:sldId id="415" r:id="rId40"/>
    <p:sldId id="411" r:id="rId41"/>
    <p:sldId id="310" r:id="rId42"/>
    <p:sldId id="455" r:id="rId43"/>
    <p:sldId id="529" r:id="rId44"/>
    <p:sldId id="478" r:id="rId45"/>
    <p:sldId id="345" r:id="rId46"/>
    <p:sldId id="346" r:id="rId47"/>
    <p:sldId id="317" r:id="rId48"/>
    <p:sldId id="423" r:id="rId49"/>
    <p:sldId id="484" r:id="rId50"/>
    <p:sldId id="424" r:id="rId51"/>
    <p:sldId id="594" r:id="rId52"/>
    <p:sldId id="607" r:id="rId53"/>
    <p:sldId id="609" r:id="rId54"/>
    <p:sldId id="610" r:id="rId55"/>
    <p:sldId id="323" r:id="rId56"/>
    <p:sldId id="286" r:id="rId57"/>
    <p:sldId id="287" r:id="rId58"/>
    <p:sldId id="330" r:id="rId59"/>
    <p:sldId id="617" r:id="rId60"/>
    <p:sldId id="621" r:id="rId61"/>
    <p:sldId id="622" r:id="rId62"/>
    <p:sldId id="352" r:id="rId63"/>
    <p:sldId id="326" r:id="rId64"/>
    <p:sldId id="351" r:id="rId65"/>
    <p:sldId id="328" r:id="rId66"/>
    <p:sldId id="329" r:id="rId6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Yaskevich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5" autoAdjust="0"/>
    <p:restoredTop sz="94803" autoAdjust="0"/>
  </p:normalViewPr>
  <p:slideViewPr>
    <p:cSldViewPr snapToGrid="0">
      <p:cViewPr>
        <p:scale>
          <a:sx n="66" d="100"/>
          <a:sy n="66" d="100"/>
        </p:scale>
        <p:origin x="-2934" y="-11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8D763-6D70-4E61-B903-71B62743DCF0}" type="doc">
      <dgm:prSet loTypeId="urn:microsoft.com/office/officeart/2005/8/layout/venn2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CF3840-CAFB-4959-BA64-326879B74C98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lIns="0" tIns="432000" rIns="0" bIns="0"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ru-RU" sz="2100" b="1" dirty="0" smtClean="0">
              <a:solidFill>
                <a:srgbClr val="004386"/>
              </a:solidFill>
              <a:latin typeface="Helvetica" panose="020B0604020202020204" pitchFamily="34" charset="0"/>
              <a:cs typeface="Helvetica" panose="020B0604020202020204" pitchFamily="34" charset="0"/>
            </a:rPr>
            <a:t>До 70 %  </a:t>
          </a:r>
        </a:p>
        <a:p>
          <a:pPr>
            <a:lnSpc>
              <a:spcPts val="2400"/>
            </a:lnSpc>
            <a:spcAft>
              <a:spcPts val="0"/>
            </a:spcAft>
          </a:pPr>
          <a:r>
            <a:rPr lang="ru-RU" sz="2100" b="1" dirty="0" smtClean="0">
              <a:solidFill>
                <a:srgbClr val="004386"/>
              </a:solidFill>
              <a:latin typeface="Helvetica" panose="020B0604020202020204" pitchFamily="34" charset="0"/>
              <a:cs typeface="Helvetica" panose="020B0604020202020204" pitchFamily="34" charset="0"/>
            </a:rPr>
            <a:t>детей имеют различные зрительные нарушения</a:t>
          </a:r>
          <a:endParaRPr lang="ru-RU" sz="2100" b="1" dirty="0">
            <a:solidFill>
              <a:srgbClr val="004386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AC66EA3-F634-4F2A-97CB-DEEC8A742C69}" type="parTrans" cxnId="{42992BF6-B1A4-4C9C-B8AF-564DF4837FEB}">
      <dgm:prSet/>
      <dgm:spPr/>
      <dgm:t>
        <a:bodyPr/>
        <a:lstStyle/>
        <a:p>
          <a:endParaRPr lang="ru-RU"/>
        </a:p>
      </dgm:t>
    </dgm:pt>
    <dgm:pt modelId="{E0002631-AC6B-4366-A0DE-576690C0B94C}" type="sibTrans" cxnId="{42992BF6-B1A4-4C9C-B8AF-564DF4837FEB}">
      <dgm:prSet/>
      <dgm:spPr/>
      <dgm:t>
        <a:bodyPr/>
        <a:lstStyle/>
        <a:p>
          <a:endParaRPr lang="ru-RU"/>
        </a:p>
      </dgm:t>
    </dgm:pt>
    <dgm:pt modelId="{DC6CDCA9-C4AC-4904-A629-51B20724333D}">
      <dgm:prSet phldrT="[Текст]" custT="1"/>
      <dgm:spPr>
        <a:solidFill>
          <a:schemeClr val="accent1">
            <a:lumMod val="75000"/>
          </a:schemeClr>
        </a:solidFill>
      </dgm:spPr>
      <dgm:t>
        <a:bodyPr lIns="0" tIns="468000" rIns="0" bIns="0"/>
        <a:lstStyle/>
        <a:p>
          <a:pPr>
            <a:lnSpc>
              <a:spcPts val="2400"/>
            </a:lnSpc>
          </a:pPr>
          <a:r>
            <a:rPr lang="ru-RU" sz="1700" b="1" dirty="0" smtClean="0">
              <a:latin typeface="Helvetica" panose="020B0604020202020204" pitchFamily="34" charset="0"/>
              <a:cs typeface="Helvetica" panose="020B0604020202020204" pitchFamily="34" charset="0"/>
            </a:rPr>
            <a:t>Из них до 20 %  – с остротой зрения ниже 0,4 на лучше видящем глазу</a:t>
          </a:r>
        </a:p>
        <a:p>
          <a:pPr>
            <a:lnSpc>
              <a:spcPts val="2400"/>
            </a:lnSpc>
          </a:pPr>
          <a:endParaRPr lang="ru-RU" sz="17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F995EDB-6996-42A4-8516-062157B3F9C1}" type="parTrans" cxnId="{2BB408B1-222D-4B81-820E-12A36D83F3D0}">
      <dgm:prSet/>
      <dgm:spPr/>
      <dgm:t>
        <a:bodyPr/>
        <a:lstStyle/>
        <a:p>
          <a:endParaRPr lang="ru-RU"/>
        </a:p>
      </dgm:t>
    </dgm:pt>
    <dgm:pt modelId="{37A96955-5584-4137-B800-A5CAC1E10058}" type="sibTrans" cxnId="{2BB408B1-222D-4B81-820E-12A36D83F3D0}">
      <dgm:prSet/>
      <dgm:spPr/>
      <dgm:t>
        <a:bodyPr/>
        <a:lstStyle/>
        <a:p>
          <a:endParaRPr lang="ru-RU"/>
        </a:p>
      </dgm:t>
    </dgm:pt>
    <dgm:pt modelId="{93BF4382-D425-49D0-B1AD-D48C3AB8C388}" type="pres">
      <dgm:prSet presAssocID="{CE38D763-6D70-4E61-B903-71B62743DCF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7D12A8-13B3-47FD-B0A4-C4648FB0EE46}" type="pres">
      <dgm:prSet presAssocID="{CE38D763-6D70-4E61-B903-71B62743DCF0}" presName="comp1" presStyleCnt="0"/>
      <dgm:spPr/>
    </dgm:pt>
    <dgm:pt modelId="{62D701D3-7A19-41E2-8FE0-3A6E6BB4325D}" type="pres">
      <dgm:prSet presAssocID="{CE38D763-6D70-4E61-B903-71B62743DCF0}" presName="circle1" presStyleLbl="node1" presStyleIdx="0" presStyleCnt="2" custScaleX="105433" custLinFactNeighborX="14051" custLinFactNeighborY="-733"/>
      <dgm:spPr/>
      <dgm:t>
        <a:bodyPr/>
        <a:lstStyle/>
        <a:p>
          <a:endParaRPr lang="ru-RU"/>
        </a:p>
      </dgm:t>
    </dgm:pt>
    <dgm:pt modelId="{72C87459-3781-4FD3-A406-5B736C5ED119}" type="pres">
      <dgm:prSet presAssocID="{CE38D763-6D70-4E61-B903-71B62743DCF0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6B773-E335-41C4-9DE5-3C518CE2347B}" type="pres">
      <dgm:prSet presAssocID="{CE38D763-6D70-4E61-B903-71B62743DCF0}" presName="comp2" presStyleCnt="0"/>
      <dgm:spPr/>
    </dgm:pt>
    <dgm:pt modelId="{3E4D29CE-03A3-4DF6-886A-C45EDDB0FEEA}" type="pres">
      <dgm:prSet presAssocID="{CE38D763-6D70-4E61-B903-71B62743DCF0}" presName="circle2" presStyleLbl="node1" presStyleIdx="1" presStyleCnt="2" custScaleX="98586" custScaleY="73086" custLinFactNeighborX="4611" custLinFactNeighborY="13457"/>
      <dgm:spPr/>
      <dgm:t>
        <a:bodyPr/>
        <a:lstStyle/>
        <a:p>
          <a:endParaRPr lang="ru-RU"/>
        </a:p>
      </dgm:t>
    </dgm:pt>
    <dgm:pt modelId="{41A925D0-DFCC-4DEE-A7CE-A6131F8D95B3}" type="pres">
      <dgm:prSet presAssocID="{CE38D763-6D70-4E61-B903-71B62743DCF0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923FA9-AACF-4B35-A33D-5593CC9FB88A}" type="presOf" srcId="{DC6CDCA9-C4AC-4904-A629-51B20724333D}" destId="{41A925D0-DFCC-4DEE-A7CE-A6131F8D95B3}" srcOrd="1" destOrd="0" presId="urn:microsoft.com/office/officeart/2005/8/layout/venn2"/>
    <dgm:cxn modelId="{3448F017-5C37-4CAF-9CF7-E0DF936373DE}" type="presOf" srcId="{F4CF3840-CAFB-4959-BA64-326879B74C98}" destId="{62D701D3-7A19-41E2-8FE0-3A6E6BB4325D}" srcOrd="0" destOrd="0" presId="urn:microsoft.com/office/officeart/2005/8/layout/venn2"/>
    <dgm:cxn modelId="{36E0DBB8-C792-4003-9443-C2DF6A23BE1F}" type="presOf" srcId="{F4CF3840-CAFB-4959-BA64-326879B74C98}" destId="{72C87459-3781-4FD3-A406-5B736C5ED119}" srcOrd="1" destOrd="0" presId="urn:microsoft.com/office/officeart/2005/8/layout/venn2"/>
    <dgm:cxn modelId="{2BB408B1-222D-4B81-820E-12A36D83F3D0}" srcId="{CE38D763-6D70-4E61-B903-71B62743DCF0}" destId="{DC6CDCA9-C4AC-4904-A629-51B20724333D}" srcOrd="1" destOrd="0" parTransId="{8F995EDB-6996-42A4-8516-062157B3F9C1}" sibTransId="{37A96955-5584-4137-B800-A5CAC1E10058}"/>
    <dgm:cxn modelId="{42992BF6-B1A4-4C9C-B8AF-564DF4837FEB}" srcId="{CE38D763-6D70-4E61-B903-71B62743DCF0}" destId="{F4CF3840-CAFB-4959-BA64-326879B74C98}" srcOrd="0" destOrd="0" parTransId="{CAC66EA3-F634-4F2A-97CB-DEEC8A742C69}" sibTransId="{E0002631-AC6B-4366-A0DE-576690C0B94C}"/>
    <dgm:cxn modelId="{5672B7BE-0D1D-4B60-8D5E-F235710C7AA2}" type="presOf" srcId="{DC6CDCA9-C4AC-4904-A629-51B20724333D}" destId="{3E4D29CE-03A3-4DF6-886A-C45EDDB0FEEA}" srcOrd="0" destOrd="0" presId="urn:microsoft.com/office/officeart/2005/8/layout/venn2"/>
    <dgm:cxn modelId="{A2BD9A97-C37E-4708-BE4E-744E2B648339}" type="presOf" srcId="{CE38D763-6D70-4E61-B903-71B62743DCF0}" destId="{93BF4382-D425-49D0-B1AD-D48C3AB8C388}" srcOrd="0" destOrd="0" presId="urn:microsoft.com/office/officeart/2005/8/layout/venn2"/>
    <dgm:cxn modelId="{B996B833-8AD8-4C78-94A9-037E077DD3BE}" type="presParOf" srcId="{93BF4382-D425-49D0-B1AD-D48C3AB8C388}" destId="{217D12A8-13B3-47FD-B0A4-C4648FB0EE46}" srcOrd="0" destOrd="0" presId="urn:microsoft.com/office/officeart/2005/8/layout/venn2"/>
    <dgm:cxn modelId="{1568ABED-7168-4FF7-937F-F064821C27D6}" type="presParOf" srcId="{217D12A8-13B3-47FD-B0A4-C4648FB0EE46}" destId="{62D701D3-7A19-41E2-8FE0-3A6E6BB4325D}" srcOrd="0" destOrd="0" presId="urn:microsoft.com/office/officeart/2005/8/layout/venn2"/>
    <dgm:cxn modelId="{E224F682-A7A0-435B-83F9-A9CECFD1E061}" type="presParOf" srcId="{217D12A8-13B3-47FD-B0A4-C4648FB0EE46}" destId="{72C87459-3781-4FD3-A406-5B736C5ED119}" srcOrd="1" destOrd="0" presId="urn:microsoft.com/office/officeart/2005/8/layout/venn2"/>
    <dgm:cxn modelId="{8F6106F0-0932-44A3-B822-BC46A601CF03}" type="presParOf" srcId="{93BF4382-D425-49D0-B1AD-D48C3AB8C388}" destId="{E296B773-E335-41C4-9DE5-3C518CE2347B}" srcOrd="1" destOrd="0" presId="urn:microsoft.com/office/officeart/2005/8/layout/venn2"/>
    <dgm:cxn modelId="{25FCE9F5-3314-498F-87D8-9F17D92F07A0}" type="presParOf" srcId="{E296B773-E335-41C4-9DE5-3C518CE2347B}" destId="{3E4D29CE-03A3-4DF6-886A-C45EDDB0FEEA}" srcOrd="0" destOrd="0" presId="urn:microsoft.com/office/officeart/2005/8/layout/venn2"/>
    <dgm:cxn modelId="{8974E077-0CBF-4486-A3E0-DE753CC8320B}" type="presParOf" srcId="{E296B773-E335-41C4-9DE5-3C518CE2347B}" destId="{41A925D0-DFCC-4DEE-A7CE-A6131F8D95B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E7538-38B5-40E5-9EAD-25C207A28AEA}" type="doc">
      <dgm:prSet loTypeId="urn:microsoft.com/office/officeart/2005/8/layout/lProcess3" loCatId="process" qsTypeId="urn:microsoft.com/office/officeart/2005/8/quickstyle/simple1#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A28F293-27E3-48AD-B53D-6E929CB342CD}">
      <dgm:prSet phldrT="[Текст]" custT="1"/>
      <dgm:spPr>
        <a:solidFill>
          <a:srgbClr val="4D7FBB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</a:rPr>
            <a:t>ФГОС НОО</a:t>
          </a:r>
          <a:endParaRPr lang="ru-RU" sz="1600" b="1" dirty="0">
            <a:latin typeface="Arial Narrow" panose="020B0606020202030204" pitchFamily="34" charset="0"/>
          </a:endParaRPr>
        </a:p>
      </dgm:t>
    </dgm:pt>
    <dgm:pt modelId="{235A5440-D868-4242-A24C-5537DE54C0EE}" type="parTrans" cxnId="{E1411822-1759-4B87-BB00-BCE08A2310A9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1DBE72B0-CB12-4D35-A252-9F140AE66FBF}" type="sibTrans" cxnId="{E1411822-1759-4B87-BB00-BCE08A2310A9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EC61415A-50C2-4BD2-AB1B-416AA390B163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</a:rPr>
            <a:t>Содержательный раздел</a:t>
          </a:r>
          <a:endParaRPr lang="ru-RU" sz="1600" b="1" dirty="0">
            <a:latin typeface="Arial Narrow" panose="020B0606020202030204" pitchFamily="34" charset="0"/>
          </a:endParaRPr>
        </a:p>
      </dgm:t>
    </dgm:pt>
    <dgm:pt modelId="{A2234291-BF9F-4BC1-8F96-5CCA32B5A831}" type="parTrans" cxnId="{B5585AB4-0FC5-4D00-8BF7-8740858BDCE6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B85058EC-D3F8-4B2B-B23A-4C86104D2EEC}" type="sibTrans" cxnId="{B5585AB4-0FC5-4D00-8BF7-8740858BDCE6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4E6D748C-C2E0-489C-99E9-2EF8032E3A3F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</a:rPr>
            <a:t>Программа коррекционной работы</a:t>
          </a:r>
          <a:endParaRPr lang="ru-RU" sz="1600" b="1" dirty="0">
            <a:latin typeface="Arial Narrow" panose="020B0606020202030204" pitchFamily="34" charset="0"/>
          </a:endParaRPr>
        </a:p>
      </dgm:t>
    </dgm:pt>
    <dgm:pt modelId="{76E828DE-81C7-4743-A57E-D0D93580EDF9}" type="parTrans" cxnId="{89729281-DB30-48AF-A26D-59DDD435443C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1FED3777-8A06-4124-BB4A-AB1D08FCA711}" type="sibTrans" cxnId="{89729281-DB30-48AF-A26D-59DDD435443C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82B61B6F-6A53-4CBA-B36B-5CC8DE008E66}">
      <dgm:prSet phldrT="[Текст]" custT="1"/>
      <dgm:spPr>
        <a:solidFill>
          <a:srgbClr val="4D7FBB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</a:rPr>
            <a:t>ФГОС НОО ОВЗ</a:t>
          </a:r>
          <a:endParaRPr lang="ru-RU" sz="1600" b="1" dirty="0">
            <a:latin typeface="Arial Narrow" panose="020B0606020202030204" pitchFamily="34" charset="0"/>
          </a:endParaRPr>
        </a:p>
      </dgm:t>
    </dgm:pt>
    <dgm:pt modelId="{7B434AED-BA38-46AF-9B14-424FD2B8C1C5}" type="parTrans" cxnId="{1FA70C66-B7C8-4DA0-9101-738466362FD1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BDF3DB89-7474-4B9E-B870-8733EBD46DE9}" type="sibTrans" cxnId="{1FA70C66-B7C8-4DA0-9101-738466362FD1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EA79031A-687D-41DB-A514-8077E9E30C96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</a:rPr>
            <a:t>АООП НОО</a:t>
          </a:r>
          <a:endParaRPr lang="ru-RU" sz="1600" b="1" dirty="0">
            <a:latin typeface="Arial Narrow" panose="020B0606020202030204" pitchFamily="34" charset="0"/>
          </a:endParaRPr>
        </a:p>
      </dgm:t>
    </dgm:pt>
    <dgm:pt modelId="{EA36360F-FFA6-47EE-9946-60AF4888E1C0}" type="parTrans" cxnId="{5DFFE5B2-5BD3-446A-9B0A-6110C50CDD69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A9DF7880-9C9D-46CB-983B-01F64C2268A1}" type="sibTrans" cxnId="{5DFFE5B2-5BD3-446A-9B0A-6110C50CDD69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B60E139B-283E-4C33-B6C6-E3FF638838C0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</a:rPr>
            <a:t>Содержательный раздел</a:t>
          </a:r>
          <a:endParaRPr lang="ru-RU" sz="1600" b="1" dirty="0">
            <a:latin typeface="Arial Narrow" panose="020B0606020202030204" pitchFamily="34" charset="0"/>
          </a:endParaRPr>
        </a:p>
      </dgm:t>
    </dgm:pt>
    <dgm:pt modelId="{F46D44B1-2232-4034-84A4-F3007383CEE7}" type="parTrans" cxnId="{82BFBCFC-E0E6-4EB9-8B38-149E231305AF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01450C63-2E52-4A4C-B443-0DF77ABC4428}" type="sibTrans" cxnId="{82BFBCFC-E0E6-4EB9-8B38-149E231305AF}">
      <dgm:prSet/>
      <dgm:spPr/>
      <dgm:t>
        <a:bodyPr/>
        <a:lstStyle/>
        <a:p>
          <a:endParaRPr lang="ru-RU" sz="1600" b="1">
            <a:latin typeface="Arial Narrow" panose="020B0606020202030204" pitchFamily="34" charset="0"/>
          </a:endParaRPr>
        </a:p>
      </dgm:t>
    </dgm:pt>
    <dgm:pt modelId="{CE05D60D-E02E-4C6D-9A9C-5773A1F370BD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</a:rPr>
            <a:t>ООП НОО</a:t>
          </a:r>
          <a:endParaRPr lang="ru-RU" sz="1600" b="1" dirty="0">
            <a:latin typeface="Arial Narrow" panose="020B0606020202030204" pitchFamily="34" charset="0"/>
          </a:endParaRPr>
        </a:p>
      </dgm:t>
    </dgm:pt>
    <dgm:pt modelId="{62BCD7E6-0010-41E5-8D99-794C6EB639F1}" type="parTrans" cxnId="{F243C992-2AA1-48F5-9138-C842D1536D98}">
      <dgm:prSet/>
      <dgm:spPr/>
      <dgm:t>
        <a:bodyPr/>
        <a:lstStyle/>
        <a:p>
          <a:endParaRPr lang="ru-RU" b="1"/>
        </a:p>
      </dgm:t>
    </dgm:pt>
    <dgm:pt modelId="{658E48A1-EC09-43C2-8683-3049C625EB88}" type="sibTrans" cxnId="{F243C992-2AA1-48F5-9138-C842D1536D98}">
      <dgm:prSet/>
      <dgm:spPr/>
      <dgm:t>
        <a:bodyPr/>
        <a:lstStyle/>
        <a:p>
          <a:endParaRPr lang="ru-RU" b="1"/>
        </a:p>
      </dgm:t>
    </dgm:pt>
    <dgm:pt modelId="{9D496B79-E8BA-4FAA-8599-6AF8AB34491C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</a:rPr>
            <a:t>Программа коррекционной работы</a:t>
          </a:r>
          <a:endParaRPr lang="ru-RU" sz="1600" b="1" dirty="0">
            <a:latin typeface="Arial Narrow" panose="020B0606020202030204" pitchFamily="34" charset="0"/>
          </a:endParaRPr>
        </a:p>
      </dgm:t>
    </dgm:pt>
    <dgm:pt modelId="{924DE75A-1075-42CD-A6C4-D681FF03BF6A}" type="parTrans" cxnId="{53E2C801-1047-4FE4-9F11-89FCFFFE6B60}">
      <dgm:prSet/>
      <dgm:spPr/>
      <dgm:t>
        <a:bodyPr/>
        <a:lstStyle/>
        <a:p>
          <a:endParaRPr lang="ru-RU" b="1"/>
        </a:p>
      </dgm:t>
    </dgm:pt>
    <dgm:pt modelId="{1D685D38-F513-4BA5-A66A-58B4A8813E44}" type="sibTrans" cxnId="{53E2C801-1047-4FE4-9F11-89FCFFFE6B60}">
      <dgm:prSet/>
      <dgm:spPr/>
      <dgm:t>
        <a:bodyPr/>
        <a:lstStyle/>
        <a:p>
          <a:endParaRPr lang="ru-RU" b="1"/>
        </a:p>
      </dgm:t>
    </dgm:pt>
    <dgm:pt modelId="{794E1830-363C-4396-B7C2-71A0659A9B68}" type="pres">
      <dgm:prSet presAssocID="{7FBE7538-38B5-40E5-9EAD-25C207A28AE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EA24C3F-695C-4893-9349-5E54173531C6}" type="pres">
      <dgm:prSet presAssocID="{CA28F293-27E3-48AD-B53D-6E929CB342CD}" presName="horFlow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9FD1DFA3-0612-4E5A-B151-C4A77AF19AC5}" type="pres">
      <dgm:prSet presAssocID="{CA28F293-27E3-48AD-B53D-6E929CB342CD}" presName="bigChev" presStyleLbl="node1" presStyleIdx="0" presStyleCnt="2" custScaleY="124436"/>
      <dgm:spPr/>
      <dgm:t>
        <a:bodyPr/>
        <a:lstStyle/>
        <a:p>
          <a:endParaRPr lang="ru-RU"/>
        </a:p>
      </dgm:t>
    </dgm:pt>
    <dgm:pt modelId="{342452F3-8C12-4C84-924A-868BD085B1D1}" type="pres">
      <dgm:prSet presAssocID="{62BCD7E6-0010-41E5-8D99-794C6EB639F1}" presName="parTrans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C375D87F-4506-4515-86C4-8A677D970C69}" type="pres">
      <dgm:prSet presAssocID="{CE05D60D-E02E-4C6D-9A9C-5773A1F370BD}" presName="node" presStyleLbl="alignAccFollowNode1" presStyleIdx="0" presStyleCnt="6" custScaleY="124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F8DD4-E64C-44A3-8AE2-346E410E1B37}" type="pres">
      <dgm:prSet presAssocID="{658E48A1-EC09-43C2-8683-3049C625EB88}" presName="sibTrans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D490BB3B-CD36-43E7-8761-32B56B5B2C0C}" type="pres">
      <dgm:prSet presAssocID="{EC61415A-50C2-4BD2-AB1B-416AA390B163}" presName="node" presStyleLbl="alignAccFollowNode1" presStyleIdx="1" presStyleCnt="6" custScaleY="124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67BAE-FA50-4D66-81F2-EC356AA0D0E9}" type="pres">
      <dgm:prSet presAssocID="{B85058EC-D3F8-4B2B-B23A-4C86104D2EEC}" presName="sibTrans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D7205108-BF35-4ABB-A41A-1B942B668F4B}" type="pres">
      <dgm:prSet presAssocID="{4E6D748C-C2E0-489C-99E9-2EF8032E3A3F}" presName="node" presStyleLbl="alignAccFollowNode1" presStyleIdx="2" presStyleCnt="6" custScaleY="124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D9705-B4D8-447A-A508-C4BB52A16EB8}" type="pres">
      <dgm:prSet presAssocID="{CA28F293-27E3-48AD-B53D-6E929CB342CD}" presName="vSp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A5B8DDB3-AC14-496E-81D3-FADAA6846C5D}" type="pres">
      <dgm:prSet presAssocID="{82B61B6F-6A53-4CBA-B36B-5CC8DE008E66}" presName="horFlow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587917B1-2343-47E7-BBBF-BC34A66A97BC}" type="pres">
      <dgm:prSet presAssocID="{82B61B6F-6A53-4CBA-B36B-5CC8DE008E66}" presName="bigChev" presStyleLbl="node1" presStyleIdx="1" presStyleCnt="2" custScaleY="124436"/>
      <dgm:spPr/>
      <dgm:t>
        <a:bodyPr/>
        <a:lstStyle/>
        <a:p>
          <a:endParaRPr lang="ru-RU"/>
        </a:p>
      </dgm:t>
    </dgm:pt>
    <dgm:pt modelId="{3ABAC719-A3BA-4652-8C8F-5C12C728EED9}" type="pres">
      <dgm:prSet presAssocID="{EA36360F-FFA6-47EE-9946-60AF4888E1C0}" presName="parTrans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99DCFEFE-FB37-4C34-8D19-2C8508AD7ACE}" type="pres">
      <dgm:prSet presAssocID="{EA79031A-687D-41DB-A514-8077E9E30C96}" presName="node" presStyleLbl="alignAccFollowNode1" presStyleIdx="3" presStyleCnt="6" custScaleY="124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6B20D-FEAF-4A35-8663-1D5D871A4D41}" type="pres">
      <dgm:prSet presAssocID="{A9DF7880-9C9D-46CB-983B-01F64C2268A1}" presName="sibTrans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6A5FDBBC-5CD4-4A6B-A58D-7D796E0B84D9}" type="pres">
      <dgm:prSet presAssocID="{B60E139B-283E-4C33-B6C6-E3FF638838C0}" presName="node" presStyleLbl="alignAccFollowNode1" presStyleIdx="4" presStyleCnt="6" custScaleY="124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3DB84-11F4-4CFA-A1CD-DFB7A9FC3655}" type="pres">
      <dgm:prSet presAssocID="{01450C63-2E52-4A4C-B443-0DF77ABC4428}" presName="sibTrans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AE197C12-B58F-4D75-B8C5-7B8EE454E878}" type="pres">
      <dgm:prSet presAssocID="{9D496B79-E8BA-4FAA-8599-6AF8AB34491C}" presName="node" presStyleLbl="alignAccFollowNode1" presStyleIdx="5" presStyleCnt="6" custScaleY="124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411822-1759-4B87-BB00-BCE08A2310A9}" srcId="{7FBE7538-38B5-40E5-9EAD-25C207A28AEA}" destId="{CA28F293-27E3-48AD-B53D-6E929CB342CD}" srcOrd="0" destOrd="0" parTransId="{235A5440-D868-4242-A24C-5537DE54C0EE}" sibTransId="{1DBE72B0-CB12-4D35-A252-9F140AE66FBF}"/>
    <dgm:cxn modelId="{777DA756-AE65-4517-A36B-43012A222D3E}" type="presOf" srcId="{CA28F293-27E3-48AD-B53D-6E929CB342CD}" destId="{9FD1DFA3-0612-4E5A-B151-C4A77AF19AC5}" srcOrd="0" destOrd="0" presId="urn:microsoft.com/office/officeart/2005/8/layout/lProcess3"/>
    <dgm:cxn modelId="{89729281-DB30-48AF-A26D-59DDD435443C}" srcId="{CA28F293-27E3-48AD-B53D-6E929CB342CD}" destId="{4E6D748C-C2E0-489C-99E9-2EF8032E3A3F}" srcOrd="2" destOrd="0" parTransId="{76E828DE-81C7-4743-A57E-D0D93580EDF9}" sibTransId="{1FED3777-8A06-4124-BB4A-AB1D08FCA711}"/>
    <dgm:cxn modelId="{C7881857-BC4D-4E1C-A93E-E10206025647}" type="presOf" srcId="{4E6D748C-C2E0-489C-99E9-2EF8032E3A3F}" destId="{D7205108-BF35-4ABB-A41A-1B942B668F4B}" srcOrd="0" destOrd="0" presId="urn:microsoft.com/office/officeart/2005/8/layout/lProcess3"/>
    <dgm:cxn modelId="{A6E19DE2-B4CA-4A07-B601-F82EF0F61D2B}" type="presOf" srcId="{9D496B79-E8BA-4FAA-8599-6AF8AB34491C}" destId="{AE197C12-B58F-4D75-B8C5-7B8EE454E878}" srcOrd="0" destOrd="0" presId="urn:microsoft.com/office/officeart/2005/8/layout/lProcess3"/>
    <dgm:cxn modelId="{53E2C801-1047-4FE4-9F11-89FCFFFE6B60}" srcId="{82B61B6F-6A53-4CBA-B36B-5CC8DE008E66}" destId="{9D496B79-E8BA-4FAA-8599-6AF8AB34491C}" srcOrd="2" destOrd="0" parTransId="{924DE75A-1075-42CD-A6C4-D681FF03BF6A}" sibTransId="{1D685D38-F513-4BA5-A66A-58B4A8813E44}"/>
    <dgm:cxn modelId="{5DFFE5B2-5BD3-446A-9B0A-6110C50CDD69}" srcId="{82B61B6F-6A53-4CBA-B36B-5CC8DE008E66}" destId="{EA79031A-687D-41DB-A514-8077E9E30C96}" srcOrd="0" destOrd="0" parTransId="{EA36360F-FFA6-47EE-9946-60AF4888E1C0}" sibTransId="{A9DF7880-9C9D-46CB-983B-01F64C2268A1}"/>
    <dgm:cxn modelId="{F243C992-2AA1-48F5-9138-C842D1536D98}" srcId="{CA28F293-27E3-48AD-B53D-6E929CB342CD}" destId="{CE05D60D-E02E-4C6D-9A9C-5773A1F370BD}" srcOrd="0" destOrd="0" parTransId="{62BCD7E6-0010-41E5-8D99-794C6EB639F1}" sibTransId="{658E48A1-EC09-43C2-8683-3049C625EB88}"/>
    <dgm:cxn modelId="{91DACBC0-2F69-48DE-9102-3BA305E64AEF}" type="presOf" srcId="{B60E139B-283E-4C33-B6C6-E3FF638838C0}" destId="{6A5FDBBC-5CD4-4A6B-A58D-7D796E0B84D9}" srcOrd="0" destOrd="0" presId="urn:microsoft.com/office/officeart/2005/8/layout/lProcess3"/>
    <dgm:cxn modelId="{82BFBCFC-E0E6-4EB9-8B38-149E231305AF}" srcId="{82B61B6F-6A53-4CBA-B36B-5CC8DE008E66}" destId="{B60E139B-283E-4C33-B6C6-E3FF638838C0}" srcOrd="1" destOrd="0" parTransId="{F46D44B1-2232-4034-84A4-F3007383CEE7}" sibTransId="{01450C63-2E52-4A4C-B443-0DF77ABC4428}"/>
    <dgm:cxn modelId="{6371AF45-4069-471B-8997-B9E7A99D1BDE}" type="presOf" srcId="{82B61B6F-6A53-4CBA-B36B-5CC8DE008E66}" destId="{587917B1-2343-47E7-BBBF-BC34A66A97BC}" srcOrd="0" destOrd="0" presId="urn:microsoft.com/office/officeart/2005/8/layout/lProcess3"/>
    <dgm:cxn modelId="{C12747C7-0836-46A5-9383-53DC6484665F}" type="presOf" srcId="{CE05D60D-E02E-4C6D-9A9C-5773A1F370BD}" destId="{C375D87F-4506-4515-86C4-8A677D970C69}" srcOrd="0" destOrd="0" presId="urn:microsoft.com/office/officeart/2005/8/layout/lProcess3"/>
    <dgm:cxn modelId="{B5585AB4-0FC5-4D00-8BF7-8740858BDCE6}" srcId="{CA28F293-27E3-48AD-B53D-6E929CB342CD}" destId="{EC61415A-50C2-4BD2-AB1B-416AA390B163}" srcOrd="1" destOrd="0" parTransId="{A2234291-BF9F-4BC1-8F96-5CCA32B5A831}" sibTransId="{B85058EC-D3F8-4B2B-B23A-4C86104D2EEC}"/>
    <dgm:cxn modelId="{1FA70C66-B7C8-4DA0-9101-738466362FD1}" srcId="{7FBE7538-38B5-40E5-9EAD-25C207A28AEA}" destId="{82B61B6F-6A53-4CBA-B36B-5CC8DE008E66}" srcOrd="1" destOrd="0" parTransId="{7B434AED-BA38-46AF-9B14-424FD2B8C1C5}" sibTransId="{BDF3DB89-7474-4B9E-B870-8733EBD46DE9}"/>
    <dgm:cxn modelId="{B8303F42-7110-43FA-88D5-57DEBA4EE358}" type="presOf" srcId="{EA79031A-687D-41DB-A514-8077E9E30C96}" destId="{99DCFEFE-FB37-4C34-8D19-2C8508AD7ACE}" srcOrd="0" destOrd="0" presId="urn:microsoft.com/office/officeart/2005/8/layout/lProcess3"/>
    <dgm:cxn modelId="{11216396-49DD-44CF-A64F-FB136D875349}" type="presOf" srcId="{EC61415A-50C2-4BD2-AB1B-416AA390B163}" destId="{D490BB3B-CD36-43E7-8761-32B56B5B2C0C}" srcOrd="0" destOrd="0" presId="urn:microsoft.com/office/officeart/2005/8/layout/lProcess3"/>
    <dgm:cxn modelId="{FE059C17-437C-4D2C-9C79-5161CE427251}" type="presOf" srcId="{7FBE7538-38B5-40E5-9EAD-25C207A28AEA}" destId="{794E1830-363C-4396-B7C2-71A0659A9B68}" srcOrd="0" destOrd="0" presId="urn:microsoft.com/office/officeart/2005/8/layout/lProcess3"/>
    <dgm:cxn modelId="{EA448A04-AE2F-4347-879E-43021188F27E}" type="presParOf" srcId="{794E1830-363C-4396-B7C2-71A0659A9B68}" destId="{EEA24C3F-695C-4893-9349-5E54173531C6}" srcOrd="0" destOrd="0" presId="urn:microsoft.com/office/officeart/2005/8/layout/lProcess3"/>
    <dgm:cxn modelId="{605C381C-B168-4FF7-AF57-40386F56D6B1}" type="presParOf" srcId="{EEA24C3F-695C-4893-9349-5E54173531C6}" destId="{9FD1DFA3-0612-4E5A-B151-C4A77AF19AC5}" srcOrd="0" destOrd="0" presId="urn:microsoft.com/office/officeart/2005/8/layout/lProcess3"/>
    <dgm:cxn modelId="{9E9987FD-BFAB-469B-9074-B8B9FAEA655C}" type="presParOf" srcId="{EEA24C3F-695C-4893-9349-5E54173531C6}" destId="{342452F3-8C12-4C84-924A-868BD085B1D1}" srcOrd="1" destOrd="0" presId="urn:microsoft.com/office/officeart/2005/8/layout/lProcess3"/>
    <dgm:cxn modelId="{9581499F-D8C0-45E4-8ECE-B1E4D374AF47}" type="presParOf" srcId="{EEA24C3F-695C-4893-9349-5E54173531C6}" destId="{C375D87F-4506-4515-86C4-8A677D970C69}" srcOrd="2" destOrd="0" presId="urn:microsoft.com/office/officeart/2005/8/layout/lProcess3"/>
    <dgm:cxn modelId="{23F03F4D-EE72-412B-A9B0-116CF2E8621D}" type="presParOf" srcId="{EEA24C3F-695C-4893-9349-5E54173531C6}" destId="{63CF8DD4-E64C-44A3-8AE2-346E410E1B37}" srcOrd="3" destOrd="0" presId="urn:microsoft.com/office/officeart/2005/8/layout/lProcess3"/>
    <dgm:cxn modelId="{AE9BD359-F98D-44DC-973C-B4124EA1D00F}" type="presParOf" srcId="{EEA24C3F-695C-4893-9349-5E54173531C6}" destId="{D490BB3B-CD36-43E7-8761-32B56B5B2C0C}" srcOrd="4" destOrd="0" presId="urn:microsoft.com/office/officeart/2005/8/layout/lProcess3"/>
    <dgm:cxn modelId="{84B2B85C-C267-4701-B3D9-59DDDAD9BD05}" type="presParOf" srcId="{EEA24C3F-695C-4893-9349-5E54173531C6}" destId="{39D67BAE-FA50-4D66-81F2-EC356AA0D0E9}" srcOrd="5" destOrd="0" presId="urn:microsoft.com/office/officeart/2005/8/layout/lProcess3"/>
    <dgm:cxn modelId="{66818BBF-1A3D-432A-807B-B5B8138762E4}" type="presParOf" srcId="{EEA24C3F-695C-4893-9349-5E54173531C6}" destId="{D7205108-BF35-4ABB-A41A-1B942B668F4B}" srcOrd="6" destOrd="0" presId="urn:microsoft.com/office/officeart/2005/8/layout/lProcess3"/>
    <dgm:cxn modelId="{B9CF44F1-B30D-42FE-8F1E-8EBA360C8DC7}" type="presParOf" srcId="{794E1830-363C-4396-B7C2-71A0659A9B68}" destId="{655D9705-B4D8-447A-A508-C4BB52A16EB8}" srcOrd="1" destOrd="0" presId="urn:microsoft.com/office/officeart/2005/8/layout/lProcess3"/>
    <dgm:cxn modelId="{E65DCA7D-B82D-4371-ABEA-BE383BF139F0}" type="presParOf" srcId="{794E1830-363C-4396-B7C2-71A0659A9B68}" destId="{A5B8DDB3-AC14-496E-81D3-FADAA6846C5D}" srcOrd="2" destOrd="0" presId="urn:microsoft.com/office/officeart/2005/8/layout/lProcess3"/>
    <dgm:cxn modelId="{774FD411-B1D1-49B3-8B4B-B0B893C0161D}" type="presParOf" srcId="{A5B8DDB3-AC14-496E-81D3-FADAA6846C5D}" destId="{587917B1-2343-47E7-BBBF-BC34A66A97BC}" srcOrd="0" destOrd="0" presId="urn:microsoft.com/office/officeart/2005/8/layout/lProcess3"/>
    <dgm:cxn modelId="{605B4A6F-DA56-49EC-A005-A5B5AADEFCCC}" type="presParOf" srcId="{A5B8DDB3-AC14-496E-81D3-FADAA6846C5D}" destId="{3ABAC719-A3BA-4652-8C8F-5C12C728EED9}" srcOrd="1" destOrd="0" presId="urn:microsoft.com/office/officeart/2005/8/layout/lProcess3"/>
    <dgm:cxn modelId="{A24CE3BD-2DDA-4036-B4C3-FFF060605207}" type="presParOf" srcId="{A5B8DDB3-AC14-496E-81D3-FADAA6846C5D}" destId="{99DCFEFE-FB37-4C34-8D19-2C8508AD7ACE}" srcOrd="2" destOrd="0" presId="urn:microsoft.com/office/officeart/2005/8/layout/lProcess3"/>
    <dgm:cxn modelId="{96623F11-CD8F-4A40-9728-E0F8EA94C1F8}" type="presParOf" srcId="{A5B8DDB3-AC14-496E-81D3-FADAA6846C5D}" destId="{9F16B20D-FEAF-4A35-8663-1D5D871A4D41}" srcOrd="3" destOrd="0" presId="urn:microsoft.com/office/officeart/2005/8/layout/lProcess3"/>
    <dgm:cxn modelId="{05746603-B0DA-4871-8262-FFEFB6E44C32}" type="presParOf" srcId="{A5B8DDB3-AC14-496E-81D3-FADAA6846C5D}" destId="{6A5FDBBC-5CD4-4A6B-A58D-7D796E0B84D9}" srcOrd="4" destOrd="0" presId="urn:microsoft.com/office/officeart/2005/8/layout/lProcess3"/>
    <dgm:cxn modelId="{6727DD8A-D934-4C60-8676-56C9E042ACCC}" type="presParOf" srcId="{A5B8DDB3-AC14-496E-81D3-FADAA6846C5D}" destId="{4833DB84-11F4-4CFA-A1CD-DFB7A9FC3655}" srcOrd="5" destOrd="0" presId="urn:microsoft.com/office/officeart/2005/8/layout/lProcess3"/>
    <dgm:cxn modelId="{F79F546D-02DD-44C6-B52A-1A7DB4C2DA58}" type="presParOf" srcId="{A5B8DDB3-AC14-496E-81D3-FADAA6846C5D}" destId="{AE197C12-B58F-4D75-B8C5-7B8EE454E878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428823-63D7-4147-BE29-301365AD1B4D}" type="doc">
      <dgm:prSet loTypeId="urn:microsoft.com/office/officeart/2005/8/layout/hProcess9" loCatId="process" qsTypeId="urn:microsoft.com/office/officeart/2005/8/quickstyle/simple1#2" qsCatId="simple" csTypeId="urn:microsoft.com/office/officeart/2005/8/colors/accent3_4" csCatId="accent3" phldr="1"/>
      <dgm:spPr/>
    </dgm:pt>
    <dgm:pt modelId="{0E93363F-78E7-42A7-9082-2E9F868CFC5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650120" y="1501878"/>
          <a:ext cx="3112552" cy="2581248"/>
        </a:xfrm>
        <a:solidFill>
          <a:sysClr val="window" lastClr="FFFFFF"/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gm:spPr>
      <dgm:t>
        <a:bodyPr lIns="0" tIns="0" rIns="0" bIns="0" anchor="t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700" b="1" u="sng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1 класс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700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Не готовы к письму - </a:t>
          </a:r>
          <a:r>
            <a:rPr lang="ru-RU" sz="1700" b="1" i="1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45,1%*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700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Не готовы к чтению – </a:t>
          </a:r>
          <a:r>
            <a:rPr lang="ru-RU" sz="1700" b="1" i="1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36,7%</a:t>
          </a: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700" b="1" u="sng" dirty="0" smtClean="0">
            <a:solidFill>
              <a:schemeClr val="bg2">
                <a:lumMod val="75000"/>
              </a:schemeClr>
            </a:solidFill>
            <a:latin typeface="Arial Narrow" panose="020B0606020202030204" pitchFamily="34" charset="0"/>
            <a:ea typeface="+mn-ea"/>
            <a:cs typeface="+mn-cs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700" b="1" u="sng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2-4 классы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700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Нарушения письма и чтения – </a:t>
          </a:r>
          <a:r>
            <a:rPr lang="ru-RU" sz="1700" b="1" i="1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от 10 до 30%</a:t>
          </a:r>
          <a:endParaRPr lang="ru-RU" sz="1700" b="1" u="sng" dirty="0">
            <a:solidFill>
              <a:schemeClr val="bg2">
                <a:lumMod val="75000"/>
              </a:schemeClr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E38C21CE-E4A8-4402-8A6B-0290B9D0C238}" type="parTrans" cxnId="{87EAC4EF-BEAF-40D2-918A-88AD752B88F7}">
      <dgm:prSet/>
      <dgm:spPr/>
      <dgm:t>
        <a:bodyPr/>
        <a:lstStyle/>
        <a:p>
          <a:endParaRPr lang="ru-RU"/>
        </a:p>
      </dgm:t>
    </dgm:pt>
    <dgm:pt modelId="{C60F9CDD-32A8-4DDF-B41D-959A355A9CD5}" type="sibTrans" cxnId="{87EAC4EF-BEAF-40D2-918A-88AD752B88F7}">
      <dgm:prSet/>
      <dgm:spPr/>
      <dgm:t>
        <a:bodyPr/>
        <a:lstStyle/>
        <a:p>
          <a:endParaRPr lang="ru-RU"/>
        </a:p>
      </dgm:t>
    </dgm:pt>
    <dgm:pt modelId="{5600FEA0-06A6-423F-90C9-57DB0A440243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4253219" y="1533902"/>
          <a:ext cx="3242888" cy="2549224"/>
        </a:xfrm>
        <a:solidFill>
          <a:sysClr val="window" lastClr="FFFFFF"/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gm:spPr>
      <dgm:t>
        <a:bodyPr lIns="0" tIns="0" rIns="0" bIns="0" anchor="t"/>
        <a:lstStyle/>
        <a:p>
          <a:pPr algn="ctr">
            <a:lnSpc>
              <a:spcPct val="100000"/>
            </a:lnSpc>
          </a:pPr>
          <a:r>
            <a:rPr lang="ru-RU" sz="1700" b="1" u="sng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Переход  в 5 класс</a:t>
          </a:r>
        </a:p>
        <a:p>
          <a:pPr algn="l">
            <a:lnSpc>
              <a:spcPct val="100000"/>
            </a:lnSpc>
          </a:pPr>
          <a:r>
            <a:rPr lang="ru-RU" sz="1700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Трудности в понимании прочитанного – </a:t>
          </a:r>
          <a:r>
            <a:rPr lang="ru-RU" sz="1700" b="1" i="1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56%</a:t>
          </a:r>
        </a:p>
        <a:p>
          <a:pPr algn="ctr">
            <a:lnSpc>
              <a:spcPct val="100000"/>
            </a:lnSpc>
          </a:pPr>
          <a:r>
            <a:rPr lang="ru-RU" sz="1700" b="1" u="sng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5-7 классы</a:t>
          </a:r>
        </a:p>
        <a:p>
          <a:pPr algn="l">
            <a:lnSpc>
              <a:spcPct val="100000"/>
            </a:lnSpc>
          </a:pPr>
          <a:r>
            <a:rPr lang="ru-RU" sz="1700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Низкий уровень читательской компетенции – </a:t>
          </a:r>
          <a:r>
            <a:rPr lang="ru-RU" sz="1700" b="1" i="1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rPr>
            <a:t>12%</a:t>
          </a:r>
        </a:p>
      </dgm:t>
    </dgm:pt>
    <dgm:pt modelId="{C692A987-AAFE-4107-A08F-6B3BCAD6357B}" type="parTrans" cxnId="{1FD4803F-3EF5-4D9D-9B23-460F37513200}">
      <dgm:prSet/>
      <dgm:spPr/>
      <dgm:t>
        <a:bodyPr/>
        <a:lstStyle/>
        <a:p>
          <a:endParaRPr lang="ru-RU"/>
        </a:p>
      </dgm:t>
    </dgm:pt>
    <dgm:pt modelId="{11222509-B2FC-44FF-B48F-769FB2DE3785}" type="sibTrans" cxnId="{1FD4803F-3EF5-4D9D-9B23-460F37513200}">
      <dgm:prSet/>
      <dgm:spPr/>
      <dgm:t>
        <a:bodyPr/>
        <a:lstStyle/>
        <a:p>
          <a:endParaRPr lang="ru-RU"/>
        </a:p>
      </dgm:t>
    </dgm:pt>
    <dgm:pt modelId="{E01AF57A-A271-40E7-8205-FAD1CB6341B3}" type="pres">
      <dgm:prSet presAssocID="{71428823-63D7-4147-BE29-301365AD1B4D}" presName="CompostProcess" presStyleCnt="0">
        <dgm:presLayoutVars>
          <dgm:dir/>
          <dgm:resizeHandles val="exact"/>
        </dgm:presLayoutVars>
      </dgm:prSet>
      <dgm:spPr/>
    </dgm:pt>
    <dgm:pt modelId="{C6294096-ECF4-43C5-B331-C55E24F4442F}" type="pres">
      <dgm:prSet presAssocID="{71428823-63D7-4147-BE29-301365AD1B4D}" presName="arrow" presStyleLbl="bgShp" presStyleIdx="0" presStyleCnt="1" custScaleX="117647" custLinFactNeighborX="332"/>
      <dgm:spPr>
        <a:xfrm>
          <a:off x="4" y="0"/>
          <a:ext cx="9901276" cy="5614289"/>
        </a:xfrm>
        <a:prstGeom prst="rightArrow">
          <a:avLst/>
        </a:prstGeom>
        <a:solidFill>
          <a:srgbClr val="4F81BD">
            <a:lumMod val="40000"/>
            <a:lumOff val="60000"/>
          </a:srgbClr>
        </a:solidFill>
        <a:ln>
          <a:solidFill>
            <a:srgbClr val="1F497D">
              <a:lumMod val="75000"/>
            </a:srgbClr>
          </a:solidFill>
        </a:ln>
        <a:effectLst/>
      </dgm:spPr>
    </dgm:pt>
    <dgm:pt modelId="{80C5B8B8-1071-4B58-B9C2-7E0D03BBFFDE}" type="pres">
      <dgm:prSet presAssocID="{71428823-63D7-4147-BE29-301365AD1B4D}" presName="linearProcess" presStyleCnt="0"/>
      <dgm:spPr/>
    </dgm:pt>
    <dgm:pt modelId="{A786283E-395B-481F-914E-FCF5506D48C6}" type="pres">
      <dgm:prSet presAssocID="{0E93363F-78E7-42A7-9082-2E9F868CFC5D}" presName="textNode" presStyleLbl="node1" presStyleIdx="0" presStyleCnt="2" custScaleX="80236" custScaleY="114941" custLinFactNeighborX="-37884" custLinFactNeighborY="-65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53B8A0B-A3D3-49F5-8A2E-B203DBD8083E}" type="pres">
      <dgm:prSet presAssocID="{C60F9CDD-32A8-4DDF-B41D-959A355A9CD5}" presName="sibTrans" presStyleCnt="0"/>
      <dgm:spPr/>
    </dgm:pt>
    <dgm:pt modelId="{5C62E018-F5D5-422F-8EC9-D416E0C67916}" type="pres">
      <dgm:prSet presAssocID="{5600FEA0-06A6-423F-90C9-57DB0A440243}" presName="textNode" presStyleLbl="node1" presStyleIdx="1" presStyleCnt="2" custScaleX="68795" custScaleY="113515" custLinFactX="-751" custLinFactNeighborX="-100000" custLinFactNeighborY="6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87EAC4EF-BEAF-40D2-918A-88AD752B88F7}" srcId="{71428823-63D7-4147-BE29-301365AD1B4D}" destId="{0E93363F-78E7-42A7-9082-2E9F868CFC5D}" srcOrd="0" destOrd="0" parTransId="{E38C21CE-E4A8-4402-8A6B-0290B9D0C238}" sibTransId="{C60F9CDD-32A8-4DDF-B41D-959A355A9CD5}"/>
    <dgm:cxn modelId="{B26DCAA8-6776-41F1-8193-D69FAB33D896}" type="presOf" srcId="{71428823-63D7-4147-BE29-301365AD1B4D}" destId="{E01AF57A-A271-40E7-8205-FAD1CB6341B3}" srcOrd="0" destOrd="0" presId="urn:microsoft.com/office/officeart/2005/8/layout/hProcess9"/>
    <dgm:cxn modelId="{4AC388C7-8513-4AF5-8178-D125B6800F46}" type="presOf" srcId="{0E93363F-78E7-42A7-9082-2E9F868CFC5D}" destId="{A786283E-395B-481F-914E-FCF5506D48C6}" srcOrd="0" destOrd="0" presId="urn:microsoft.com/office/officeart/2005/8/layout/hProcess9"/>
    <dgm:cxn modelId="{AE8884FE-E64B-4144-8CDB-2422ECD43ABC}" type="presOf" srcId="{5600FEA0-06A6-423F-90C9-57DB0A440243}" destId="{5C62E018-F5D5-422F-8EC9-D416E0C67916}" srcOrd="0" destOrd="0" presId="urn:microsoft.com/office/officeart/2005/8/layout/hProcess9"/>
    <dgm:cxn modelId="{1FD4803F-3EF5-4D9D-9B23-460F37513200}" srcId="{71428823-63D7-4147-BE29-301365AD1B4D}" destId="{5600FEA0-06A6-423F-90C9-57DB0A440243}" srcOrd="1" destOrd="0" parTransId="{C692A987-AAFE-4107-A08F-6B3BCAD6357B}" sibTransId="{11222509-B2FC-44FF-B48F-769FB2DE3785}"/>
    <dgm:cxn modelId="{CD352410-F111-4794-9FE0-A5EE1C30CD93}" type="presParOf" srcId="{E01AF57A-A271-40E7-8205-FAD1CB6341B3}" destId="{C6294096-ECF4-43C5-B331-C55E24F4442F}" srcOrd="0" destOrd="0" presId="urn:microsoft.com/office/officeart/2005/8/layout/hProcess9"/>
    <dgm:cxn modelId="{37D84921-B800-4E07-8551-B6E11F58EC07}" type="presParOf" srcId="{E01AF57A-A271-40E7-8205-FAD1CB6341B3}" destId="{80C5B8B8-1071-4B58-B9C2-7E0D03BBFFDE}" srcOrd="1" destOrd="0" presId="urn:microsoft.com/office/officeart/2005/8/layout/hProcess9"/>
    <dgm:cxn modelId="{BDDB1A41-5361-402B-A48B-335C7CDA5A0D}" type="presParOf" srcId="{80C5B8B8-1071-4B58-B9C2-7E0D03BBFFDE}" destId="{A786283E-395B-481F-914E-FCF5506D48C6}" srcOrd="0" destOrd="0" presId="urn:microsoft.com/office/officeart/2005/8/layout/hProcess9"/>
    <dgm:cxn modelId="{4AFCA4E7-FA0F-4AB8-8073-6DEC9AE12A67}" type="presParOf" srcId="{80C5B8B8-1071-4B58-B9C2-7E0D03BBFFDE}" destId="{E53B8A0B-A3D3-49F5-8A2E-B203DBD8083E}" srcOrd="1" destOrd="0" presId="urn:microsoft.com/office/officeart/2005/8/layout/hProcess9"/>
    <dgm:cxn modelId="{94811FFF-8A48-4E49-A55D-16B501015F76}" type="presParOf" srcId="{80C5B8B8-1071-4B58-B9C2-7E0D03BBFFDE}" destId="{5C62E018-F5D5-422F-8EC9-D416E0C6791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E89E10-56B8-4519-8EE4-80253D592AAB}" type="doc">
      <dgm:prSet loTypeId="urn:microsoft.com/office/officeart/2005/8/layout/lProcess2" loCatId="list" qsTypeId="urn:microsoft.com/office/officeart/2005/8/quickstyle/simple1#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3B533E10-8B61-46D3-9490-1D3BED7ACE27}">
      <dgm:prSet custT="1"/>
      <dgm:spPr/>
      <dgm:t>
        <a:bodyPr/>
        <a:lstStyle/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Кузьмичева Елена Петровна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доктор педагогических наук, профессор</a:t>
          </a:r>
          <a:endParaRPr lang="en-US" sz="1300" kern="1200" dirty="0" smtClean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cs"/>
          </a:endParaRP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Евтушенко Илья Владимирович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доктор педагогических наук, профессор</a:t>
          </a:r>
          <a:endParaRPr lang="en-US" sz="1300" kern="1200" dirty="0" smtClean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cs"/>
          </a:endParaRPr>
        </a:p>
        <a:p>
          <a:pPr algn="l"/>
          <a:r>
            <a:rPr lang="ru-RU" sz="1300" b="1" kern="1200" dirty="0" err="1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Либлинг</a:t>
          </a: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 Мария Михайловна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доктор психологических наук</a:t>
          </a:r>
          <a:endParaRPr lang="en-US" sz="1300" kern="1200" dirty="0" smtClean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cs"/>
          </a:endParaRP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Красильникова Ольга Александровна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доктор педагогических наук, профессор</a:t>
          </a:r>
          <a:endParaRPr lang="en-US" sz="1300" kern="1200" dirty="0" smtClean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cs"/>
          </a:endParaRPr>
        </a:p>
        <a:p>
          <a:pPr algn="l"/>
          <a:r>
            <a:rPr lang="ru-RU" sz="1300" b="1" kern="1200" dirty="0" err="1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Инденбаум</a:t>
          </a: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 Елена Леонидовна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доктор психологических наук </a:t>
          </a: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Зыкова Марина Александровна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кандидат педагогических наук </a:t>
          </a:r>
        </a:p>
        <a:p>
          <a:pPr algn="l"/>
          <a:r>
            <a:rPr lang="ru-RU" sz="1300" b="1" kern="1200" dirty="0" err="1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Токарская</a:t>
          </a: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 Людмила Валерьевна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кандидат психологических наук</a:t>
          </a:r>
        </a:p>
        <a:p>
          <a:pPr algn="l"/>
          <a:r>
            <a:rPr lang="ru-RU" sz="1300" b="1" kern="1200" dirty="0" err="1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Хотылева</a:t>
          </a: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 Татьяна Юрьевна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кандидат педагогических наук</a:t>
          </a:r>
        </a:p>
        <a:p>
          <a:pPr algn="l"/>
          <a:r>
            <a:rPr lang="ru-RU" sz="1300" b="1" kern="1200" dirty="0" err="1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Алышева</a:t>
          </a: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 Татьяна Викторовна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кандидат педагогических наук </a:t>
          </a:r>
        </a:p>
        <a:p>
          <a:pPr algn="l"/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доцент</a:t>
          </a: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Шишкова Маргарита Игоревна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кандидат педагогических наук </a:t>
          </a:r>
        </a:p>
        <a:p>
          <a:pPr algn="l"/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доцент</a:t>
          </a: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Комарова Софья Вадимовна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кандидат педагогических наук </a:t>
          </a:r>
        </a:p>
        <a:p>
          <a:pPr algn="l"/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доцент</a:t>
          </a:r>
        </a:p>
        <a:p>
          <a:pPr algn="l"/>
          <a:r>
            <a:rPr lang="ru-RU" sz="1300" b="1" kern="1200" dirty="0" err="1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Зак</a:t>
          </a: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 Галина Георгиевна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кандидат педагогических наук, доцент </a:t>
          </a: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Брызгалова Светлана Олеговна, 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кандидат педагогических наук </a:t>
          </a:r>
        </a:p>
        <a:p>
          <a:pPr algn="l"/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доцент </a:t>
          </a:r>
          <a:endParaRPr lang="en-US" sz="1300" kern="1200" dirty="0" smtClean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cs"/>
          </a:endParaRP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Соловьева Ирина Леонидовна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кандидат педагогических наук, доцент</a:t>
          </a:r>
          <a:endParaRPr lang="en-US" sz="1300" kern="1200" dirty="0" smtClean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cs"/>
          </a:endParaRPr>
        </a:p>
        <a:p>
          <a:pPr algn="l"/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Яхнина Елена Захаровна</a:t>
          </a:r>
          <a:r>
            <a:rPr lang="ru-RU" sz="1300" b="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, </a:t>
          </a:r>
          <a:r>
            <a:rPr lang="ru-RU" sz="1300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кандидат педагогических наук, доцент</a:t>
          </a:r>
        </a:p>
        <a:p>
          <a:pPr algn="l"/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F9F35186-05EE-4080-80D0-6BEC85BAC35E}" type="parTrans" cxnId="{8ECFD6BF-A072-4040-A4A4-0B34BEF4407E}">
      <dgm:prSet/>
      <dgm:spPr/>
      <dgm:t>
        <a:bodyPr/>
        <a:lstStyle/>
        <a:p>
          <a:pPr algn="l"/>
          <a:endParaRPr lang="ru-RU" sz="1200"/>
        </a:p>
      </dgm:t>
    </dgm:pt>
    <dgm:pt modelId="{FDCBA772-9C43-4CA5-9825-4D70491E10BC}" type="sibTrans" cxnId="{8ECFD6BF-A072-4040-A4A4-0B34BEF4407E}">
      <dgm:prSet/>
      <dgm:spPr/>
      <dgm:t>
        <a:bodyPr/>
        <a:lstStyle/>
        <a:p>
          <a:pPr algn="l"/>
          <a:endParaRPr lang="ru-RU" sz="1200"/>
        </a:p>
      </dgm:t>
    </dgm:pt>
    <dgm:pt modelId="{F0762FB0-C425-43FB-8255-EA7B72723CB4}" type="pres">
      <dgm:prSet presAssocID="{58E89E10-56B8-4519-8EE4-80253D592AA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66D663-A060-40E5-8976-5F540F020100}" type="pres">
      <dgm:prSet presAssocID="{3B533E10-8B61-46D3-9490-1D3BED7ACE27}" presName="compNode" presStyleCnt="0"/>
      <dgm:spPr/>
    </dgm:pt>
    <dgm:pt modelId="{9A844720-0028-4ECD-A2C9-25D95410D945}" type="pres">
      <dgm:prSet presAssocID="{3B533E10-8B61-46D3-9490-1D3BED7ACE27}" presName="aNode" presStyleLbl="bgShp" presStyleIdx="0" presStyleCnt="1" custLinFactNeighborY="-1358"/>
      <dgm:spPr/>
      <dgm:t>
        <a:bodyPr/>
        <a:lstStyle/>
        <a:p>
          <a:endParaRPr lang="ru-RU"/>
        </a:p>
      </dgm:t>
    </dgm:pt>
    <dgm:pt modelId="{EC0A9692-965E-4202-A53E-624D13D264FA}" type="pres">
      <dgm:prSet presAssocID="{3B533E10-8B61-46D3-9490-1D3BED7ACE27}" presName="textNode" presStyleLbl="bgShp" presStyleIdx="0" presStyleCnt="1"/>
      <dgm:spPr/>
      <dgm:t>
        <a:bodyPr/>
        <a:lstStyle/>
        <a:p>
          <a:endParaRPr lang="ru-RU"/>
        </a:p>
      </dgm:t>
    </dgm:pt>
    <dgm:pt modelId="{5E8DC9D9-A7EC-4F72-A1B2-4505DF291ADF}" type="pres">
      <dgm:prSet presAssocID="{3B533E10-8B61-46D3-9490-1D3BED7ACE27}" presName="compChildNode" presStyleCnt="0"/>
      <dgm:spPr/>
    </dgm:pt>
    <dgm:pt modelId="{CD3AD948-7FE3-4228-8B18-9530ABC1C0FC}" type="pres">
      <dgm:prSet presAssocID="{3B533E10-8B61-46D3-9490-1D3BED7ACE27}" presName="theInnerList" presStyleCnt="0"/>
      <dgm:spPr/>
    </dgm:pt>
  </dgm:ptLst>
  <dgm:cxnLst>
    <dgm:cxn modelId="{8ECFD6BF-A072-4040-A4A4-0B34BEF4407E}" srcId="{58E89E10-56B8-4519-8EE4-80253D592AAB}" destId="{3B533E10-8B61-46D3-9490-1D3BED7ACE27}" srcOrd="0" destOrd="0" parTransId="{F9F35186-05EE-4080-80D0-6BEC85BAC35E}" sibTransId="{FDCBA772-9C43-4CA5-9825-4D70491E10BC}"/>
    <dgm:cxn modelId="{9467B1ED-E9A6-4C01-9749-CE9DC02F99E7}" type="presOf" srcId="{3B533E10-8B61-46D3-9490-1D3BED7ACE27}" destId="{EC0A9692-965E-4202-A53E-624D13D264FA}" srcOrd="1" destOrd="0" presId="urn:microsoft.com/office/officeart/2005/8/layout/lProcess2"/>
    <dgm:cxn modelId="{5368C336-6C63-463F-9283-277C0D39A5AD}" type="presOf" srcId="{3B533E10-8B61-46D3-9490-1D3BED7ACE27}" destId="{9A844720-0028-4ECD-A2C9-25D95410D945}" srcOrd="0" destOrd="0" presId="urn:microsoft.com/office/officeart/2005/8/layout/lProcess2"/>
    <dgm:cxn modelId="{6C36E5DA-60C2-4481-8EE5-A52518FCCA58}" type="presOf" srcId="{58E89E10-56B8-4519-8EE4-80253D592AAB}" destId="{F0762FB0-C425-43FB-8255-EA7B72723CB4}" srcOrd="0" destOrd="0" presId="urn:microsoft.com/office/officeart/2005/8/layout/lProcess2"/>
    <dgm:cxn modelId="{1D99F8EB-AB28-4DC4-A226-F3C0F799E377}" type="presParOf" srcId="{F0762FB0-C425-43FB-8255-EA7B72723CB4}" destId="{6966D663-A060-40E5-8976-5F540F020100}" srcOrd="0" destOrd="0" presId="urn:microsoft.com/office/officeart/2005/8/layout/lProcess2"/>
    <dgm:cxn modelId="{0493F082-793C-47C1-AE76-9E168D23F14F}" type="presParOf" srcId="{6966D663-A060-40E5-8976-5F540F020100}" destId="{9A844720-0028-4ECD-A2C9-25D95410D945}" srcOrd="0" destOrd="0" presId="urn:microsoft.com/office/officeart/2005/8/layout/lProcess2"/>
    <dgm:cxn modelId="{29ABD1B1-68AA-4304-BDC6-58C153BD159E}" type="presParOf" srcId="{6966D663-A060-40E5-8976-5F540F020100}" destId="{EC0A9692-965E-4202-A53E-624D13D264FA}" srcOrd="1" destOrd="0" presId="urn:microsoft.com/office/officeart/2005/8/layout/lProcess2"/>
    <dgm:cxn modelId="{C44A0041-A0DC-44EF-A47A-5CE8A52F0A34}" type="presParOf" srcId="{6966D663-A060-40E5-8976-5F540F020100}" destId="{5E8DC9D9-A7EC-4F72-A1B2-4505DF291ADF}" srcOrd="2" destOrd="0" presId="urn:microsoft.com/office/officeart/2005/8/layout/lProcess2"/>
    <dgm:cxn modelId="{8F3B8AE7-C447-487E-9B2B-66658C294D98}" type="presParOf" srcId="{5E8DC9D9-A7EC-4F72-A1B2-4505DF291ADF}" destId="{CD3AD948-7FE3-4228-8B18-9530ABC1C0F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E89E10-56B8-4519-8EE4-80253D592AAB}" type="doc">
      <dgm:prSet loTypeId="urn:microsoft.com/office/officeart/2005/8/layout/lProcess2" loCatId="list" qsTypeId="urn:microsoft.com/office/officeart/2005/8/quickstyle/simple1#4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190FEB7B-732F-47EC-8C67-083D7841632D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ВЫСОКОКВАЛИФИЦИРОВАННЫЕ СПЕЦИАЛИСТЫ В ОБЛАСТИ КОРРЕКЦИОННОЙ ПЕДАГОГИКИ И СПЕЦИАЛЬНОЙ ПСИХОЛОГИИ</a:t>
          </a:r>
          <a:endParaRPr lang="ru-RU" b="1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FEBE92D5-A39B-4BDD-A7BA-EED7B04248A7}" type="parTrans" cxnId="{E6EA2502-854D-4ECB-9E4E-E6A5BB3BB3C9}">
      <dgm:prSet/>
      <dgm:spPr/>
      <dgm:t>
        <a:bodyPr/>
        <a:lstStyle/>
        <a:p>
          <a:endParaRPr lang="ru-RU"/>
        </a:p>
      </dgm:t>
    </dgm:pt>
    <dgm:pt modelId="{0916F54C-8337-4994-BB1F-F04AC29A0160}" type="sibTrans" cxnId="{E6EA2502-854D-4ECB-9E4E-E6A5BB3BB3C9}">
      <dgm:prSet/>
      <dgm:spPr/>
      <dgm:t>
        <a:bodyPr/>
        <a:lstStyle/>
        <a:p>
          <a:endParaRPr lang="ru-RU"/>
        </a:p>
      </dgm:t>
    </dgm:pt>
    <dgm:pt modelId="{18EB9F7A-890E-4A00-882E-1511B07E1205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ОПЫТ РАБОТЫ С РАССМАТРИВАЕМОЙ КАТЕГОРИЕЙ ДЕТЕЙ С ОВЗ ОТ 5 ЛЕТ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64916206-1517-4E47-9450-D6083938793D}" type="parTrans" cxnId="{AD287BB1-A873-4420-B767-03FE75861F41}">
      <dgm:prSet/>
      <dgm:spPr/>
      <dgm:t>
        <a:bodyPr/>
        <a:lstStyle/>
        <a:p>
          <a:endParaRPr lang="ru-RU"/>
        </a:p>
      </dgm:t>
    </dgm:pt>
    <dgm:pt modelId="{976EED57-BD43-4766-AD91-78F860EE311D}" type="sibTrans" cxnId="{AD287BB1-A873-4420-B767-03FE75861F41}">
      <dgm:prSet/>
      <dgm:spPr/>
      <dgm:t>
        <a:bodyPr/>
        <a:lstStyle/>
        <a:p>
          <a:endParaRPr lang="ru-RU"/>
        </a:p>
      </dgm:t>
    </dgm:pt>
    <dgm:pt modelId="{B9CFD17A-DBC5-4846-8C01-0AB03572EFA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СТЕПЕНЬ КАНДИДАТА/ДОКТОРА НАУК ПО СПЕЦИАЛЬНОСТИ «КОРРЕКЦИОННАЯ ПЕДАГОГИКА» ИЛИ «СПЕЦИАЛЬНАЯ ПСИХОЛОГИЯ»</a:t>
          </a:r>
        </a:p>
      </dgm:t>
    </dgm:pt>
    <dgm:pt modelId="{504045F2-52BA-403D-93CD-7D0AE807F89A}" type="parTrans" cxnId="{5DC7BAEF-039E-4EAF-8534-85FBD07CCD44}">
      <dgm:prSet/>
      <dgm:spPr/>
      <dgm:t>
        <a:bodyPr/>
        <a:lstStyle/>
        <a:p>
          <a:endParaRPr lang="ru-RU"/>
        </a:p>
      </dgm:t>
    </dgm:pt>
    <dgm:pt modelId="{364E1017-4BBE-401A-81B9-AD12405C4AFA}" type="sibTrans" cxnId="{5DC7BAEF-039E-4EAF-8534-85FBD07CCD44}">
      <dgm:prSet/>
      <dgm:spPr/>
      <dgm:t>
        <a:bodyPr/>
        <a:lstStyle/>
        <a:p>
          <a:endParaRPr lang="ru-RU"/>
        </a:p>
      </dgm:t>
    </dgm:pt>
    <dgm:pt modelId="{95EC4D49-2D35-4F17-81E3-0DFE573A8352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К </a:t>
          </a:r>
          <a:r>
            <a:rPr lang="ru-RU" sz="30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ru-RU" sz="30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РАЗРАБОТКЕ ПРИВЛЕЧЕНЫ </a:t>
          </a:r>
          <a:endParaRPr lang="ru-RU" sz="3000" b="1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FECE533D-0301-419A-8144-DEAEDBF09479}" type="sibTrans" cxnId="{7848C518-AF7F-4E94-B7C4-CD02A9F0D501}">
      <dgm:prSet/>
      <dgm:spPr/>
      <dgm:t>
        <a:bodyPr/>
        <a:lstStyle/>
        <a:p>
          <a:endParaRPr lang="ru-RU"/>
        </a:p>
      </dgm:t>
    </dgm:pt>
    <dgm:pt modelId="{E83E1E13-4801-40D3-A6E6-091243B2E26E}" type="parTrans" cxnId="{7848C518-AF7F-4E94-B7C4-CD02A9F0D501}">
      <dgm:prSet/>
      <dgm:spPr/>
      <dgm:t>
        <a:bodyPr/>
        <a:lstStyle/>
        <a:p>
          <a:endParaRPr lang="ru-RU"/>
        </a:p>
      </dgm:t>
    </dgm:pt>
    <dgm:pt modelId="{F0762FB0-C425-43FB-8255-EA7B72723CB4}" type="pres">
      <dgm:prSet presAssocID="{58E89E10-56B8-4519-8EE4-80253D592AA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8C41D7-5DBB-47B9-B618-446F3D9663D2}" type="pres">
      <dgm:prSet presAssocID="{95EC4D49-2D35-4F17-81E3-0DFE573A8352}" presName="compNode" presStyleCnt="0"/>
      <dgm:spPr/>
      <dgm:t>
        <a:bodyPr/>
        <a:lstStyle/>
        <a:p>
          <a:endParaRPr lang="ru-RU"/>
        </a:p>
      </dgm:t>
    </dgm:pt>
    <dgm:pt modelId="{365F3FF0-ECF4-44C5-8A0A-C29D74019E12}" type="pres">
      <dgm:prSet presAssocID="{95EC4D49-2D35-4F17-81E3-0DFE573A8352}" presName="aNode" presStyleLbl="bgShp" presStyleIdx="0" presStyleCnt="1" custLinFactNeighborY="-2717"/>
      <dgm:spPr/>
      <dgm:t>
        <a:bodyPr/>
        <a:lstStyle/>
        <a:p>
          <a:endParaRPr lang="ru-RU"/>
        </a:p>
      </dgm:t>
    </dgm:pt>
    <dgm:pt modelId="{B2FF1D35-26CA-4F5C-AB68-36ECE90F7406}" type="pres">
      <dgm:prSet presAssocID="{95EC4D49-2D35-4F17-81E3-0DFE573A8352}" presName="textNode" presStyleLbl="bgShp" presStyleIdx="0" presStyleCnt="1"/>
      <dgm:spPr/>
      <dgm:t>
        <a:bodyPr/>
        <a:lstStyle/>
        <a:p>
          <a:endParaRPr lang="ru-RU"/>
        </a:p>
      </dgm:t>
    </dgm:pt>
    <dgm:pt modelId="{646E1AB5-0DEA-486A-BE97-CEB226279B14}" type="pres">
      <dgm:prSet presAssocID="{95EC4D49-2D35-4F17-81E3-0DFE573A8352}" presName="compChildNode" presStyleCnt="0"/>
      <dgm:spPr/>
      <dgm:t>
        <a:bodyPr/>
        <a:lstStyle/>
        <a:p>
          <a:endParaRPr lang="ru-RU"/>
        </a:p>
      </dgm:t>
    </dgm:pt>
    <dgm:pt modelId="{589F582C-264F-441F-8542-5500E34D06F1}" type="pres">
      <dgm:prSet presAssocID="{95EC4D49-2D35-4F17-81E3-0DFE573A8352}" presName="theInnerList" presStyleCnt="0"/>
      <dgm:spPr/>
      <dgm:t>
        <a:bodyPr/>
        <a:lstStyle/>
        <a:p>
          <a:endParaRPr lang="ru-RU"/>
        </a:p>
      </dgm:t>
    </dgm:pt>
    <dgm:pt modelId="{99CE726E-FEF4-48D4-BB92-5A518FDDD322}" type="pres">
      <dgm:prSet presAssocID="{190FEB7B-732F-47EC-8C67-083D7841632D}" presName="childNode" presStyleLbl="node1" presStyleIdx="0" presStyleCnt="3" custScaleX="110294" custScaleY="41615" custLinFactNeighborY="-74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F4F23-93D4-4BED-B6D9-195090E8F4CB}" type="pres">
      <dgm:prSet presAssocID="{190FEB7B-732F-47EC-8C67-083D7841632D}" presName="aSpace2" presStyleCnt="0"/>
      <dgm:spPr/>
      <dgm:t>
        <a:bodyPr/>
        <a:lstStyle/>
        <a:p>
          <a:endParaRPr lang="ru-RU"/>
        </a:p>
      </dgm:t>
    </dgm:pt>
    <dgm:pt modelId="{4541531C-CE90-4B89-A8F3-C98264F5624F}" type="pres">
      <dgm:prSet presAssocID="{18EB9F7A-890E-4A00-882E-1511B07E1205}" presName="childNode" presStyleLbl="node1" presStyleIdx="1" presStyleCnt="3" custScaleX="110294" custScaleY="41615" custLinFactNeighborY="-80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D27E0D-5DF9-457A-803C-90E0FB4B564C}" type="pres">
      <dgm:prSet presAssocID="{18EB9F7A-890E-4A00-882E-1511B07E1205}" presName="aSpace2" presStyleCnt="0"/>
      <dgm:spPr/>
      <dgm:t>
        <a:bodyPr/>
        <a:lstStyle/>
        <a:p>
          <a:endParaRPr lang="ru-RU"/>
        </a:p>
      </dgm:t>
    </dgm:pt>
    <dgm:pt modelId="{57848954-3AE8-4B81-9F71-3A60D356C997}" type="pres">
      <dgm:prSet presAssocID="{B9CFD17A-DBC5-4846-8C01-0AB03572EFA0}" presName="childNode" presStyleLbl="node1" presStyleIdx="2" presStyleCnt="3" custScaleX="110294" custScaleY="41615" custLinFactNeighborY="-86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79AEC4-E629-405B-8062-035C95DC84F7}" type="presOf" srcId="{18EB9F7A-890E-4A00-882E-1511B07E1205}" destId="{4541531C-CE90-4B89-A8F3-C98264F5624F}" srcOrd="0" destOrd="0" presId="urn:microsoft.com/office/officeart/2005/8/layout/lProcess2"/>
    <dgm:cxn modelId="{DC2D6DE9-A58F-482C-A3FB-336B835B2B12}" type="presOf" srcId="{B9CFD17A-DBC5-4846-8C01-0AB03572EFA0}" destId="{57848954-3AE8-4B81-9F71-3A60D356C997}" srcOrd="0" destOrd="0" presId="urn:microsoft.com/office/officeart/2005/8/layout/lProcess2"/>
    <dgm:cxn modelId="{300A60C3-23C6-4CEA-866E-896933D07024}" type="presOf" srcId="{95EC4D49-2D35-4F17-81E3-0DFE573A8352}" destId="{365F3FF0-ECF4-44C5-8A0A-C29D74019E12}" srcOrd="0" destOrd="0" presId="urn:microsoft.com/office/officeart/2005/8/layout/lProcess2"/>
    <dgm:cxn modelId="{A60B5DE9-22B4-4C0A-B50E-DC5A7DE2262F}" type="presOf" srcId="{58E89E10-56B8-4519-8EE4-80253D592AAB}" destId="{F0762FB0-C425-43FB-8255-EA7B72723CB4}" srcOrd="0" destOrd="0" presId="urn:microsoft.com/office/officeart/2005/8/layout/lProcess2"/>
    <dgm:cxn modelId="{295B8678-BC9D-4D5C-B041-DC07F230D47A}" type="presOf" srcId="{95EC4D49-2D35-4F17-81E3-0DFE573A8352}" destId="{B2FF1D35-26CA-4F5C-AB68-36ECE90F7406}" srcOrd="1" destOrd="0" presId="urn:microsoft.com/office/officeart/2005/8/layout/lProcess2"/>
    <dgm:cxn modelId="{E6EA2502-854D-4ECB-9E4E-E6A5BB3BB3C9}" srcId="{95EC4D49-2D35-4F17-81E3-0DFE573A8352}" destId="{190FEB7B-732F-47EC-8C67-083D7841632D}" srcOrd="0" destOrd="0" parTransId="{FEBE92D5-A39B-4BDD-A7BA-EED7B04248A7}" sibTransId="{0916F54C-8337-4994-BB1F-F04AC29A0160}"/>
    <dgm:cxn modelId="{AD287BB1-A873-4420-B767-03FE75861F41}" srcId="{95EC4D49-2D35-4F17-81E3-0DFE573A8352}" destId="{18EB9F7A-890E-4A00-882E-1511B07E1205}" srcOrd="1" destOrd="0" parTransId="{64916206-1517-4E47-9450-D6083938793D}" sibTransId="{976EED57-BD43-4766-AD91-78F860EE311D}"/>
    <dgm:cxn modelId="{5DC7BAEF-039E-4EAF-8534-85FBD07CCD44}" srcId="{95EC4D49-2D35-4F17-81E3-0DFE573A8352}" destId="{B9CFD17A-DBC5-4846-8C01-0AB03572EFA0}" srcOrd="2" destOrd="0" parTransId="{504045F2-52BA-403D-93CD-7D0AE807F89A}" sibTransId="{364E1017-4BBE-401A-81B9-AD12405C4AFA}"/>
    <dgm:cxn modelId="{693B2B12-D272-4344-9233-B826892F68D7}" type="presOf" srcId="{190FEB7B-732F-47EC-8C67-083D7841632D}" destId="{99CE726E-FEF4-48D4-BB92-5A518FDDD322}" srcOrd="0" destOrd="0" presId="urn:microsoft.com/office/officeart/2005/8/layout/lProcess2"/>
    <dgm:cxn modelId="{7848C518-AF7F-4E94-B7C4-CD02A9F0D501}" srcId="{58E89E10-56B8-4519-8EE4-80253D592AAB}" destId="{95EC4D49-2D35-4F17-81E3-0DFE573A8352}" srcOrd="0" destOrd="0" parTransId="{E83E1E13-4801-40D3-A6E6-091243B2E26E}" sibTransId="{FECE533D-0301-419A-8144-DEAEDBF09479}"/>
    <dgm:cxn modelId="{7ABAB8DE-1093-4ACC-BF05-098F6593E555}" type="presParOf" srcId="{F0762FB0-C425-43FB-8255-EA7B72723CB4}" destId="{DF8C41D7-5DBB-47B9-B618-446F3D9663D2}" srcOrd="0" destOrd="0" presId="urn:microsoft.com/office/officeart/2005/8/layout/lProcess2"/>
    <dgm:cxn modelId="{23AF1BE3-E635-46A3-A882-5991A5D39752}" type="presParOf" srcId="{DF8C41D7-5DBB-47B9-B618-446F3D9663D2}" destId="{365F3FF0-ECF4-44C5-8A0A-C29D74019E12}" srcOrd="0" destOrd="0" presId="urn:microsoft.com/office/officeart/2005/8/layout/lProcess2"/>
    <dgm:cxn modelId="{D417733C-B1A7-4417-B46A-5D897235B49A}" type="presParOf" srcId="{DF8C41D7-5DBB-47B9-B618-446F3D9663D2}" destId="{B2FF1D35-26CA-4F5C-AB68-36ECE90F7406}" srcOrd="1" destOrd="0" presId="urn:microsoft.com/office/officeart/2005/8/layout/lProcess2"/>
    <dgm:cxn modelId="{A002DA82-9095-4BA0-919C-3E06B9956D40}" type="presParOf" srcId="{DF8C41D7-5DBB-47B9-B618-446F3D9663D2}" destId="{646E1AB5-0DEA-486A-BE97-CEB226279B14}" srcOrd="2" destOrd="0" presId="urn:microsoft.com/office/officeart/2005/8/layout/lProcess2"/>
    <dgm:cxn modelId="{5EB05174-A920-4C0C-8D91-8FF2A594C276}" type="presParOf" srcId="{646E1AB5-0DEA-486A-BE97-CEB226279B14}" destId="{589F582C-264F-441F-8542-5500E34D06F1}" srcOrd="0" destOrd="0" presId="urn:microsoft.com/office/officeart/2005/8/layout/lProcess2"/>
    <dgm:cxn modelId="{14B27491-17F9-4B0C-A2B9-8104C31F0605}" type="presParOf" srcId="{589F582C-264F-441F-8542-5500E34D06F1}" destId="{99CE726E-FEF4-48D4-BB92-5A518FDDD322}" srcOrd="0" destOrd="0" presId="urn:microsoft.com/office/officeart/2005/8/layout/lProcess2"/>
    <dgm:cxn modelId="{DDC36178-55C1-4BCE-9FA5-69F352B12CE3}" type="presParOf" srcId="{589F582C-264F-441F-8542-5500E34D06F1}" destId="{7BAF4F23-93D4-4BED-B6D9-195090E8F4CB}" srcOrd="1" destOrd="0" presId="urn:microsoft.com/office/officeart/2005/8/layout/lProcess2"/>
    <dgm:cxn modelId="{0837055B-C3F0-4EE3-802E-B4004D9F2DF0}" type="presParOf" srcId="{589F582C-264F-441F-8542-5500E34D06F1}" destId="{4541531C-CE90-4B89-A8F3-C98264F5624F}" srcOrd="2" destOrd="0" presId="urn:microsoft.com/office/officeart/2005/8/layout/lProcess2"/>
    <dgm:cxn modelId="{5FE84A7D-0BD7-474D-9359-C2D3561FD99B}" type="presParOf" srcId="{589F582C-264F-441F-8542-5500E34D06F1}" destId="{10D27E0D-5DF9-457A-803C-90E0FB4B564C}" srcOrd="3" destOrd="0" presId="urn:microsoft.com/office/officeart/2005/8/layout/lProcess2"/>
    <dgm:cxn modelId="{05343BC0-ED9B-4CDE-9D94-E41BFFBDB60D}" type="presParOf" srcId="{589F582C-264F-441F-8542-5500E34D06F1}" destId="{57848954-3AE8-4B81-9F71-3A60D356C99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8F58B2-625A-410B-86F0-0C7C97D23BD5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24D36F-3C4A-44C7-8DED-3A68211F5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8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5988" y="746125"/>
            <a:ext cx="497522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6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168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1E3C0C-8082-43A1-892E-563F629BA94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73100" y="811213"/>
            <a:ext cx="5410200" cy="4057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04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404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790D39-B9BD-4EDA-9B35-F3CB17FD61D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6125"/>
            <a:ext cx="497205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24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424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8F64FF-679A-4683-8A71-651E81E48A1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445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D2524C-F7FF-4DB6-B307-C283127C45E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i="1" smtClean="0"/>
          </a:p>
        </p:txBody>
      </p:sp>
      <p:sp>
        <p:nvSpPr>
          <p:cNvPr id="16486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A6D39-69F3-44DE-BA03-C5CECA2DB7E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6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73100" y="811213"/>
            <a:ext cx="5410200" cy="4057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06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506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7DD7F-3422-4B76-AD61-B68220C426B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29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629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7824CF86-0C1F-43C2-93A1-4CE169A8515C}" type="slidenum">
              <a:rPr lang="ru-RU">
                <a:solidFill>
                  <a:srgbClr val="000000"/>
                </a:solidFill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92175" y="738188"/>
            <a:ext cx="4921250" cy="3690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5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551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92225" fontAlgn="base">
              <a:spcBef>
                <a:spcPct val="0"/>
              </a:spcBef>
              <a:spcAft>
                <a:spcPct val="0"/>
              </a:spcAft>
              <a:defRPr/>
            </a:pPr>
            <a:fld id="{9AAEB879-AB58-4A54-B995-63601082A62C}" type="slidenum">
              <a:rPr lang="ru-RU">
                <a:solidFill>
                  <a:srgbClr val="000000"/>
                </a:solidFill>
              </a:rPr>
              <a:pPr defTabSz="1292225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7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571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541A70-A06C-4B06-944A-934073CF4B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53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653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91E02-74E7-438A-AFEF-C00EA560FA5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1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01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001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7610BA-6D81-4510-A3AA-00962607F42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0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209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D00221-56CA-41E5-B6C4-4B9026C812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9163" y="746125"/>
            <a:ext cx="497205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022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95A6CB-771C-400E-B799-012BF7267499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4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14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E7328-10EF-48C8-B7C4-58DCD24DF13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7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17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C98996-6133-4520-89B2-CA3FE90E864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9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19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53CD13-A743-496B-924A-06B7A2C2BC5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3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23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1932-942F-4F11-A01D-03542BC1624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534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B3F406-4176-4005-965B-1DCA14D3686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5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554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6F940-3792-4552-9D63-999E375856C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8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688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B94A4C-BC35-40B9-8E72-49DB0D043FD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1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5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851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92E5D4-C50D-426B-B20C-12CC8D65369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2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72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872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6FD2AC-6039-4CEE-9CFE-DD77E890A00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3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230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BA6B8-60C7-476C-9E33-F07B5221BED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2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92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89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6188C-5B5E-4D68-827D-0F30C3DA065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5988" y="746125"/>
            <a:ext cx="497522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5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250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1225" fontAlgn="base">
              <a:spcBef>
                <a:spcPct val="0"/>
              </a:spcBef>
              <a:spcAft>
                <a:spcPct val="0"/>
              </a:spcAft>
              <a:defRPr/>
            </a:pPr>
            <a:fld id="{BC99ACDE-4AF7-403D-B0E1-18CACEC08B9F}" type="slidenum">
              <a:rPr lang="ru-RU">
                <a:solidFill>
                  <a:srgbClr val="000000"/>
                </a:solidFill>
              </a:rPr>
              <a:pPr defTabSz="911225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5988" y="746125"/>
            <a:ext cx="497522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62" name="Заметки 2"/>
          <p:cNvSpPr>
            <a:spLocks noGrp="1"/>
          </p:cNvSpPr>
          <p:nvPr>
            <p:ph type="body" idx="1"/>
          </p:nvPr>
        </p:nvSpPr>
        <p:spPr bwMode="auto">
          <a:xfrm>
            <a:off x="158750" y="4722813"/>
            <a:ext cx="6416675" cy="44751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1700" eaLnBrk="1" hangingPunct="1">
              <a:spcBef>
                <a:spcPct val="0"/>
              </a:spcBef>
            </a:pPr>
            <a:endParaRPr lang="ru-RU" sz="1600" smtClean="0"/>
          </a:p>
        </p:txBody>
      </p:sp>
      <p:sp>
        <p:nvSpPr>
          <p:cNvPr id="16281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1225" fontAlgn="base">
              <a:spcBef>
                <a:spcPct val="0"/>
              </a:spcBef>
              <a:spcAft>
                <a:spcPct val="0"/>
              </a:spcAft>
              <a:defRPr/>
            </a:pPr>
            <a:fld id="{16FEE06B-48DB-4950-BE2F-1660D793FBFF}" type="slidenum">
              <a:rPr lang="ru-RU" altLang="ru-RU">
                <a:solidFill>
                  <a:srgbClr val="000000"/>
                </a:solidFill>
              </a:rPr>
              <a:pPr defTabSz="911225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0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02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6B4FA-4F5B-4A34-AF99-1C8ACA88C4F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4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43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C62684-6E77-485F-8C11-627F8BAEA25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63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63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C51072-1059-4880-93CF-290BE342C54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73100" y="811213"/>
            <a:ext cx="5410200" cy="4057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1DB9B1-9C8C-4D12-9346-BF1A5425037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0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0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0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0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0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1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1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1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1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1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1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1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1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1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1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1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1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1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1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1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1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1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1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8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8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1FFF2-22C6-4076-8D3E-37E51F6A29EF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C9F1-67E1-48FC-A06C-1D0131597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A037-6743-47B6-98B0-BA429726F867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370AF-E2B7-4B25-A7FE-2DC44359CD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3" tIns="45541" rIns="91083" bIns="45541" anchor="ctr"/>
          <a:lstStyle/>
          <a:p>
            <a:pPr algn="ctr" defTabSz="909481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8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>
              <a:defRPr sz="2000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8A04037E-61DD-483A-B052-7366E8E19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1D3F3DB-6E22-4E2F-95A1-B95A3E0C5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6279" indent="-326279">
              <a:spcBef>
                <a:spcPts val="563"/>
              </a:spcBef>
              <a:defRPr sz="2700"/>
            </a:lvl1pPr>
            <a:lvl2pPr marL="637736" indent="-317189">
              <a:spcBef>
                <a:spcPts val="563"/>
              </a:spcBef>
              <a:defRPr sz="2700"/>
            </a:lvl2pPr>
            <a:lvl3pPr marL="945599" indent="-304494">
              <a:spcBef>
                <a:spcPts val="563"/>
              </a:spcBef>
              <a:defRPr sz="2700"/>
            </a:lvl3pPr>
            <a:lvl4pPr marL="1299989" indent="-338358">
              <a:spcBef>
                <a:spcPts val="563"/>
              </a:spcBef>
              <a:defRPr sz="2700"/>
            </a:lvl4pPr>
            <a:lvl5pPr marL="1620516" indent="-338358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fld id="{1B9D7C1E-7106-474E-AA8A-316984606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225B-060E-4868-AF93-FD971A0A3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CA848-B077-44BC-BB81-F45ED8F3A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C538C-B3CF-49A8-8E50-0EC5F17D5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D72EB-9E4A-407F-A76E-A1E3B52E4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13E2B-0939-4BD7-B363-BD9F123A8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3F7DC-75E1-4056-B607-15376052E6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51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CD751-9823-4336-91FE-F626F02F0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29" tIns="45529" rIns="45529" bIns="45529"/>
          <a:lstStyle>
            <a:lvl1pPr marL="325876" indent="-325876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949" indent="-316801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440" indent="-30411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8376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8515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B5220A4-F84C-4A92-B909-60631E436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DE766C0-92C5-4183-87CC-982E0F942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29" tIns="45529" rIns="45529" bIns="45529" anchor="b"/>
          <a:lstStyle>
            <a:lvl1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762930D-134D-4368-8233-094FF50E3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EEA1472-8FBE-4EC4-AD75-0FD2423D0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166"/>
            <a:ext cx="3008318" cy="1162051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8F0B299-1CC5-4BAB-8307-E153DDDC9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29" tIns="45529" rIns="45529" bIns="45529"/>
          <a:lstStyle>
            <a:lvl1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AC94349-420F-4171-A589-08FEF0047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68DFDA2-64C0-4BF6-9375-3AFEDC181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DE96309-5291-45AF-9806-91B370853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4F0C065-7CE9-4A43-9AFF-FAADB7906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1501307-82B2-44DE-B974-DF6B8FA9C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551" tIns="45551" rIns="45551" bIns="45551" anchor="t"/>
          <a:lstStyle>
            <a:lvl1pPr algn="l" defTabSz="91111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6BF501D0-B238-466A-BF61-900DE388F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51" tIns="45551" rIns="45551" bIns="45551"/>
          <a:lstStyle>
            <a:lvl1pPr marL="326047" indent="-326047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287" indent="-31696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938" indent="-30427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9066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9372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7BA8041-14D9-442F-A8C0-23A1F7F21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8742245-E4E1-4801-AE22-13DA7529B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9A1F09B-A79E-42F2-8A26-DF31D35788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66B6DE8-FBA7-4B62-9F65-0B9D40A40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BC7681F-7946-47A7-BD07-C845FBCAF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539C1FD-A512-4D98-9367-77436AD0A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51" tIns="45551" rIns="45551" bIns="45551"/>
          <a:lstStyle>
            <a:lvl1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E57FA11-10D9-44DA-9650-66CDFA40F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BB5254C-B8EE-40AF-8519-A82BD14BB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FAA54A4-268C-4FED-AB04-3BF181584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171A609-371E-493C-A300-9A0480EF5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E7D3F25-5AAD-40BF-B33D-DF58E45EF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3" tIns="45541" rIns="91083" bIns="45541" anchor="ctr"/>
          <a:lstStyle/>
          <a:p>
            <a:pPr algn="ctr" defTabSz="909481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8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>
              <a:defRPr sz="2000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ECB696B7-58B1-4A37-98F5-0B61C7091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B7E505B-9D01-4481-BDC9-97913BF3C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B10E86D-E521-4CC1-84B5-2AFA67901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CFF290C-F9AB-4ECA-AC5C-8DB18FA80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3AC7165-3B1F-4AC2-95D8-0F59FCAB8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900C1CD-D723-4171-ADD8-C321EC398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193940CA-3368-4BB7-A278-18EA5E1EAF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2DB6808E-2F40-4AF4-88AE-1904C127E3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15A96EF-8187-442A-9791-43E4F05DF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AA1F430-F591-49AB-8090-71D5F4291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1FE8D0F-FDEF-4563-B71F-FED839500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F3C704C-0CDA-4D79-86B0-49DEC285F5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B9D4DEA-330C-4120-8DA5-463E183D6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D24EE5E-7B7B-4A34-BB7B-5B27AF7DD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262C0D2-4E86-4A2B-A82C-E9EA59E1A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7D82E29-C79D-4465-9AA7-D77402EFE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3592E92-AD64-4111-B9D4-05DC5333E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97E43A5-AA55-42D7-8641-9075A9395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A312404-6F1D-4E4C-AEC9-DEDAFD297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47A9EBF-E84D-4FD4-A355-B2039785B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4A58823-4C48-4E4F-890E-509A5CA30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B4EB755-448B-4741-A8FA-0288242EA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EB64823-2E3A-4022-BA56-0021BF33D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144391E-1543-4C3A-9868-B0C80E0A61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4A70FB3-7FCE-4BE0-9C81-378DDB274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879E3D7-FC1A-474C-B135-7C47C01C9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5258556-9819-401F-899F-604753964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BA3F999-B31A-41A6-80CF-C76EC085C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C3401A7-3107-4D11-BEC8-C227621226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93F6792-27FD-4879-BEA8-A2B80ADBC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B4B8DBF-24BC-4F20-B3CD-5294F1CCA6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54A3BA8-3CDB-4A29-8839-22C2BD028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58A4168-336E-4729-A026-A2A391CA23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37C2F9D-84A0-4B27-90CF-CDD546887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F8162E0-E868-4DF1-94D9-E5AFAAE71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90EB0B5-C418-4135-A8FB-AC1750F58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55135A9-DDB1-47E1-A2CE-EC59961E7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FEA32D5-AF85-4F6E-A3C7-D8939AF779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4C77DDA-BAFF-4579-A11C-2EFD66903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0545127-D287-428E-BEFE-4F42C3717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75EA1B1-E366-4E7B-AC3E-C55DDA9EA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60B4B46-FCD7-4609-8388-7B973A000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EBC6306-9566-4D3F-A16B-AABC82116F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E63D148-5FBB-45FC-A96D-C1ADB1113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7ADB53C-4CCF-4681-B680-7F1C3D71E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B1DAED0-68DB-4B8D-999F-40BFB9080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02BE32A-2600-41F5-B199-A2C2678A0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97F81BC-CB0F-426D-B40D-8633C34BA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EA6838B-EF93-46C6-9016-F8DB67F88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E23BFC6-5482-4C6B-BB73-EDBD38FF0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AB01FE6-3FC5-4EB0-93BB-F147793D0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5050FE2-9664-4AC0-B400-584BD3A691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CB4E3CE-DFBE-448C-9BB1-826E2013D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041AA56-F10C-48B8-8521-0750A5C51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974506-1BE5-4E83-801F-5C7800308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153D37D-D2DE-4658-8D59-B0742940E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84E6010-FD97-4A15-8630-9B9B4D994B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8323632-F997-4850-9474-6AA803AEB4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9E461D6-475D-4410-9935-5B4A3F7DB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27582DC-84C6-4150-B45E-0332455A1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98DEB17-D0A2-4C26-A735-CBAB80A26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631DC71-FF5D-47EC-97F7-B246E81AD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6AEE2A1-E406-4D32-8F23-A3DB10B73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E653AFE-A74B-4ACF-8EC1-255A70E77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98EF0E6-530D-4316-B4F8-5CAED9613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7E3CD8-6CED-4F61-BB27-432DB07BD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40241F4-718F-45ED-9DD9-AFFB319F6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5939476-3CDD-4D19-B1D7-FF370B74E1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9E4771E-AB8C-47CC-BC09-A3D5293AA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F4A7CA7-8801-4435-803F-EEFA3E781D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4709586-A5D0-4E28-82BE-0B91AA9DBE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A275A60-0DDA-4C39-9422-9FA0CE546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D939FD1-9E73-4EC9-B5E1-2F7056F22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1218E8E-607A-4FE2-8325-5182BA473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8FF49AC-E7FF-4108-BBAC-DF34E2ACD6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880381A-A9AC-4BBF-BF5F-175B16272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D76FC-DE24-4BAD-A488-98E833604158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74F5-01B7-4032-AB60-F5CD989CA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D5DE9F8-0409-402A-81A6-12CF37750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436A3BE-1EAD-4F19-9D18-F0C117E0B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AF40692-6B1E-4C2B-B3C5-BDDC55629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380CDEB-AC9F-4392-B1DE-15BDC7629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5AC3F55-DDE0-469B-AEAF-CE1A530BD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8AD0936-57F9-433B-8C74-2EC26EF40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A36D2D6-0359-4D74-AF52-8EFED8264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F8AC15F-3CA5-45A4-A8CF-31E465ACD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095E84E-BCB6-4134-AE34-C6D2DC3B5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1D14C14-68BC-41D4-8DD1-A2C729613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48D6E8E-ECA3-42CB-A591-A3DB7FB32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34DE1EC-E3DB-4FE5-898E-5863DDBCD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FC8C73B-CF47-4B32-97DF-FD4CA2AFD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146283CE-5E36-49A6-A16D-637E293833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71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7CB54F4-5153-40A8-8D8D-313CC5D0A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77BFA5C-07AE-4F6E-B40E-C9C39C794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6279" indent="-326279">
              <a:spcBef>
                <a:spcPts val="563"/>
              </a:spcBef>
              <a:defRPr sz="2700"/>
            </a:lvl1pPr>
            <a:lvl2pPr marL="637736" indent="-317189">
              <a:spcBef>
                <a:spcPts val="563"/>
              </a:spcBef>
              <a:defRPr sz="2700"/>
            </a:lvl2pPr>
            <a:lvl3pPr marL="945599" indent="-304494">
              <a:spcBef>
                <a:spcPts val="563"/>
              </a:spcBef>
              <a:defRPr sz="2700"/>
            </a:lvl3pPr>
            <a:lvl4pPr marL="1299989" indent="-338358">
              <a:spcBef>
                <a:spcPts val="563"/>
              </a:spcBef>
              <a:defRPr sz="2700"/>
            </a:lvl4pPr>
            <a:lvl5pPr marL="1620516" indent="-338358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fld id="{F60541E5-C069-4B42-B3D0-0949412E9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7183F-E11A-4EA2-B911-4CEE372FD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BF73-37ED-4BCF-98C2-15A420582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3ECCC-409E-47AB-9221-883A74EC3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0CF30-68FF-4D84-A614-5FE15132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A59BB-A257-4CB4-97AC-DDAD315C3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60C5DD8-A994-42DF-B51B-4906D1AD0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D69B5-E02A-4433-9F11-6FB1958E0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51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AE21-70E7-43D2-8A20-E938C47E8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29" tIns="45529" rIns="45529" bIns="45529"/>
          <a:lstStyle>
            <a:lvl1pPr marL="325876" indent="-325876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949" indent="-316801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440" indent="-30411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8376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8515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ABCAADE-5496-4A89-907F-334AA1043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29" tIns="45529" rIns="45529" bIns="45529" anchor="b"/>
          <a:lstStyle>
            <a:lvl1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2998592-EF8F-4BF1-9B1F-4E621EE26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742C43D-5696-4840-BED1-DFD16269C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166"/>
            <a:ext cx="3008318" cy="1162051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F421738-1C85-4396-A631-8ABEDAC89F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29" tIns="45529" rIns="45529" bIns="45529"/>
          <a:lstStyle>
            <a:lvl1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BB97C50-7FEF-4575-9DFD-1E32CF956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2E23BB2-D6B1-49DB-8087-3DC59D5D3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A91B25B-90B0-4B0C-B42C-67B8F675D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E5FDF30-57AF-409D-B01F-ACC00D6DC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D8EA46E-6EF7-4653-A3C3-1708A2775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AE5D8C5-F587-44BD-9224-7DC23D5B7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551" tIns="45551" rIns="45551" bIns="45551" anchor="t"/>
          <a:lstStyle>
            <a:lvl1pPr algn="l" defTabSz="91111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928247D-C95B-421E-BF45-3AEEDAE63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51" tIns="45551" rIns="45551" bIns="45551"/>
          <a:lstStyle>
            <a:lvl1pPr marL="326047" indent="-326047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287" indent="-31696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938" indent="-30427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9066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9372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DB0CAE1-1572-4217-B177-41D980472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61109F3-7CF2-4DBC-8550-D763ADF81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606141F-8F4C-4ABD-A91C-2F6E2C1F8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E6D7E16-A2C9-4292-A5C4-4E1C53B11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3776835-162C-4D84-A458-A99B5D848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51" tIns="45551" rIns="45551" bIns="45551"/>
          <a:lstStyle>
            <a:lvl1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3FE444D-4821-45B4-B924-DFDD7BD42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1B324FF-B3CC-4D24-BC23-BB3903A09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99597A7-ACE9-4B77-AB56-FACD509E7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136691B-FA97-4002-9D77-1513BD41F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94CCAE5-8BBA-4213-81AE-4CA951F87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F027517-CA04-487F-9535-CB72C4342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5FC9F06-4B84-4ECE-A478-B75EB4B95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E9B870A-2B42-4653-AB1A-11AE618BB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8087DD1-81F7-407A-B6B3-E2900213C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3F55917-2236-4A4D-974B-3ABE47643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999F4CC-A4CF-4D92-8271-F2CAEF69B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CAE24B36-C37E-4DF6-8012-F898CA7B13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969CF43D-AB75-4E5A-A256-132B4DE32D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FABBFD-13CD-497F-935B-2ABDF463A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A57D210-A280-4ED5-A2B6-2205061D5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2911092-C539-4EAC-A742-67F488963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2BAB9C6-BA89-4753-B302-E6892ECE8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D74CAE9-A889-4E03-BF80-DB9914953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01917C2-6B2E-4251-AE52-B331ABA77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C06F63C-C401-48DA-A8BD-AB6629014D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5E587CA-E5EC-4FE4-B062-4AADF9B74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2A2C3C6-C6F1-4C72-8D4F-F657A6625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8A25772-4151-48DD-B34B-A18788EB6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6D1DDA1-9F88-42F1-A730-CE0F17FA9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F79A4C2-1F0E-42AE-953C-F28C21255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B5DD889-1889-45BF-8E09-B15C1767F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AF16994-E1FF-4003-867F-D3332AB04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9A05D26-D937-454F-B23D-3E95C4881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8557557-F74E-4446-B44E-19B1BF935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E627709-3481-42C1-94AA-0F78A702D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3A74F2C-F9EA-4DC7-B4B3-2B6143493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36D0032-C584-459A-9545-929B92446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9867704-04C7-432B-B3EF-302B66DA6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FB787C0-029C-47AB-92B2-CFEF5CCFB0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989391B-07A4-44B9-A76B-B2727CC43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4588" y="6523038"/>
            <a:ext cx="363537" cy="369887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5E062F0-D55D-4FEF-8E77-596E56E10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57D8195-13D8-4D86-90C2-D7FB082DE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54172F4-07AD-4F10-A93E-50C9C1FE6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72F329F-E99B-4A07-9C5C-A5A512521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FCB3867-C041-47A3-8B25-A8E75B220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FCD38A4-9190-4261-98AE-1E9D642D8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344940F-3659-4E85-A3CE-2F7BC80CA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717E92A-47E0-48F6-9DBE-C7EE343B5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DBDF571-5B03-434B-8562-0D2491E60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747599D-926D-4EB9-A50B-CC22461D2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6" y="3886204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56F60D7-361C-48FA-8366-DC21B2774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33895C0-341C-4A90-BCEC-A12747072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25C8F3F-9F9B-4B84-AE05-23FAA773A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77268B7-FF95-4D2B-B7F6-EBC5529F1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5061D07-CED8-48A8-BBA2-463B18D9F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813714F-C8A4-4690-A6C1-1832192DFF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A2E86D7-1D0D-44B1-AA6B-B1811C99C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0B3899F-AB47-4365-A675-907572C54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2B9A746-AC27-4BF6-8F29-4305CD6EE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DC66555-9F13-417B-95F9-EE1A48B86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E67839A-99BC-4021-98A8-E64C19113B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3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6123722-9528-479D-A9AC-B1AC621EB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7A9726D-C036-429D-A4C2-5796943B4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73CA3E2-3FB0-41C2-80BB-F5C4F9B4A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13AC6C7-5EBB-43CE-83DE-ACC9D571F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3EE40DD-A5E1-40F5-A31F-2669700DB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6C2F8A2-5893-4428-AFA5-CCE451E02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62671EC-B75E-4404-9DFB-94B46A84B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831A6DD-8291-4C61-A0E7-1A0C2501D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46F0865-3A99-4606-9018-0DC3333F4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3B5B542-C539-4CDF-A4CD-CA328B85E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ECC9919-4437-403D-9ED8-855244372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94525" y="6526213"/>
            <a:ext cx="2133600" cy="363537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D1282BA-6C5A-4D4E-B89A-CF249357F1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/>
          <a:lstStyle>
            <a:lvl1pPr marL="327112" indent="-327112">
              <a:spcBef>
                <a:spcPts val="563"/>
              </a:spcBef>
              <a:defRPr sz="2700"/>
            </a:lvl1pPr>
            <a:lvl2pPr marL="639387" indent="-318015">
              <a:spcBef>
                <a:spcPts val="563"/>
              </a:spcBef>
              <a:defRPr sz="2700"/>
            </a:lvl2pPr>
            <a:lvl3pPr marL="948032" indent="-305291">
              <a:spcBef>
                <a:spcPts val="563"/>
              </a:spcBef>
              <a:defRPr sz="2700"/>
            </a:lvl3pPr>
            <a:lvl4pPr marL="1303337" indent="-339226">
              <a:spcBef>
                <a:spcPts val="563"/>
              </a:spcBef>
              <a:defRPr sz="2700"/>
            </a:lvl4pPr>
            <a:lvl5pPr marL="1624699" indent="-339226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5DF28C0-3FA0-41F1-971E-CB0A8D22D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9C4ABA8-F672-4C29-9E2F-DDFDCCBE3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1D58ABC-5B93-46B6-8955-C99413EDE4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BC20B7E-0EA1-438E-9ECF-B14E89C2C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6D9CDEA-EB28-4B18-86E8-8488F558B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1DB2F2B-2E34-44A4-94CF-21EC8F5E5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52DF34E-90BC-4C1D-A3C4-B3D7AB4E6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00AF124-FDA6-4E1F-B635-5D430BC5C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2DA9FA4-94A2-447B-BF2A-D4F8E631F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B345DC2-6F2D-4703-A2EC-49462A36D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4D07D40-9587-445D-A3C8-3514A86463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7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D7229EB-BDE3-4603-976E-35C5B5310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F32E6AF-5C8E-4625-B4E8-F2AA173CD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73F1BB9-84D7-4F16-AAC4-10BDDAD0F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A867EB9-19A1-402C-8F97-13AE41605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A3C6BF3-F198-4658-9B1E-97896823D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FEC3298-58C2-4564-AE75-604CB751D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6A5BAD4-1D7D-4C2F-A90D-96F34DCF6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05DAE8A-E067-4FC9-9D38-36047ED72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0B463CE-4B6A-42DC-A719-D9DB648CB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8292787-B114-44D3-89D2-8CC31B425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67996C6-1791-49C6-9581-9AFA4C302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0783526-0CBA-4951-8DA1-D7B8D4987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99BFBAF-DD2C-400C-B0B3-1EEFC61D7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40B4899-B95A-4C4B-B835-96A5A1491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AA3479A-B9AD-41E0-84ED-44036542B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DCC74DF-A4B6-4B53-A7C8-0638DBF8A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430223B-0081-47E8-A22B-09CA43C48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03DF8F5-E402-4D66-99D7-52DFE2A8A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1F6A766E-6FC9-41BD-9115-2ACB97CE2C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D9BFACD-8F25-470D-83CE-C771AB79B8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867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62F41-4831-4077-AD7B-078649858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6655" indent="-326655">
              <a:spcBef>
                <a:spcPts val="562"/>
              </a:spcBef>
              <a:defRPr sz="2672"/>
            </a:lvl1pPr>
            <a:lvl2pPr marL="638494" indent="-317571">
              <a:spcBef>
                <a:spcPts val="562"/>
              </a:spcBef>
              <a:defRPr sz="2672"/>
            </a:lvl2pPr>
            <a:lvl3pPr marL="946709" indent="-304865">
              <a:spcBef>
                <a:spcPts val="562"/>
              </a:spcBef>
              <a:defRPr sz="2672"/>
            </a:lvl3pPr>
            <a:lvl4pPr marL="1301518" indent="-338754">
              <a:spcBef>
                <a:spcPts val="562"/>
              </a:spcBef>
              <a:defRPr sz="2672"/>
            </a:lvl4pPr>
            <a:lvl5pPr marL="1622433" indent="-338754">
              <a:spcBef>
                <a:spcPts val="562"/>
              </a:spcBef>
              <a:defRPr sz="2672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23263" y="6297613"/>
            <a:ext cx="311150" cy="312737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2AAEDB2-6AB9-4D6F-BDF2-9BF5E4970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0965FB8-8FB8-4E90-96FE-E96B12F1E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64685-CA9C-4A0D-B4AB-9BBE9BAFD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1F1BF-94CB-46FD-8E63-4CCDECE8E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867F8-5AAE-4277-8498-B46B1797C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F40FC-C890-408E-9EF4-6CA82C648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91286" tIns="45652" rIns="91286" bIns="45652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D6739-FC6F-497D-B466-74495D303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359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DB2D3-788F-4605-90B1-3FF279F7C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2C6B-D324-4F95-A71C-8DF97465C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64834" tIns="64834" rIns="64834" bIns="64834"/>
          <a:lstStyle>
            <a:lvl1pPr marL="326252" indent="-326252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707" indent="-317183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5548" indent="-304489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9907" indent="-338335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0426" indent="-338335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C393D43-F692-44B6-A2BF-5FF8CBF51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64834" tIns="64834" rIns="64834" bIns="64834" anchor="b"/>
          <a:lstStyle>
            <a:lvl1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2BE2003-9A14-4660-AA27-1FB106A9E1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683B2C7-DDE2-44CA-8AE5-05AC10D01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6" y="273100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53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3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6976BD4-742E-4D13-8DC2-E2686D94A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64834" tIns="64834" rIns="64834" bIns="64834" anchor="b"/>
          <a:lstStyle>
            <a:lvl1pPr algn="l" defTabSz="911708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64834" tIns="64834" rIns="64834" bIns="64834"/>
          <a:lstStyle>
            <a:lvl1pPr marL="330548" indent="-330548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20" indent="-314795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854" indent="-293810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145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666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98E3547-2D97-464D-BC9E-10DC590D0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64834" tIns="64834" rIns="64834" bIns="64834" anchor="b"/>
          <a:lstStyle>
            <a:lvl1pPr algn="l" defTabSz="911708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91286" tIns="45652" rIns="91286" bIns="45652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64834" tIns="64834" rIns="64834" bIns="64834"/>
          <a:lstStyle>
            <a:lvl1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D27867C-EF0F-4107-88EB-7E7E13540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34" tIns="64834" rIns="64834" bIns="64834"/>
          <a:lstStyle>
            <a:lvl1pPr marL="330548" indent="-330548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20" indent="-314795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854" indent="-293810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145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666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7F0CDA3-22A9-465B-8D3F-5067B65B1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64834" tIns="64834" rIns="64834" bIns="64834"/>
          <a:lstStyle>
            <a:lvl1pPr marL="330548" indent="-330548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20" indent="-314795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854" indent="-293810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145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666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14DF2A7-DFA8-444F-9B38-D1420EF5A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57925" y="6207125"/>
            <a:ext cx="295275" cy="2984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BCEC477-11CF-4FEF-8A5F-B7F3F64DD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66" tIns="64866" rIns="64866" bIns="64866"/>
          <a:lstStyle>
            <a:lvl1pPr marL="330723" indent="-330723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654" indent="-31495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349" indent="-293966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842" indent="-35276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532" indent="-352767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E78DB4F-75CF-4977-9DEB-4259AD4E3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64866" tIns="64866" rIns="64866" bIns="64866" anchor="t"/>
          <a:lstStyle>
            <a:lvl1pPr algn="l" defTabSz="912193">
              <a:defRPr sz="3867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64866" tIns="64866" rIns="64866" bIns="64866" anchor="b"/>
          <a:lstStyle>
            <a:lvl1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254B0E6-C884-49D5-905B-3DC89354D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64866" tIns="64866" rIns="64866" bIns="64866"/>
          <a:lstStyle>
            <a:lvl1pPr marL="326423" indent="-326423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045" indent="-317349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046" indent="-304651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0596" indent="-338516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1284" indent="-338516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C3079A8-D485-4878-B967-E7F62A26E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64866" tIns="64866" rIns="64866" bIns="64866" anchor="b"/>
          <a:lstStyle>
            <a:lvl1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F70B91D-BC52-46B3-9744-6B4D1BDDA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D607B21-D541-4EE1-9F33-B9486803B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4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7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69E1128-543D-4041-B403-0596B57FA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97F8065-AC80-4009-AA9D-D82D2898C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64866" tIns="64866" rIns="64866" bIns="64866" anchor="b"/>
          <a:lstStyle>
            <a:lvl1pPr algn="l" defTabSz="912193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64866" tIns="64866" rIns="64866" bIns="64866"/>
          <a:lstStyle>
            <a:lvl1pPr marL="330723" indent="-330723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654" indent="-31495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349" indent="-293966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842" indent="-35276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532" indent="-352767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1030387-EFB2-4255-86B0-2C6B584C1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64866" tIns="64866" rIns="64866" bIns="64866" anchor="b"/>
          <a:lstStyle>
            <a:lvl1pPr algn="l" defTabSz="912193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91286" tIns="45652" rIns="91286" bIns="45652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64866" tIns="64866" rIns="64866" bIns="64866"/>
          <a:lstStyle>
            <a:lvl1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6C705D0-E6D3-488B-BBCE-9E1BE5561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66" tIns="64866" rIns="64866" bIns="64866"/>
          <a:lstStyle>
            <a:lvl1pPr marL="330723" indent="-330723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654" indent="-31495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349" indent="-293966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842" indent="-35276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532" indent="-352767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C46AB58-E6B9-48B5-BBF1-AE2D11ED8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64866" tIns="64866" rIns="64866" bIns="64866"/>
          <a:lstStyle>
            <a:lvl1pPr marL="330723" indent="-330723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654" indent="-31495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349" indent="-293966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842" indent="-35276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532" indent="-352767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91CB20C-A853-4974-B94D-6D795ACD1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0C65916-3B30-4E1B-971A-646E69E6C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28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477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4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AD7806E-A7E1-4F5C-9C05-3018E247B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4" tIns="45536" rIns="91074" bIns="45536" anchor="ctr"/>
          <a:lstStyle/>
          <a:p>
            <a:pPr algn="ctr" defTabSz="90936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8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37600" y="6492875"/>
            <a:ext cx="415925" cy="419100"/>
          </a:xfrm>
        </p:spPr>
        <p:txBody>
          <a:bodyPr/>
          <a:lstStyle>
            <a:lvl1pPr>
              <a:defRPr sz="1900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F5FFD648-E397-4786-86EA-2AFC31780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F890EC5-4110-4165-BB25-1DE84D3FE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A7D810A-F4FA-462F-9C22-64C87EB043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4" tIns="45536" rIns="91074" bIns="45536" anchor="ctr"/>
          <a:lstStyle/>
          <a:p>
            <a:pPr algn="ctr" defTabSz="90936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8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37600" y="6492875"/>
            <a:ext cx="415925" cy="419100"/>
          </a:xfrm>
        </p:spPr>
        <p:txBody>
          <a:bodyPr/>
          <a:lstStyle>
            <a:lvl1pPr>
              <a:defRPr sz="1900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B4BB3260-149F-401A-846A-A2F8578C8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E38980D-4FF7-4B31-B72B-BA5E27B5C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2C739-7711-4315-A4A0-6073B25A9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EAE127F-B5DE-4ED7-A275-FAF09A190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A5FEEF-6D27-4E16-94A3-C1DDC42C4F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04BFCD6-052A-4C6A-845C-BFE7D308F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2F4359-33C6-49AB-ABAE-DBC1AE4AA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7" y="274641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41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89788CB-275D-41E7-B3DA-DA8C89982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35F44DE-49E6-4CFD-B368-B5B16BF22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ED718F4-3979-4C9F-AB70-EDA1584EF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E9345A2-8AA6-40C8-BA45-118769FDD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31A915-20DB-49CC-A99D-C8FEDD377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F8A64D-30E2-4A1D-A7CA-F93145A53E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C0A5133-C9A1-4020-AEEA-237558A26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2F88533-9E9F-48BD-A866-7F93359597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7BEE8AE-F3CF-448A-9703-C3B416640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0ADA6E1-5812-4BF8-93E4-9DF74A19ED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C239675-7075-429E-B891-97BC55BF66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08" indent="-326708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599" indent="-317627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70" indent="-304915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23" indent="-338808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690" indent="-338808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FA0A015-3062-49F8-962B-AE796CFD6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9DE627B-86C1-4AA4-94AB-F4E6B3226A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8691C6B-1F31-4767-A6A4-AFF14EA4E3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51F8718-1714-4F96-BD55-5DDA476C6EB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111EC44-12E4-49EA-87EC-FA4A46E64AF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A8BA2F9-65BF-468D-9ACD-E00211D9FD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3A19BD2-1BA6-4645-9E73-B3E560DD416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2B460BA-443B-40A0-93AB-8BB58D6C630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8FC6BDC-711A-46CB-BCCD-2B5F0DAAC96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787821A-BF94-43A9-805F-28B8A6406E3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3D19F94-FBA7-4508-9284-319B18E785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3077F65-6A78-4121-94E9-CE7BFD90BC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1F16F7A-96ED-4BDD-96C5-E77F1BE39D1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E2FEDF0-550E-4569-85E3-4A2C53D89D4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B415804-80CC-4687-8F81-34B2D01D410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C80D2F9-8898-45C2-8F27-57A5FE0CA98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2AA345C-9A3D-4FCC-A570-B835B60F050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F5CB310-FEB4-4FE8-9716-07E866A070C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2E901DA-A71E-4068-B251-2F560DCC9DE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0E6D0D0-5E20-4DAE-BE4A-9B54A42EF97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15653EC-1D4C-402F-AF87-FC826DF2FC1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FBABF22-8519-4E55-A578-ABA473E9AC3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6" y="3886204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22FD6F7-49F1-459B-9155-E9B523121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9F54937-7303-4BEF-B9EC-E98C93D267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5478463-5562-4B39-BE68-A830D7CAF24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E7789D9-B8A2-4E2E-8AED-6CBDEBB3081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9AEE8BF-9FDE-4926-B092-7CE0B277F1C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AC4E546-65DA-4ED2-B700-D9FCE6E5FE5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9C98F32-6F15-4C07-81B7-71DFE8205A3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EDE10FA-D2FB-4AC7-9FC4-9DE0B705503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FAFE4A0-6C5F-4AD1-A835-EBEBE70F1F2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91CF511-BDA3-4FF2-A4AF-2A68347ABCE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B8BEF38-641E-49F0-A63E-02A6895E58E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17F7E39-D987-4A5E-A433-82AF290DF17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7" y="273100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2983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53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0" indent="-331010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07" indent="-315235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61" indent="-294221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982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50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5" y="1435103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849B770-CCCE-4D49-BE6D-225784EAA5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93860DC-F82F-4A73-8B29-905C6B5D01E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104D508-F964-4B3F-92FA-E24B978C7B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E03A055-F455-4A4C-B8F3-3860E9A86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56519E9-3CFE-43A5-82FF-FDC391682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06868E3-24F2-4B75-85C5-5F2D2DD558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1B8280B-7950-4B04-95D8-760B91822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2983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4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7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4E04609-42D7-488F-89E4-AED0B4783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F2F84FE-A2EA-42B4-B61C-8936BCF62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7667122-2D0D-47E3-9E9E-A3A13CEF6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B811F74-67E5-45C6-86F0-59B4179483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9A19385-8916-48E7-A1CB-1C1C1695F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EBD6747-8541-43B7-B831-828BB772D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EF1DF6B-794A-42C5-A05B-4BAAB47AF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F23B7F0-2E60-4FA1-A773-EFB3F1123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E8EFBF7-4E04-4D7A-87D0-4B95B7F98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C0C7510-D710-4C2D-A0CF-574EC4995B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B7CB92D-E3E5-42E3-B483-A0ED0DCB28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0" indent="-331010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07" indent="-315235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61" indent="-294221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982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50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500459F-6033-4D7A-9515-FD5C9785D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F2E3618-E8FB-4E23-A71A-85C9B38F7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F9F1C70-8AD5-4ADC-A0F2-87DADC99F9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336FADD-2F99-434A-B1BC-C8254BA4F4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68C1935-8B99-4609-BE14-FD1035DAC2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6C732F9-FE74-46FE-BBD0-38749BFAB4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2F68456-58FA-4012-8356-8F6168C5B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2378226-B11D-4ED5-A09F-3DE51A52214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EBDB9CE-3A49-43B7-BF49-21E5B569196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7E59412-A154-422E-884A-544B301481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7" y="274644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4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0" indent="-331010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07" indent="-315235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61" indent="-294221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982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50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BA46A08-5240-4555-9D48-BB784708E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2D2C3AD-2F3C-4E26-9ACA-F058E247A6A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FCF5737-410E-43BF-8A6B-BB4C8DE04D1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B1EB73F-BB41-4C56-B21A-F568C47A95C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ABAA73D-1EF5-4E31-B491-8C95F4819FC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C51583D-4C06-470B-A0A1-5D90B8D9A96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A11E17B-DE0A-49C5-ABC5-6CE1B4032DB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7A61F71-AC8E-4F65-87E9-826A0CF6DC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C7F474C-F390-4441-A12A-18C8CD5EBDE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55B6BB0-9261-4E2B-84F5-406069DB7BE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E961BDF-2B1E-4C78-B5BA-C774F817E5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4438" y="6226175"/>
            <a:ext cx="258762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29B01D5-FBE6-4BD1-BFC5-57CDA0E09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91EA962-BD24-46C2-A31C-C856C33BEEF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4E17316-273C-475C-991F-53FC19D6319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E4B6E9E-6C77-4713-BBA5-191B09ED810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08B9B02-8EB2-4638-B3CA-D1A887035FC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C55CC60-3427-4815-8728-7A96C30153F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A634E1D-FA4C-418C-B737-C96A8D5D546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81D604E-96EC-4C2F-82D4-E177FF2AAB1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B675654-E2B8-4672-BAA1-8D6DC1BA04C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55A8A2F-8E5B-4672-A3F4-16B5B128D52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6FEC5B9-3ABA-485A-8DDD-EE76FC2C0B0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86" indent="-331186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43" indent="-315399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55" indent="-294377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679" indent="-353262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18" indent="-353261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86C095E-BC90-4322-846E-4B73DAB39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8D37FF5-DC2F-4A36-B188-828DA0B8CF5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ECDF15D-1705-4760-B4C3-077C4AB411A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10056F8-EF67-484C-A178-7ADD44E2CBD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8FCD551-6159-4ED5-AD7F-D79E6E9EF23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89E6B9C-5361-4A09-B477-F5C64D3EDCD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0C7FDA6-98D2-4A0A-A202-B711E74A46E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68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7ED4F4C-22F8-41C4-A296-E7ABB18EA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AB5BE8C-DB71-4319-A1AD-2DD5C6C164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B700E97-9478-4872-B4D3-9F2A211FA0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8343342-3B12-4B10-A016-495E79760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F1924AD-D1E4-4B84-8999-2F7CAABFAC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B9ABF61-F1EE-4545-AE8F-1A4E62077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25BC48F-422D-4581-8A78-423315EC0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FF60AA5-17D3-4611-AAD4-C969DAF04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ADDA81B-8A9D-4270-850A-5A7ECCFA9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96F6A43-85A1-4563-9C2F-38A1284F6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7A49963-97EA-48C6-AFCB-4FC5057A0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78" indent="-326878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36" indent="-317792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68" indent="-305076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14" indent="-338989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50" indent="-338989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0EA9B3F-BF9F-495B-8DAC-4D5AF89CB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0080904-70F2-449C-AE07-2F5302922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F53AA37-011C-4215-90EF-86E7B6A44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FE9EA62-162C-4EE2-AD57-385E17F86A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E9BB0C2-B263-4929-8F1D-23861D5DD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1A85A41-802F-4903-9B73-348E1D3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7BA0691-B8FF-4347-8D07-8941B0AA3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35B842E-3D3E-4A86-8621-AFAA30860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9647B1E-443B-4BFD-9C31-C86A53FBC3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2B3D794-6520-4BB0-BAF7-05C94DA148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A7DBD57-CE97-4280-A2A3-EAF9533FAE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4C29F2E-AF3A-459B-B1A8-1BDA3FC2B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4031DFC-5862-466E-B626-12057352F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B4591D6-FE29-469B-A92E-2604401296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5311843-D340-4B23-A302-E9638E3BC11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B317D70-C07C-4B23-9209-B7E05E06EE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341D4C8-0FFD-435E-954C-F65ABFE9042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BEEAC1E-C5CD-485A-84FC-621A971093D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41831AE-78E6-432C-8CDE-537EC30998A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4E35F77-BCC1-4262-8A94-E52F13A3229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EF2B7F0-6E89-4BEE-A9CA-647AC027BAA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3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9D8D1BC-2149-45E6-9FC6-04C95A9E66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255BBA2-AE86-4B90-8AE1-DEC5FFCBA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69CB459-A4AB-4A21-BC98-FE324C7D1E0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0D5254A-C477-48C0-AB8A-FD55C9E0D29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C0E9D31-AAE4-4DAE-8D69-16D0F196BF0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5295E6F-E436-4B33-B9E1-8E6BE87CB5B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81E1BA6-04DD-4A7D-A293-66831E860E0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8BB8567-D6A1-4623-9B61-F158E1B76EA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CC1A2CA-96D0-48D0-A866-4A7BFBD806D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B449A15-4429-414F-8D4C-660FBAEFD9B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CA2B510-2506-46DC-9D6B-D7A46ED82E3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4D209E0-72DA-42B3-B131-394927AE33B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63A81A3-A73F-4358-8A8D-4CD1AFB7B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C339725-3E40-4BAB-9E89-6AE66CEA4C5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ACBDF6C-A5C4-446A-9D07-DBE1BEB9504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754D58C-5DFF-4C03-AB09-7989EA5B5AF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88CBC97-7164-4BC1-AF36-9521A3F9F23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AB30C8D-8856-4A70-B401-EAA2DC89C68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F65F7DB-91F3-46A6-BCD7-9299EF9555B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C798CAC-7327-4608-B133-B16A19AECE5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83CD699-6093-4B0A-AB6D-3AE110EB922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CF21579-6F64-440D-B669-E9FCEA3E72E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7BE6836-2AED-4F50-864D-458C260FA3E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50" y="273100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68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53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86" indent="-331186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43" indent="-315399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55" indent="-294377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679" indent="-353262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18" indent="-353261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2" y="1435103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F7FC937-A1E8-4A2C-9AA1-6263EBB11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D259750-AC2E-4EEC-B0AA-6FD017383D2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2A132BA-3EB2-439F-BA73-B9E13976201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0DAA5F8-9FF3-410E-A1B4-66D36718D0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D7F2AD2-6EB2-4B06-909D-F28C6FDFE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1E99660-1386-4E7F-B04F-49D66C371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557219E-3ACD-425C-9D52-DA9A49AD81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68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4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7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8D26311-F1A9-455A-B15A-C8B25047C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C831512-ED9D-44BD-9C24-678D09334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C3DB06A-6F03-4A5C-BC22-E072C9FB8E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08CC9C2-9D05-4CA4-BA65-75954F417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358378F-0D39-4821-8E3F-1EE4C0008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94CBD5C-DF08-4242-879C-338C54EA4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B459F03-BB32-4FAB-8D15-E9937D3CF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C51871D-97AB-4588-810B-58867C494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812A5C8-8CEA-4624-B6DF-A2E792228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51AAE58-55E1-409B-BDE1-34F857193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561B7A1-0FFC-4C35-975F-515539CB6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86" indent="-331186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43" indent="-315399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55" indent="-294377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679" indent="-353262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18" indent="-353261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832C5FF-1B54-400C-AF5F-03E09F0C5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397A9F9-84AC-4655-A879-4909B4A4F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32FC2E1-CFFA-4D22-AA4A-F6976FE12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64885A2-F5CA-48DC-B33B-4F122517F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9132CFA-AE46-4D61-B578-67190F60C6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895F58F-D5A2-4A53-9BEF-E08DD9976E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61335D4-FFBC-489A-B378-8F199E7BF8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C7F7E4A-8FFD-4020-B3D0-B42994B7B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71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A05E4DB-6832-43B8-B8C0-5E17299001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D1FC0B8-102E-40BB-AA50-A623BE980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7" y="274644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4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86" indent="-331186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43" indent="-315399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55" indent="-294377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679" indent="-353262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18" indent="-353261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51A18BC-2B02-4CAA-9E4F-3F7CC1A8C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6279" indent="-326279">
              <a:spcBef>
                <a:spcPts val="563"/>
              </a:spcBef>
              <a:defRPr sz="2700"/>
            </a:lvl1pPr>
            <a:lvl2pPr marL="637736" indent="-317189">
              <a:spcBef>
                <a:spcPts val="563"/>
              </a:spcBef>
              <a:defRPr sz="2700"/>
            </a:lvl2pPr>
            <a:lvl3pPr marL="945599" indent="-304494">
              <a:spcBef>
                <a:spcPts val="563"/>
              </a:spcBef>
              <a:defRPr sz="2700"/>
            </a:lvl3pPr>
            <a:lvl4pPr marL="1299989" indent="-338358">
              <a:spcBef>
                <a:spcPts val="563"/>
              </a:spcBef>
              <a:defRPr sz="2700"/>
            </a:lvl4pPr>
            <a:lvl5pPr marL="1620516" indent="-338358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fld id="{070C967C-01D4-4BBA-B7B4-0D28FC16B9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34585-344F-4BB9-9BF9-B993E1064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AA235-5540-4B10-AED9-51C2946EFA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38104-9B77-4575-A71E-E73F2F652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5186-7226-44BB-A320-1CECEE790B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DC87B-5484-4BF3-BD42-2AC80E1C1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FFBB8-0FE0-4896-9704-933D0E2C3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51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0D8E-AB3D-41A7-9CD8-56589B972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29" tIns="45529" rIns="45529" bIns="45529"/>
          <a:lstStyle>
            <a:lvl1pPr marL="325876" indent="-325876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949" indent="-316801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440" indent="-30411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8376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8515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DD386F1-C7FD-4797-93BC-7564C9105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29" tIns="45529" rIns="45529" bIns="45529" anchor="b"/>
          <a:lstStyle>
            <a:lvl1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20FC23D-F083-4BF9-B001-AFA6D537A9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D14B705-C54C-4A30-A0AB-EEA0344B8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66E8601-4312-46B3-9360-D533EE107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166"/>
            <a:ext cx="3008318" cy="1162051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52D41E0-F556-4D95-800F-DBE5EB48B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29" tIns="45529" rIns="45529" bIns="45529"/>
          <a:lstStyle>
            <a:lvl1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2B9E08B-8716-4ED2-84AC-14AFA2F77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23D4442-DD30-425D-B8AD-D782AD80F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EFB1773-CD1B-41B9-B690-887E2C813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CE0B80A-4181-4699-B548-DC833F759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9C33AC7-C2A5-4789-B8D5-E3A95EB1E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551" tIns="45551" rIns="45551" bIns="45551" anchor="t"/>
          <a:lstStyle>
            <a:lvl1pPr algn="l" defTabSz="91111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6698108-A535-4D95-A083-B28783767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51" tIns="45551" rIns="45551" bIns="45551"/>
          <a:lstStyle>
            <a:lvl1pPr marL="326047" indent="-326047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287" indent="-31696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938" indent="-30427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9066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9372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A6FCA16-5455-4006-84C2-C36015678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E688EC1-8AB2-4A75-8862-81EEEB0C5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4468A43-97BC-437D-8B1A-8DB08571F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B2CF1F2-D59E-4CF6-AD8A-EBE2F2313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75C555A-F122-4390-82AC-6DA30C6BD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51" tIns="45551" rIns="45551" bIns="45551"/>
          <a:lstStyle>
            <a:lvl1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A0FBCBD-4D17-4913-90E6-DCB62D184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3862152-D320-4EA8-AE40-A7B88C07D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7086F02-0A40-4345-9ED5-CB1B29D66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94E1295-A862-44E8-ADA3-D79B5A4FE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2EA8FE2-A299-46D4-A4B1-34A9A1F5E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275A419-F1CD-4240-95E7-F7F08623B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9E7F35C-E573-4DD0-A466-CB0C8F2F9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61A4052-B3F8-4130-A969-A600E99BE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FC3A423-EDEE-4265-9652-466A1C274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A278ADD-A01B-4955-B647-2B4AE00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44B311DD-A645-43C3-822A-18693ACA5A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BCD55186-786A-4FD8-BC1D-8278655AF6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8BAD81F-2968-4ECB-BFEF-FD24E2AC2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5D6D2DA-D939-4549-8A17-7FE54C3C0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ACE344F-045B-4970-B393-8868EBBC5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C9D9276-1F98-4515-9CDE-E2C56E449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8694076-801D-43E9-AB03-0585753AD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4FE3865-5225-4927-90EE-17D016B8D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A664147-898F-419A-91D3-B164DC87B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4D01BD6-1DFB-4D2A-82A5-238E5DCE8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DA0D36A-B5F8-47F5-8B2D-F520C0E84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523B28B-C9D6-42CF-8588-C42E62D29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4D81390-8FCC-4F7C-8D89-83622B183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84FC597-708F-412D-BC5C-E219AEF59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25EAD85-9511-4C06-A5CA-EB5034C08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0138B5D-025A-4768-B838-BCCC413BE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/>
          <a:lstStyle>
            <a:lvl1pPr marL="327112" indent="-327112">
              <a:spcBef>
                <a:spcPts val="563"/>
              </a:spcBef>
              <a:defRPr sz="2700"/>
            </a:lvl1pPr>
            <a:lvl2pPr marL="639387" indent="-318015">
              <a:spcBef>
                <a:spcPts val="563"/>
              </a:spcBef>
              <a:defRPr sz="2700"/>
            </a:lvl2pPr>
            <a:lvl3pPr marL="948032" indent="-305291">
              <a:spcBef>
                <a:spcPts val="563"/>
              </a:spcBef>
              <a:defRPr sz="2700"/>
            </a:lvl3pPr>
            <a:lvl4pPr marL="1303337" indent="-339226">
              <a:spcBef>
                <a:spcPts val="563"/>
              </a:spcBef>
              <a:defRPr sz="2700"/>
            </a:lvl4pPr>
            <a:lvl5pPr marL="1624699" indent="-339226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0F5907E-7D89-49BB-86DF-92B760275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00B77B6-E5C1-4714-A8FA-55123852AD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E08AD0B-DED6-40D1-85B6-91E243902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664122A-A9B7-4127-8D69-84F10957D5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7DDFFBD-89EE-4B70-A047-1575E4FBD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75B0986-E2F6-417D-9E38-FE03B591E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9702233-E141-4097-BA40-B3DA74E56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CF1F84C-65B1-4954-B7B6-723158F5D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8649037-63D0-4B4D-9A3D-3BFFF1B34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F2FAF5D-E0F9-431A-AACB-6025072C5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3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8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4EE7255-9F38-497C-8ABD-42D0D79EBE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2409A7B-10C9-4C29-863A-405D96777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C01C226-20D9-484F-AE99-E647D8D1B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4E36475-702B-4F25-9C04-1504C6A17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6C6051F-DEB4-413D-9A77-C2C698A87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FF8CCA5-B536-4F9F-98B1-AE388E134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CDD608C-65C7-40FF-8351-42AAE619B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68FE206-F1DA-4764-A66C-F3E5E0FB0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7037FE9-BA13-46FC-9412-6860DD767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B479288-E4F3-40B1-A9BF-21464C799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1F02887-8DA6-48CD-A0F1-6F42CA7DC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2F2E855-D0D9-4587-9767-FA9FCDA4C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5D85C9B-589F-408C-878B-559BF514C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5E0AF9F-8225-40A7-801E-CA6F838AF3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9DFBA5D-19C6-4841-A11A-D99D8AAA2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8CFE62B-DE69-45F9-9135-1C99D4FC1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51AC9BA-B94F-4AAD-A481-23A8C832B3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8D417FC-149E-4A6B-8D8C-F5AFB3054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7CA6E7D-E51F-4EAA-A0B8-B3BA53017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F24FCF3-8DFD-4407-9A22-9172946C18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34E3936-7C91-4DAA-A0A9-E9DB83E6BB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6CFFC0B-DB5D-4D67-AC9A-1BA3E51BD0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2CE0AE4-EB19-40CB-8AAF-5DE77EDA3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2D0C827-4A2E-49B7-BF5E-E63CE0C1BC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EDEABDC-ECDD-4A69-A3DB-68B6DB563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E8E5F97-2BD5-4C76-BB49-D0DC622BD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2992471-A511-4A1B-8099-6E015C232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19EAFFF-EB30-4D37-9199-21D07CBD6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FCC0BD5-8318-441D-980C-01CFE54CB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8A300D4-6BF4-4FC5-B1D8-5CE287480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4446B7E-861D-4D16-9808-5FDC55ADC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B53FE9B-8B41-45E8-A018-E489D288C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C1A2E1B-9511-4BF0-B958-EB3574B29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3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8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DF83EBC-743F-4FBA-B29C-37D0283B79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3FFA9AC-CE36-4C44-8EBA-4E67B6882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633526B-3D34-416E-8ADB-43F105F57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E3841AF-0172-45D9-A7C7-F77259E50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0B8A5C0-5454-4B60-A119-E73C8085A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7EE401F-AA24-4FC1-A484-F6F5C69DD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B119D6F-27E0-4D27-8204-106F3804A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A51D6B3-2824-4F3A-B50D-1B4BCD845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9AF98E8-EBAD-462C-9B7A-89A1DBEC4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EFD5821-65E0-4DE7-BB66-1D29040B3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5E46B18-3DDA-42E2-AD85-8BAF299CD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13E5E76-535D-4242-934C-8BE5C462F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11875F6-3F5B-4563-B818-412B2A23D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10BEFC6-8E02-451A-88E4-D0F267D26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818863CB-4D5E-49ED-94CD-AE8BE770F3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038E87F-6DFB-4256-B6EC-E1CE937A4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AEEC489-054C-484E-99C8-B11EA8BE8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1B3DBB7-9245-43A3-812A-0B177FCEBB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C3623B9-3183-4E83-A7BD-DCB447F73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7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D2F0CD7-6FBF-4FFA-865E-02E8E091C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E4A5923-CC5B-4C4A-95BC-94BF541CF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C966284-3594-4A25-A4A7-B45C30359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E0D94AD-59FD-46EB-9CAC-7EA669056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3E2B2C5-8B13-471A-AC9F-AC1320D19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C48EF0C-E87D-4246-95BC-C1F7D45DD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52D6AC8-C850-4581-B71E-5D0BAFEF8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E1AF570-42CC-4B77-84EA-1415569F1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780672A-A56A-42E3-AECA-F9CF55FF3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3C0BFE7-2B10-4CC0-B300-CCA0997B8F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F6A11F9-BD27-4AC7-B17D-FF30CBE08F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9B3C12F-2DB3-48FB-99A9-89B630C66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5AF6264-422E-41FA-AA27-FEFA74AC5B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44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7A47BB5-3EEA-4827-A3C4-A91F3C6FB9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АБЛОН Н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00800"/>
            <a:ext cx="9144000" cy="4206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Shape 36"/>
          <p:cNvSpPr/>
          <p:nvPr userDrawn="1"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4" name="image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59813" y="6507163"/>
            <a:ext cx="460375" cy="336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07438" y="65246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617E4-FBFF-4349-B801-C21743CD8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37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134D6-B083-4F66-85F5-79504C157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6655" indent="-326655">
              <a:spcBef>
                <a:spcPts val="562"/>
              </a:spcBef>
              <a:defRPr sz="2672"/>
            </a:lvl1pPr>
            <a:lvl2pPr marL="638494" indent="-317571">
              <a:spcBef>
                <a:spcPts val="562"/>
              </a:spcBef>
              <a:defRPr sz="2672"/>
            </a:lvl2pPr>
            <a:lvl3pPr marL="946709" indent="-304865">
              <a:spcBef>
                <a:spcPts val="562"/>
              </a:spcBef>
              <a:defRPr sz="2672"/>
            </a:lvl3pPr>
            <a:lvl4pPr marL="1301518" indent="-338754">
              <a:spcBef>
                <a:spcPts val="562"/>
              </a:spcBef>
              <a:defRPr sz="2672"/>
            </a:lvl4pPr>
            <a:lvl5pPr marL="1622433" indent="-338754">
              <a:spcBef>
                <a:spcPts val="562"/>
              </a:spcBef>
              <a:defRPr sz="2672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23263" y="6297613"/>
            <a:ext cx="311150" cy="312737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9A0BA155-3530-4377-ABF5-10DC5C42C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257C3-4E33-4C83-8A1A-EC575E2D0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2BE9-3ACA-4364-AC58-AA82F11A6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67C9A-E82F-44A2-8B6A-C47244CB4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48125-483B-44D5-BA6E-8C6AB9B3E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0DE4C84-5691-4C85-BE82-4BC2353E8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91286" tIns="45652" rIns="91286" bIns="45652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73C1E-E5C5-4D75-9D78-282847BBD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359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7C1ED-CDB1-48BC-B968-EE597143C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40E14-4D34-424D-824D-A6AB7D8AA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64834" tIns="64834" rIns="64834" bIns="64834"/>
          <a:lstStyle>
            <a:lvl1pPr marL="326252" indent="-326252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707" indent="-317183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5548" indent="-304489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9907" indent="-338335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0426" indent="-338335" defTabSz="911708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E892D7F-0DCF-4712-A621-1BBC25AAE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64834" tIns="64834" rIns="64834" bIns="64834" anchor="b"/>
          <a:lstStyle>
            <a:lvl1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708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990E458-3B6F-4051-B078-7C91E997F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6CCF521-1FCB-41A9-AC9C-3A45102B21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64834" tIns="64834" rIns="64834" bIns="64834" anchor="b"/>
          <a:lstStyle>
            <a:lvl1pPr algn="l" defTabSz="911708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64834" tIns="64834" rIns="64834" bIns="64834"/>
          <a:lstStyle>
            <a:lvl1pPr marL="330548" indent="-330548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20" indent="-314795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854" indent="-293810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145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666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1CA733D-94E5-42C1-B351-557735401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64834" tIns="64834" rIns="64834" bIns="64834" anchor="b"/>
          <a:lstStyle>
            <a:lvl1pPr algn="l" defTabSz="911708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91286" tIns="45652" rIns="91286" bIns="45652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64834" tIns="64834" rIns="64834" bIns="64834"/>
          <a:lstStyle>
            <a:lvl1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708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AEF94C1-8E74-48EE-B09E-7DBEBC68C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34" tIns="64834" rIns="64834" bIns="64834"/>
          <a:lstStyle>
            <a:lvl1pPr marL="330548" indent="-330548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20" indent="-314795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854" indent="-293810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145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666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3875E2D-68D3-48CD-A7D2-8F78CDB66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64834" tIns="64834" rIns="64834" bIns="64834"/>
          <a:lstStyle>
            <a:lvl1pPr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64834" tIns="64834" rIns="64834" bIns="64834"/>
          <a:lstStyle>
            <a:lvl1pPr marL="330548" indent="-330548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20" indent="-314795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854" indent="-293810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145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666" indent="-352581" defTabSz="91170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34" tIns="64834" rIns="64834" bIns="64834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CC420C5-6B7A-4E5B-87EE-1D6795261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6" y="273100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53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3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62C4AE2-F666-4D29-BF0E-008E20932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57925" y="6207125"/>
            <a:ext cx="295275" cy="2984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F927BDE-9B67-42FB-843F-53A5E519D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66" tIns="64866" rIns="64866" bIns="64866"/>
          <a:lstStyle>
            <a:lvl1pPr marL="330723" indent="-330723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654" indent="-31495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349" indent="-293966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842" indent="-35276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532" indent="-352767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A47C919-DEA4-49E1-B5AE-5FFDC2D5E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64866" tIns="64866" rIns="64866" bIns="64866" anchor="t"/>
          <a:lstStyle>
            <a:lvl1pPr algn="l" defTabSz="912193">
              <a:defRPr sz="3867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64866" tIns="64866" rIns="64866" bIns="64866" anchor="b"/>
          <a:lstStyle>
            <a:lvl1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193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D081665-CACD-4BEE-979E-3F1ED2CFFE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64866" tIns="64866" rIns="64866" bIns="64866"/>
          <a:lstStyle>
            <a:lvl1pPr marL="326423" indent="-326423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045" indent="-317349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046" indent="-304651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0596" indent="-338516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1284" indent="-338516" defTabSz="912193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156F724-ADFB-4B77-869E-5867981E8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64866" tIns="64866" rIns="64866" bIns="64866" anchor="b"/>
          <a:lstStyle>
            <a:lvl1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193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EC984CC-80CF-45D7-AE54-56AC62AFA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0DC29EB-A92B-493F-8EC2-7985B6C83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FFA932A-41E6-4312-AFE4-C6381A280F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64866" tIns="64866" rIns="64866" bIns="64866" anchor="b"/>
          <a:lstStyle>
            <a:lvl1pPr algn="l" defTabSz="912193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64866" tIns="64866" rIns="64866" bIns="64866"/>
          <a:lstStyle>
            <a:lvl1pPr marL="330723" indent="-330723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654" indent="-31495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349" indent="-293966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842" indent="-35276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532" indent="-352767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AF8E859-34D6-42ED-BFA2-F0EEF0DE7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64866" tIns="64866" rIns="64866" bIns="64866" anchor="b"/>
          <a:lstStyle>
            <a:lvl1pPr algn="l" defTabSz="912193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91286" tIns="45652" rIns="91286" bIns="45652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64866" tIns="64866" rIns="64866" bIns="64866"/>
          <a:lstStyle>
            <a:lvl1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193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5472E22-2268-47D5-A886-7AFEC26EA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66" tIns="64866" rIns="64866" bIns="64866"/>
          <a:lstStyle>
            <a:lvl1pPr marL="330723" indent="-330723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654" indent="-31495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349" indent="-293966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842" indent="-35276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532" indent="-352767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664AA764-9FBA-47FC-89D0-7D22EA562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EB16B-E9A4-4D69-844C-BBB4521D0014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88486-6F97-4897-930B-A8D21C738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4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7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77FDCC8-FC4F-44EE-9E5C-CE7F59619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64866" tIns="64866" rIns="64866" bIns="64866"/>
          <a:lstStyle>
            <a:lvl1pPr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64866" tIns="64866" rIns="64866" bIns="64866"/>
          <a:lstStyle>
            <a:lvl1pPr marL="330723" indent="-330723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654" indent="-31495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349" indent="-293966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842" indent="-352769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532" indent="-352767" defTabSz="91219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66" tIns="64866" rIns="64866" bIns="64866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CDF0448-5D75-4038-A134-7E8A35ED6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64B6EEE0-8046-4D0B-A307-7EE37AE79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28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477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4" tIns="45536" rIns="91074" bIns="45536" anchor="ctr"/>
          <a:lstStyle/>
          <a:p>
            <a:pPr algn="ctr" defTabSz="90936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8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37600" y="6492875"/>
            <a:ext cx="415925" cy="419100"/>
          </a:xfrm>
        </p:spPr>
        <p:txBody>
          <a:bodyPr/>
          <a:lstStyle>
            <a:lvl1pPr>
              <a:defRPr sz="1900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F4F8A09D-661F-4A3E-A041-F5581AFC3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65D693-8BD8-4572-AECB-27A1CFBFC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F805EF6-A15D-4DA5-9C13-CB0E9F3D71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4" tIns="45536" rIns="91074" bIns="45536" anchor="ctr"/>
          <a:lstStyle/>
          <a:p>
            <a:pPr algn="ctr" defTabSz="90936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8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37600" y="6492875"/>
            <a:ext cx="415925" cy="419100"/>
          </a:xfrm>
        </p:spPr>
        <p:txBody>
          <a:bodyPr/>
          <a:lstStyle>
            <a:lvl1pPr>
              <a:defRPr sz="1900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0A1E55DE-474E-4A1D-9E57-7F52EE33F6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4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91F49FA-0576-4DE3-BA96-95F6C7AAD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0043670-A9F6-4E57-93B0-B0E773F9A6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F977846-A831-4333-8193-EA4360F33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40E5AA0-E1DF-4061-A0CF-9EDB0181F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BA75AA4-4525-458D-9A75-B7250C839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108EC66-F36E-4522-A795-E90353C29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84831E-66E9-4B16-A40D-1508C4DCE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3B52F7C-0374-4F12-9252-28B00D42C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B50E64-BB9A-4E38-825A-87254544B1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F1E891-825D-4D14-BBD3-22C23E6B0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58BDFD-F097-4895-AD66-25625DD2E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7" y="274641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41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D29FEE0-9D09-4F0D-99EA-004A54A1F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D62E8E-AD4D-4100-9D64-C193ABD3B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61B1FC-E7F6-4B9D-853A-DECF0F242A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6C39D83-82FD-446A-A387-0B9332181D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DE1CE5-27CF-47D3-BDF0-28DAFF63A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43950" y="6350000"/>
            <a:ext cx="384175" cy="388938"/>
          </a:xfrm>
        </p:spPr>
        <p:txBody>
          <a:bodyPr/>
          <a:lstStyle>
            <a:lvl1pPr>
              <a:defRPr sz="1700"/>
            </a:lvl1pPr>
          </a:lstStyle>
          <a:p>
            <a:pPr>
              <a:defRPr/>
            </a:pPr>
            <a:fld id="{1FF81136-C3B8-4BF2-B6A9-7C94AB7A7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77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2630796-2A20-4CA1-89D1-0BCBFAAA4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60FECB7-9051-4BFE-8E5D-F525E0C30A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2FD99F3-814F-44B9-8631-817B67AB4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D609EE2-DF95-4954-84BF-F03509478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2140785-D9F0-41DE-B616-56248029FF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08" indent="-326708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599" indent="-317627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70" indent="-304915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23" indent="-338808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690" indent="-338808" defTabSz="912983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A72EF7F-6ED9-470A-A932-82C9AEAD3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EC5EAD8-D34F-4709-A68F-3035CD43B6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21B6AAC-E228-4CD4-92AB-FDAEC12C9B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E55F8E0-054B-4772-8807-4EF088F190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8530811F-3892-4DEF-95EB-16171C4BD2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6F847317-4E69-44F4-8C40-73215C2496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6FFA6-A8F4-4185-A03E-51D28AFA6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03DCE-E508-442C-8FB7-F7F71358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34388-322A-43C3-A068-DA6A2FBA3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A8D14-3833-483F-A318-3C3745BA8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8BC5-0E4E-4CEF-A076-380761CE7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983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0FE4CC7-4BD0-4FE0-833A-8CE277280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8450D-A46B-4450-BDF6-25C10E865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E3D0F-BE7D-4791-9B3C-55228806C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518C-26E2-4945-9338-38134CD88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1DE28-85DE-4DBF-BC1A-EBFFC72B0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28E7C-485C-49A8-A15E-6FD4F552D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0F52-CBD0-48B4-9DB1-6EEC33A2C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BA62387-9A2B-4829-AC7C-CF381FDC23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161EDE1-0834-4187-843D-73683574F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87FBD2B-2A9E-40E6-81F0-41C7F8D778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88BF9C2-6287-4D5A-9FF2-9011140ED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9D73096-F915-499C-80F3-CE16D533A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A58A6BB-EDD8-4ED5-8DBC-E73EFCB56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C9D89130-009F-4CFE-8BB4-DEAD3AA37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7936EA36-54B1-4B88-B73D-8D64B337DE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AB49213-8454-403A-98E0-37D042191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27F1C8A-89E3-4B38-B2A4-514B8410D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4414097-A6EE-493A-8239-6E2833E8F4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3356C23-46C9-4815-ABF5-13E149115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355FB18-BC04-46E3-8649-A76497867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CC3B1221-A139-423E-9EF8-53FA8DBE94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B65F23F1-0784-464B-980F-146EDA845E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7" y="273100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2983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53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0" indent="-331010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07" indent="-315235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61" indent="-294221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982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50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5" y="1435103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2F8610B-A79D-4CCD-AC03-940ACBD5C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376236BC-0ACD-4ACE-9EB6-351F88BD0F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3FFF7C64-A510-431E-B8F5-72744B5235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D00411B6-8A01-4748-BC0D-772007087D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F17D34B-CB7C-44ED-8F5E-F059713F1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ED48F92-6877-49FB-9180-6F3A5CEEC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D1478A75-E7A1-467F-AD15-FC061E619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5DFF394-6BF8-4DA5-B087-50E2C5451E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B3320EF-A051-4C89-9B78-CD82E3964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3696726-237D-4BFA-A114-4846810C0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4B2A4E9-0B48-4535-9C15-2F09FF17E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2983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4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7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983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5B7DAF3-1A8D-41CF-86B7-D0BED0EB7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92E52FC8-FE43-4E06-9717-3D4D0E8F2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4FB2E045-68CC-42C9-A71C-FFD2169F8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291B3247-1881-414E-8356-719101F6FE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B4D9DB2-FBED-44F7-8286-D9D22428B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87296F32-FD14-4575-A5D6-ED8663296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517FA94-F926-486A-9798-03C3BEAB7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D3A99F1-6236-47A9-A847-E42FF13AB4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29DC0578-C6A0-48F2-880D-A98B9D79D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9D04EFF9-18F8-4F2F-9895-D720FB27B5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43E95775-9808-4029-B486-C678FF8D56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0" indent="-331010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07" indent="-315235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61" indent="-294221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982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50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40E85A9-08F2-413A-B6D1-5B1D0535CA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5627CA5-C2EA-46C9-95DD-83B565439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35819D3-E3CA-497D-92F3-7190A78DF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9414220-7FAD-4D9B-9AFC-2995EA94D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89CA569-111B-48EC-8A60-EBBEA00DA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2E64CA94-EAFB-4774-BBF6-D24931BB2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DCA05EF0-73DE-47BB-B554-6C15BAABB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C461B4C1-F31B-438E-AF58-DD1400EEB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A83EA78-65DB-4526-A945-20AA7B0C7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3912DE9-B1EB-4C7B-ABC5-46DB54886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5AE9519-475E-4A50-A87D-8B72A6EFC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7" y="274644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4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0" indent="-331010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07" indent="-315235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61" indent="-294221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982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50" indent="-353074" defTabSz="912983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A292B8A-9A48-402F-AC09-02333D8FD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55EFDF8-3B5C-4702-8113-A5A8A5555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D75490F1-B27E-4BA6-8C3C-C7BC3CFD4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CCD8F3B-8C5C-42A1-BA37-2370B8CF0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C847917C-D14B-48D4-94A8-557E7E806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92E008D7-CA7C-4BB9-949B-01AAF08C6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0E4C63C-6E3C-4B73-9028-62CC091B9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9FE29867-336A-4952-B4A8-C48E9E14A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C242217E-2CB5-4760-9131-7CD47A94D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B9B9A97-01DE-411A-BE80-792C1D949B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3B5BA3F-FE4F-4910-96EA-01538F59A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21E43-AC88-4668-BD1D-72F94B4E23C2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74C1E-ACD0-4224-BE92-18D40DC4C0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4438" y="6226175"/>
            <a:ext cx="258762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9AF47B2-0FD5-422F-B589-58EAD485A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2FFFFF3-BEC6-45D9-B929-9F88B4199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5D5EEE2-2D85-4AF4-82A8-1A84163C85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C825F96-053C-46F5-AAD4-2C48F9120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EB758EE-F036-40FC-9CA6-073B496FE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B0F92705-3D2D-49E9-8A31-9BBB8E5B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70DDEC3-51AB-40D3-9BA4-CF40719F3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B48AD7F5-FFC2-479E-9B44-ED3D440E4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4602C504-32D9-4ED0-AA9C-7AD2EF406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BA5067BB-E559-47AE-8447-156855F47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CFBBF76D-FCBE-4F29-930E-EAF00AC86E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86" indent="-331186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43" indent="-315399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55" indent="-294377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679" indent="-353262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18" indent="-353261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0374706-A812-441B-8869-09249EFDD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CC73CE8C-E1CB-4394-8C74-78BF0C410D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8E4BA-D49D-4844-8A78-3ED9575B4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23A38-E4EA-4CD7-B5E9-77B56921E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784BA-7B9F-4370-89F3-7CB319A24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632C-0692-4C39-8788-5563E9318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6843-30D4-49AA-9C72-7D274D2EE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45334-1F4C-41EC-9BE5-DAAAE6F2A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620A8-24AF-4D0E-8D5E-A0A3FE00F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AFE17-F613-477B-A666-7449524A9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E91B9-98E4-4BAC-B0A1-40D3FB64C9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68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68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4B30F19-9ABF-4353-B428-C1DB43B7E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EE722-2575-42D1-81B2-69073573F4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726A2-3CD0-4B36-9963-E383A3F6B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E7292D3-AB4C-41E0-9D59-5F4A5B2FC1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F4A6C08-068F-4182-B850-7786430EE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27139EE-6328-4546-9CA8-83C201A31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DBB8B862-22E8-4706-985F-FD4FB2D82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107788D-4E23-4C61-93D3-97EE4AD34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5B77F5E-816B-458D-9C6A-6A958CE5CB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A83D95B6-FF98-4616-82CD-C8C61E7455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946A54E-4A2E-413D-948A-A9262F318D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78" indent="-326878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36" indent="-317792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68" indent="-305076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14" indent="-338989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50" indent="-338989" defTabSz="913468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2DCC1EF-846C-4829-A664-EF92EAC52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10A33F-02D3-4408-BF04-9BD8A2AAB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2.png"/>
          <p:cNvSpPr>
            <a:spLocks noChangeAspect="1"/>
          </p:cNvSpPr>
          <p:nvPr/>
        </p:nvSpPr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19"/>
          <p:cNvSpPr>
            <a:spLocks noChangeAspect="1"/>
          </p:cNvSpPr>
          <p:nvPr userDrawn="1"/>
        </p:nvSpPr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CA2F658D-A214-4464-8B47-35AC10BF2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2B27D95-7975-41A5-9170-9C81A21D5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7DF5209-A499-4F82-8177-A1D7DA4788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72B2DFDB-1D83-4114-B1FC-56505B1CCD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C0F2C13E-2F18-4D61-8124-F5A34F80E2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A3DA7E90-DE51-4BCB-849C-0FB47D2B84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E8BF82A9-CDE3-4C2F-8BDF-99A5D1917A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8FEDB044-479D-418F-8D75-B3F51726AE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854EA3-3725-402B-AF0D-5889C5CAE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68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FCC0977-F5D1-4032-A1BE-C7141565A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D7C93306-E203-4409-A480-6ABB2B7D3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D72B7897-A5E9-4A18-90BF-E023BED6B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1F03574-50E2-4961-9997-76C24CE750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2C8681FF-4F60-4582-8BB3-4ECF667814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B26001A2-37A3-44AD-802A-C7E9F6977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39EFE5E-79FE-4C6B-8C7C-AB485A71A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E135147-2862-41A5-A46A-37F61B381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1076EC1-918F-40B6-A546-30C8252E8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1F0C651-397D-4106-BDF7-70DBE9EA6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975E2BF1-0674-4F10-966E-C15C6A93B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B9568D2-7562-4C2A-A0F9-9ED52500DE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8E6FFF51-9743-48A3-9CAE-63606F6EE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693B312-DA1D-4DEB-8240-58299828A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449D554-45DA-4350-B8E1-69C314D80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1328B5A-04E2-4281-BE68-8AC57CBB5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81FE7394-B71B-4504-A314-4E6540AE3F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C4A1E72F-00E0-4292-A6D2-17CC857031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91FE2D50-893B-4825-B25B-B037608BE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73B90DF-BFD0-404B-AC46-D691A5F4D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4F5089B1-1ED7-4DD3-8BA3-6FF118FB2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C7D8217E-913A-4471-91B6-F6E956E310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BD78E0E-63BB-4C10-9336-6E3DFFEBB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CB971AF-0D01-47F2-82C6-5B0F000F9B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B3E4E67-B249-4909-A421-E5B2EA9CD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221C2316-416E-4503-8433-7A0944527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C9E454C8-C64C-470B-8D7F-633207F1E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7633302-39CE-458E-B08A-2BFE36117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70E6799-5AEF-42A2-8B53-01BCB190D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8130B6E-C9CA-4D32-8F37-A6B3C03F3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838434DA-0E60-4B06-8A18-AF1023D4E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154F189-BFA4-45AD-BC63-DAFB6D8D5B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69F09C2-C682-49D1-B91C-74DF42C51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50" y="273100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68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53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86" indent="-331186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43" indent="-315399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55" indent="-294377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679" indent="-353262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18" indent="-353261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2" y="1435103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46E6113-046E-406C-AC6D-0AB018CC6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7D03136-E528-4BC9-A9CF-A6D2EC2121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5BB5464-D028-43D7-BA33-F1F8BB0B8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DA04D848-DB15-441D-AB67-78996F173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0B38AB6-68B7-4F1F-A792-14F574DFD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9EB34E26-EE38-4566-9F41-F605DF3E7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B0FEF4A6-3367-456B-B8E0-57D2E54B9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2B077AE0-9A20-4FEE-AEDC-9F3162CBA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962F08F8-D212-402B-AA20-89E5FFBA7B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B1F60702-EAAE-4232-81E0-F0F341F49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492C454-D57E-44E2-B2CE-846333584B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68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4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7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68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70E5759-72DE-499B-A2B9-2C891B72B3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6A0D8FA-B53F-47F8-865D-DF904012C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93AF7966-8DD5-40A6-BC41-6DD5FAD1C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3303561-C899-4C57-97C1-DE4B3110A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DE39348-D79B-44D5-8CDE-5F21D76C8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59825" y="6357938"/>
            <a:ext cx="368300" cy="3730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8C1064E9-C28F-43DE-A0A4-BBC3E57BA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97E71BBD-202E-44E5-863E-55950F536E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3000" y="6359525"/>
            <a:ext cx="365125" cy="369888"/>
          </a:xfrm>
        </p:spPr>
        <p:txBody>
          <a:bodyPr/>
          <a:lstStyle>
            <a:lvl1pPr>
              <a:defRPr sz="1800">
                <a:solidFill>
                  <a:srgbClr val="005493"/>
                </a:solidFill>
                <a:sym typeface="Calibri"/>
              </a:defRPr>
            </a:lvl1pPr>
          </a:lstStyle>
          <a:p>
            <a:pPr>
              <a:defRPr/>
            </a:pPr>
            <a:fld id="{F8F939E8-DF28-48E0-932A-3B5AC11E1A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37"/>
          <p:cNvSpPr>
            <a:spLocks noGrp="1"/>
          </p:cNvSpPr>
          <p:nvPr>
            <p:ph type="sldNum" sz="quarter" idx="10"/>
          </p:nvPr>
        </p:nvSpPr>
        <p:spPr>
          <a:xfrm>
            <a:off x="8280400" y="6275388"/>
            <a:ext cx="354013" cy="3587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A60DA97-32C8-4251-A71C-49AC20210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666A3E6-6924-4AD6-899D-AF2697B56FB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8429F95-217A-4354-89D8-4DE46A4A60B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86" indent="-331186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43" indent="-315399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55" indent="-294377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679" indent="-353262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18" indent="-353261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8B8F36F-C159-4412-9EF8-4E0677B5B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6CE3518-0A4F-475D-8DE5-F53A3E2BB45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11DBBEB-297C-422F-9FD6-6D3C560DBD0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208493E-DB3C-481E-8708-9484B3930AE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F49C535-0344-423D-8794-CF7DEE4182D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EA65F14-FC6D-4155-A715-65EADFCBD79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1CA33A7-4DAA-4EF0-9BD6-D8BAC645A09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2C8D0A4-C765-4E32-AFFE-23E2BDBB61E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2596E76-2C68-4672-816F-B104907286D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5AA0E99-7CEF-4AC4-930D-B942A3853FB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0DF79F3-9513-4F0B-943F-92795C02F54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0739-C282-4F6C-B817-80B2E95F4622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540DD-C849-4508-B03C-B6080055A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7" y="274644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4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86" indent="-331186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43" indent="-315399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55" indent="-294377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679" indent="-353262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18" indent="-353261" defTabSz="913468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530C2FA-26E9-423D-A6F5-BC7FC82D8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E0EEE71-4D67-46A2-9F48-CF215C84552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1474A3A-8BF7-461B-A152-EA30FC3A06F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CDC9BA7-7E5E-4CF1-A6C9-2F7E2B468F6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3BA2DC5-2760-42E1-94EC-A1C7D8C3E7F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0718919-A0AB-491B-8326-C71421380BB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5E1EE73-D863-466D-8F2B-541C0029204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54DC19E-89B5-42D2-B158-52DC8244D97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58800CC-0C91-4BFB-BB00-E657B197BA9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E7F0301-D250-4786-9299-68F13BBEC85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462D4D7-C728-45B0-BE2F-429C91522D7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1F77C9D-2483-41A7-8A03-9E267044BF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CA7F81D-5CEF-4CD7-879E-3B9F2B0FBB3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0C69D1A-A62D-43B5-8F8C-C1C87497710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8C28B12-12F7-4B8B-B072-C02EF93DF82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B4548C0-CD06-491F-95BC-E9CA7D9369F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CE86FBC-97BA-434E-859B-1D24DA32893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CB0F3C0-53E7-476E-B438-24F16DD98F5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E534C61-67DC-4CA5-BABE-0ECF4B37B67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63627CD-3026-46DA-83E8-F0B8F7A8C7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07737DB-EA27-4C83-BAC4-458202C2C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CB00225-87FA-4702-9053-CAC90E61D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3B056F2-0A81-4731-BA3B-0BF37AD619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7C050BB-4FD0-488F-949E-E2601B819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D57F974-A550-4EB5-8233-50389D92B7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C4AC611-4F78-4E38-AFCB-0ADA8485E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7796809-1600-41A7-8657-029414BF63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457F730-2A62-4D99-A023-150B487D2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8894B36-1502-4BBB-9B4E-3ED0C24C3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982A377-74BE-4573-AB5A-417EECB2C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63503EC-8EBD-4577-A396-DED91CC5B1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CFDB1D9-3422-43BD-A300-C633B9C9E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9C12656-D2EE-4BBE-B0DA-14AA1C849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6EE11A3-BE90-44D2-B4BB-E61CB6DC2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330246F-EAD1-4901-A0DD-9D0F0F796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666041C-12FA-4D22-9F1D-8AFC74E5B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E714BC7-5590-4EC3-87F9-F524A5E582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B439E3A-09CD-46C7-A807-6BA30A4186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36166F9-3A96-4F74-A8B8-C62A0C8BAA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F5F05D0-E43A-4190-B354-9868E7EEB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3AC6734-7044-4B11-A8F0-11BAD4F3241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531F61D-EA12-4899-9C27-43A395026FE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1948511-2A19-4A8C-BF4A-6A47F1FF90C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BB46C4E-44E0-4315-A48B-BDFEE3ACDC4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1A47EEB-0017-4C7C-9053-960F9940835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1D8C1C9-CE77-42A6-A3C5-C1B8DE7484A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D0AC70E-D0F1-48FD-BF1A-72475CE34BC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3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8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42DCF46-109A-4FF4-A95F-B5D0139290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BB7303E-EE87-42CC-B0DF-0B49030A11E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5DD2A70-6EDC-4154-B9C6-8C7D82D7910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D4F12A2-56CA-4538-B265-B14099456CC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45C5A73-2B6F-40CC-A690-8F9BECD615A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14B53F8-1FF8-4C90-9BF2-84F5C6BD41F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07F9108-12D0-43CD-AE35-99270DD0B07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FE4C8AB-1C16-4D6D-A616-315FAE13103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D68F142-AB61-4816-8F27-03A65F2A049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B3CED73-D568-4158-9004-7A238BB06A7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902F619-8103-481F-9B2D-B037C724200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C4CA097-D049-4788-9688-1F645E97E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0611639-E646-44C0-9D70-CE8D706A781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18E4525-BC9E-404B-8B04-07CFECC9A72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E99271C-E006-46A0-9109-E9EC620793E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4C59309-EBB3-46A7-A569-57989A31EF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A8FD990-2FDC-454A-9A98-B6479409F6A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15F1E48-8319-49DC-9850-F4629BF1654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31E91A3-2050-4707-8492-FB45115B200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3737932-0A31-4739-BE62-443D76A9996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66E83B2-7834-4CEC-81C2-B2D25506AA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A89E0AF-A1B2-43A7-987C-85285747E9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34F665A-CEF6-4786-A613-1FF100EF6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EF01CF9-F472-41B4-AAD2-D3D71D84B0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A033896-A764-4BC0-AF53-59BCEFDA42E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07F1E44-1E7D-44F3-8ECC-A69AD35C85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2770F94-48E8-49B8-9D1E-F97C10DC2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2AE5CEA-08CD-4F51-B820-9A7467B90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531FA74-33FF-4B3A-A3BC-F4CEC61FDF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3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8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1D7B331-C6D0-418C-8C81-68C180D360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22DEA07-C22F-403C-8B86-937B73E55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6E38B19-D91C-4D22-BC8D-2F0EEE1FE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1344D79-8A3E-409D-92B2-ACFE38E06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CCD6856-1E49-4EAF-9378-67287A951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EED77B1-4541-4187-8A03-438628563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F23E185-CF43-436E-ABB6-D48FF91C0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6F476DC-A321-4ABB-A432-4DA36E17B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AB05619-6867-4582-B3DB-003DFA204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27FA9CD-D020-4FAB-AF90-BDBF51B12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807B4C9-320F-4BE8-97C8-8989A2DA5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FCC787F-1E5C-4653-B192-EBC240A84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992EDF9-A299-4FE7-9C47-7B46CAAD3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4EC122A-C161-4F18-AE0A-36E90DBE2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7FCA75C-FB92-4E89-B083-DB78A4B92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55C7146-2EBD-462B-B49F-95DACA9218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9705044-5A27-4DE2-9D3B-5AD4E5C2BC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659CC18-29DD-44EE-99D3-F107D889D8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F18B96D-6D8D-4912-8EC2-3B26C0EEE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D56246F-8A9D-4CCC-81EB-414C9341239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4BF4640-63CE-43D5-80EC-010E5BFB76B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9E1BD-3296-42B4-ABFC-9357D469F1A9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03FEE-2A9B-4A21-A6B6-CC2A80749C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96AF4BC-6A4E-4D38-9067-890C15A26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AC8ADED-3A2A-402E-BB43-B3037457307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477EA03-7EB7-4839-998A-A43BC45632C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96313AB-4088-46AD-A5B9-60B8ADCA026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109C308-2ED5-40A7-9507-399E642AD53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F3D40FE-5036-4A3D-B681-11FB2BCC884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CA99AA3-D959-488E-8879-F44A3D57EE0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353C518-F98F-40CA-A61E-AA20FD15D71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6C89F20-E5F3-4836-A356-F207B04B6F2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1C0F790-734C-4C74-A2AF-17612725B04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3069491-8721-4FB5-93C9-1D0097099B9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0FA867A-0585-47D2-B5BD-76672E7E5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6027FC0-F9D7-4F91-AA4A-D9B0DE60044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7243D7E-3AF7-4921-A21B-78DE9BCF6F3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2317682-EFD0-4BD2-9F21-F60B065E74B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DBCED94-7240-432B-886C-9A95A4501E3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B0A9A04-C997-4A1A-9C54-BAC3D2C714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EEC2E33-0C6E-4918-AB8C-DF8304051A5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2CF33AC-7FD4-4BC6-BCF2-18E29FDB50F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DDCA6A4-6401-4F36-9024-CFCC66D5866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2E124EB-F8EE-4B48-9D01-0830560E68C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C9F59AA-DEEE-480A-9294-1D8695512E7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2AE719A-C967-4BF4-A3F0-ABE43E311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44716A4-68D7-4D7F-883A-C5FC5F1DE02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C5CD434-7E4C-4EAB-B61D-08C4B8D553E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B1975EE-D2F6-4270-B898-2EC0367CB89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9371BED-96E1-4A08-9E1C-886C001863D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DD7BBF8-A121-4117-ABCD-07D5F2DD07A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4BF9CBD-77B8-40CD-9ACB-6FEAC367AFE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EE9EC44-A8A7-43D8-BF23-F3230752F11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365EE5E-6E06-4733-A5D2-87AD3C08D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2ADF141-4984-43B4-972F-CBBBB323DE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6F5DCA1-7A09-4C26-AEF0-7B48CC241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B815719-E54A-4E35-8318-E384818548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BBE8FE7-240B-4191-BE89-12EE1541C3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83D6C8B-467B-4F50-AFD9-140818168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406A978-B0B6-41A6-BC35-89E288433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7262B07-8FB3-4FC1-AF3F-776894A19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0ED3C80-DF1C-4D0F-AECA-86EA9FD3D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C4DA841-2E76-42ED-A645-BABA4C053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748151B-6573-4041-B82D-5AFD7B0A0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FDF8426-E8AE-41A2-871B-8904AAA1E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D9A39C8-4080-4E27-953A-D13B51F9C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7B0E84A-4C59-46AE-A2C1-788231AF1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1A9C45B-2004-4B36-A489-0FE0C8CE4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BF805A9-386B-4397-88FC-196B7E2C7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FEFD191-0621-4E37-874C-4A4228F13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552CC3B-B42C-45CA-BA91-815C7C064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B8364C8-F121-4E67-8DDE-517D4D3B9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9F60AA4-E1A1-4F37-903C-4796CDC0F8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C1D7717-80BC-48D3-9574-42AA977FE4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5B106AA-2A0C-4491-A855-36585B0E3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D4CFBED-FE20-462D-B1D5-2F37333AAA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1EDF0D2-8E5F-4B1C-821D-7E235E822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B0E36BC-633F-49A3-8157-B4ECBCCD92C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270E13A-5B25-4D90-9BA8-A34784BABEE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FADBED2-FC63-453A-8BD2-F305EF842CE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446267A-8EB4-45FF-B841-F666D186D8C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EB6CFFB-E688-48BD-8AA7-6E9AD1546BA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3389BB8-061B-4635-B451-1C4CA01F20F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5D49D3B-857C-4FA6-AA71-5E15DBECEB5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DC7A186-DEE0-4D52-8FFD-0698205D2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94E8661-ACF3-482D-A2AF-50127D24932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A087826-4528-449B-AA7C-CF6C9BAFF29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7FD5798-5F12-4F3A-B858-790EB3AF0C8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2C127A0-AF47-4873-A121-E9A51073FD2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80D190B-1123-4CE8-B58A-B716419004B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08C82C2-AFCB-4DC5-9779-BD7A9BAA29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8BFD644-AA89-4BEF-BE07-084EB9B931A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23E7AFC-CA5D-469B-ABD1-8CD63BF1071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AAFF776-1205-4B6A-81A8-467D4DA2006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AD84037-8565-41B9-9D9F-BF308614443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B9B34CF-DB68-4CCB-A338-6231B8CB7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6F2651D-A71D-436E-8ABD-630C6FEF1DE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C9AF913-A38A-4218-902C-2218BD709AC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24C2207-6A06-4888-923B-B5C30D5F526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788904A-42FA-47E6-B073-5186876CA45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FEFD1F8-38A2-4528-A413-6BBC80DE278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4363E6F-48BB-436C-89B2-EF92A49E58D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27AAEF3-3A4A-4D59-A120-0BBC6132A4D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30AAF45-B7DD-4254-936B-F897371BB2B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CA96B71-E5D1-42CB-9EB5-A620A5E43D5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9F9B8E5-7F09-4D0E-92D8-F8BCC15F9E0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4996DA4-1EF0-4F57-98EC-5D3DF2070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5C8CECF-1C07-4D40-869C-28E206970E1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FB9FD28-00AD-48C0-A792-9E37EF3DE46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F12763A-29F9-4C79-AA94-0BF4270142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53A5A3D-3673-45C2-AF4A-32D071063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8E3FC4E-D891-4851-97E0-BC6DDA9A8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388BF6E-3835-4B0D-BD12-87957B1196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F4F28AF-93C6-41B7-8484-64A7D31C1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31F382F-EE70-4F6D-A638-ACACCA485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ED9EF39-C0AB-4EC4-9F83-D8F54A6D0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D67126B-4157-4809-8B32-06D8F3194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A1581DB-55CE-4D1B-99F0-C9198A6C7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6F1578C-EA33-4C38-938A-FB5115F19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C71787C-0F36-4408-9AFF-1CAF7C7DE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75CE0F9-408F-4BF1-95F2-20EB7F4D5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03D945D-4895-4895-998B-7F908FE3C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BC11550-E718-40E2-92DE-2A7A7E832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198B20A-1BC1-470C-A4EA-F0EB6E912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8EBD2-089F-4533-81EA-FD188468B96C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03F5D-98AD-47F1-9B8A-9AED70C56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5D3C367-B106-4C7A-ADA0-126B1CDB7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C0E3369-535A-4CD1-8765-1404DECCF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129CA91-53F0-4B50-AE97-2FC3BBEED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74C9741-5D90-4419-947E-05DF6C20B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0F85925-6B9C-4CBD-B372-DB1BE14388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AEF8516-F1D3-4C29-8E34-E99683FE15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079993A-605E-45A0-BF8E-3A48922F70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313C875-1E40-4A7D-8FDE-750137A11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AB01C6F-5478-4ACE-8798-2AE1FC42CF5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34E4C11-B016-4E63-9A31-63FD523AC06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9BAE869-EA19-4A17-96C6-155984309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99D58F2-EA0A-4C2E-B035-44AA6EA49DC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81628CE-E3D0-4890-888F-527430CE04A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A0171DD-36AC-4943-BDD4-007900634B5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D989825-A3D8-4916-8964-F448B3A5628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408B2F4-B036-4DBB-9616-A33FCF0CD0C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8EC5085-1E21-4860-85C8-F864D3E1C5A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9BF86F9-2ECD-49F3-A0FD-FD21B8043EA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C5BF1D8-2A17-43E6-B344-F237DE93707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2EFDA7C-8A67-4EB6-B5C9-E5307F1BB71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309AB43-6004-4405-A70D-0851231ED50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84F4EC5-3CBF-4337-B235-3FD4FCC5B8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E2B831E-CB01-466B-8457-4972CEFB37A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39D02AD-36AA-466A-9452-E8A6B67B1F7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090139D-94D0-4010-9E05-277E906050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79B3F5F-EEBF-4749-AF2C-05E02E5C094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8467CCB-5142-4520-9FF4-967F4D12E72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551A95A-91DB-4908-AB81-A0D61E98CC2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DA10426-A304-4180-B0AA-D75E7C7E4C2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8C71075-AAED-4B82-BC93-03AAAFC0F56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9CB929C-74C5-442E-B99E-268B27101F2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408AE91-B315-462B-9F72-2B6E1D4579B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DD2489D-8EEE-4EFA-8445-E00972717F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5E8801A-5E5C-4D93-A313-C6B9C32E08C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6B82ED2-190E-47E2-A27F-9EDE6CEE985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5953800-DBF2-4C8D-891D-A109B319097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C24E88B-08E1-4FC1-8568-30112148B05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885FFD3-94A8-4B4B-B3BE-68A0138DA46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C2BEF20-6C15-49A0-9BD6-592C7883C1E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5504D45-DD51-4861-B938-814EF98DD16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B5794AC-61FD-4243-84FE-E9FFA55793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2CF1FC5-50BC-4757-B89C-3FDD10C22D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10F9907-9B87-4B0E-A261-2232099B5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4418169-09C0-4C1D-A427-D089DEF6F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2AEB3DF-3560-4621-BAD0-CF52F06CC2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45FB063-C7F4-4935-B24E-6AF1D2C50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DE9322D-6776-48DA-BD9C-13B67CBA04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870BE78-D69A-415C-BB8C-44C90CBE9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BC82480-24DE-40E1-8096-F4D9CFD68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FC769E9-6E20-4FE7-AD5D-F5821F380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44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A5FBDB5-577A-4425-B169-08DB6259C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34AE777-8EE8-44E3-AA4E-B016F24F6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72023AF-D7E0-4C33-85A6-72FA194BF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6727FF1-E062-4878-8A7A-692FA2443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E1579AF-98CF-4277-9EC5-61AFE0B8C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2AD401A-86A8-44C8-9411-264BDA942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4C4B713-D904-4806-8CE9-3FB0584F0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AB1C265-A518-47C7-BEBB-CF744DA9E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BF4D46D7-191F-4999-954A-54A0655EA0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9EDB31E-192D-4BD6-8072-781034A618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614338D-35AA-43EA-B8CF-207FCF796A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C42F264-94DB-4F7C-8CBA-8C9CDE4F4D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E82FCFA-C660-435A-A1AA-5D7BCB0377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032BDA5-7893-4036-B3C2-4657DDFBB9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4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1FB22C6-71EE-494F-A3AD-06B857022CD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FDEDBBC-B00D-4C66-BBC1-663DF60065C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7120" indent="-327120">
              <a:spcBef>
                <a:spcPts val="563"/>
              </a:spcBef>
              <a:defRPr sz="2700"/>
            </a:lvl1pPr>
            <a:lvl2pPr marL="639402" indent="-318022">
              <a:spcBef>
                <a:spcPts val="563"/>
              </a:spcBef>
              <a:defRPr sz="2700"/>
            </a:lvl2pPr>
            <a:lvl3pPr marL="948056" indent="-305298">
              <a:spcBef>
                <a:spcPts val="563"/>
              </a:spcBef>
              <a:defRPr sz="2700"/>
            </a:lvl3pPr>
            <a:lvl4pPr marL="1303369" indent="-339235">
              <a:spcBef>
                <a:spcPts val="563"/>
              </a:spcBef>
              <a:defRPr sz="2700"/>
            </a:lvl4pPr>
            <a:lvl5pPr marL="1624740" indent="-339235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1BABB2D-D11F-4CBD-9B5A-1FE85828991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A70311C-499A-47E2-BF29-6E0B14E553E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6515AF9-4469-4943-BDA1-108CE5EC13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3FC9820-4E56-4A03-AA8C-EEEF50D4F59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80" y="3886204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F6CB7CA-7F67-49B5-A42C-956D3AD39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44" y="27309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B959D7F-84C3-4B02-B3CC-C15EC6F3A98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9E129593-BED5-43AF-8F24-59D816F3ED0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7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AAA6A05-ABCE-474C-B8F4-0BA50AF3C19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4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8B40DDF-2B51-430E-A6F9-96B7838A62B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50" tIns="45650" rIns="45650" bIns="45650"/>
          <a:lstStyle>
            <a:lvl1pPr marL="326716" indent="-3267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614" indent="-317634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893" indent="-304922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1756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2731" indent="-338816" defTabSz="91300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7A5FDB3-03C6-4CFB-8BBF-9D4B7A76E89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50" tIns="45650" rIns="45650" bIns="45650" anchor="b"/>
          <a:lstStyle>
            <a:lvl1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A2A71AC-66BD-4AAC-B449-2998796B4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E1616D2-6FF8-4199-A53E-7B3E0E1AED4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6"/>
            <a:ext cx="3008318" cy="1162051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D1A31C3-D414-4E27-A567-0B136527E2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50" tIns="45650" rIns="45650" bIns="45650" anchor="b"/>
          <a:lstStyle>
            <a:lvl1pPr algn="l" defTabSz="91300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50" tIns="45650" rIns="45650" bIns="45650"/>
          <a:lstStyle>
            <a:lvl1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00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AEA4FC8-0699-412D-81D6-DD0D6719C91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B5C53CF-06F0-45EB-91F0-494214302CF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4" tIns="45644" rIns="45644" bIns="45644" anchor="ctr"/>
          <a:lstStyle/>
          <a:p>
            <a:pPr defTabSz="909481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900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315325" y="6292850"/>
            <a:ext cx="319088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BAD4-34E1-48C3-A6BA-8A45C1B35C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50" tIns="45650" rIns="45650" bIns="45650"/>
          <a:lstStyle>
            <a:lvl1pPr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50" tIns="45650" rIns="45650" bIns="45650"/>
          <a:lstStyle>
            <a:lvl1pPr marL="331018" indent="-33101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223" indent="-31524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184" indent="-294228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014" indent="-353083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6991" indent="-353082" defTabSz="91300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50" tIns="45650" rIns="45650" bIns="45650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2142FED-2D35-4DBD-8862-B097B58802E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D46C5836-0AB7-4C22-A67A-4906C37A24F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5195653-F903-4A8C-BA27-F3D383F4037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72" tIns="45672" rIns="45672" bIns="45672" anchor="t"/>
          <a:lstStyle>
            <a:lvl1pPr algn="l" defTabSz="91349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5AB5B9E-9E61-4D05-8917-081CDE84ADD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672" tIns="45672" rIns="45672" bIns="45672"/>
          <a:lstStyle>
            <a:lvl1pPr marL="326887" indent="-32688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952" indent="-317800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7392" indent="-305084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446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3590" indent="-338997" defTabSz="91349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BD272F2-56F4-4047-AF4B-501FE918A40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72" tIns="45672" rIns="45672" bIns="45672" anchor="b"/>
          <a:lstStyle>
            <a:lvl1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22691FF-EF4E-4A4F-8A36-2A6C879414C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659F7CD-F377-42F5-BB80-3A90CAECBB2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DAA3913-53B9-4623-BFBA-6AFC8474577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8" y="273096"/>
            <a:ext cx="3008317" cy="1162051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94" y="273049"/>
            <a:ext cx="5111753" cy="5853115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0429EBD-2DAE-4F16-8DA7-E0A7E59D65A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72" tIns="45672" rIns="45672" bIns="45672" anchor="b"/>
          <a:lstStyle>
            <a:lvl1pPr algn="l" defTabSz="91349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20"/>
            <a:ext cx="5486404" cy="4114801"/>
          </a:xfrm>
          <a:prstGeom prst="rect">
            <a:avLst/>
          </a:prstGeom>
        </p:spPr>
        <p:txBody>
          <a:bodyPr lIns="64274" tIns="32144" rIns="64274" bIns="32144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83"/>
            <a:ext cx="5486404" cy="804865"/>
          </a:xfrm>
          <a:prstGeom prst="rect">
            <a:avLst/>
          </a:prstGeom>
        </p:spPr>
        <p:txBody>
          <a:bodyPr lIns="45672" tIns="45672" rIns="45672" bIns="45672"/>
          <a:lstStyle>
            <a:lvl1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349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5A9C98C-3B22-4BCB-80CB-5BF350948A6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908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/>
          <a:lstStyle>
            <a:lvl1pPr marL="326702" indent="-326702">
              <a:spcBef>
                <a:spcPts val="563"/>
              </a:spcBef>
              <a:defRPr sz="2700"/>
            </a:lvl1pPr>
            <a:lvl2pPr marL="638577" indent="-317609">
              <a:spcBef>
                <a:spcPts val="563"/>
              </a:spcBef>
              <a:defRPr sz="2700"/>
            </a:lvl2pPr>
            <a:lvl3pPr marL="946838" indent="-304900">
              <a:spcBef>
                <a:spcPts val="563"/>
              </a:spcBef>
              <a:defRPr sz="2700"/>
            </a:lvl3pPr>
            <a:lvl4pPr marL="1301694" indent="-338801">
              <a:spcBef>
                <a:spcPts val="563"/>
              </a:spcBef>
              <a:defRPr sz="2700"/>
            </a:lvl4pPr>
            <a:lvl5pPr marL="1622647" indent="-338801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fld id="{3E059154-053C-44D7-BDFC-83C415686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04B2834-73B4-4BFF-A16D-E19A8FE4A28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45" y="274640"/>
            <a:ext cx="2057401" cy="5851529"/>
          </a:xfrm>
          <a:prstGeom prst="rect">
            <a:avLst/>
          </a:prstGeom>
        </p:spPr>
        <p:txBody>
          <a:bodyPr lIns="45672" tIns="45672" rIns="45672" bIns="45672"/>
          <a:lstStyle>
            <a:lvl1pPr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672" tIns="45672" rIns="45672" bIns="45672"/>
          <a:lstStyle>
            <a:lvl1pPr marL="331194" indent="-33119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559" indent="-315407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6679" indent="-294384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6712" indent="-353271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7858" indent="-353269" defTabSz="9134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672" tIns="45672" rIns="45672" bIns="45672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C95E763-5792-4ACB-9C5F-C4104CF7764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888888"/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755C996F-EA49-458F-BF7D-18540987FFE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D67BC70-0962-46F3-9F5C-CA944B025D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113D1BC7-1FD9-4748-87F9-90DD8E37F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5EC480A-6970-48AD-837A-403D6A5D0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84B7B-0D35-44FF-98D4-D910AA7C77C3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29936-546A-4947-BE80-67C4C7A05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908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7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2F24-FF83-4F4B-855A-1FD726F96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00" rIns="91200" bIns="45600" anchor="ctr"/>
          <a:lstStyle/>
          <a:p>
            <a:pPr algn="ctr" defTabSz="9106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3000" y="6503988"/>
            <a:ext cx="390525" cy="3968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1F497D">
                    <a:lumMod val="75000"/>
                  </a:srgb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5F5E216-4DDB-4888-B393-2E49039167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818F924-1B80-4985-9A60-8E275D944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3AFB9AF-8637-4D8C-A830-5E37416F9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76EEA6C-9A85-43AF-95CB-1FE273D07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E50832C7-F937-4624-95DE-F88AFFE29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2E2C9FC5-F4BF-4547-94B9-01F52AD3A2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9F2BBF3-2892-466F-9689-0D40F9431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54FE5849-1217-43E8-BAF9-713CBC6CB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D7E6722-7A3E-457E-9822-4E65E4CAC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EB01D5E-3CF7-4A51-996D-EA0923CDA3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908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C4801-89CE-4D86-A22F-6CCDB6458D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71A7551-2B7F-43E7-A828-BAFA8BBAE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F770AC11-D012-416A-A658-CAF8C7BFE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A90938DB-8D9C-4921-BEA4-934DB5FB5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6E9825C6-3B37-4ECF-BB29-2F49CD3D8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8F57395-E30D-4FB9-96C3-9A33ACA44D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07616BC5-CC19-433C-806F-E945AA8DC3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407AC9B-FB60-4C10-AD45-694F067E67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"/>
          <p:cNvSpPr/>
          <p:nvPr/>
        </p:nvSpPr>
        <p:spPr>
          <a:xfrm>
            <a:off x="-12700" y="-25400"/>
            <a:ext cx="9169400" cy="107950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66175" y="6524625"/>
            <a:ext cx="361950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3298BC86-CD98-46E7-BA76-5106EDD8C2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38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D724E18-A2DE-4B5A-9D41-7D20676A2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D2BB6-30C6-470A-A85D-95CBC51DD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Shape 36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50" tIns="45650" rIns="45650" bIns="45650" anchor="ctr"/>
          <a:lstStyle/>
          <a:p>
            <a:pPr defTabSz="90957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2" cy="1362076"/>
          </a:xfrm>
          <a:prstGeom prst="rect">
            <a:avLst/>
          </a:prstGeom>
        </p:spPr>
        <p:txBody>
          <a:bodyPr anchor="t"/>
          <a:lstStyle>
            <a:lvl1pPr algn="l">
              <a:defRPr sz="3867" cap="all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1pPr>
            <a:lvl2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2pPr>
            <a:lvl3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3pPr>
            <a:lvl4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4pPr>
            <a:lvl5pPr marL="0" indent="0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37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F31B-39CC-4AC4-8175-34166006C7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86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6727" indent="-326727">
              <a:spcBef>
                <a:spcPts val="562"/>
              </a:spcBef>
              <a:defRPr sz="2672"/>
            </a:lvl1pPr>
            <a:lvl2pPr marL="638637" indent="-317642">
              <a:spcBef>
                <a:spcPts val="562"/>
              </a:spcBef>
              <a:defRPr sz="2672"/>
            </a:lvl2pPr>
            <a:lvl3pPr marL="946920" indent="-304934">
              <a:spcBef>
                <a:spcPts val="562"/>
              </a:spcBef>
              <a:defRPr sz="2672"/>
            </a:lvl3pPr>
            <a:lvl4pPr marL="1301807" indent="-338829">
              <a:spcBef>
                <a:spcPts val="562"/>
              </a:spcBef>
              <a:defRPr sz="2672"/>
            </a:lvl4pPr>
            <a:lvl5pPr marL="1622794" indent="-338829">
              <a:spcBef>
                <a:spcPts val="562"/>
              </a:spcBef>
              <a:defRPr sz="2672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23263" y="6297613"/>
            <a:ext cx="311150" cy="312737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B204D62-7FA7-4AFA-817D-8D62A3A14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86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FE4AB-D3E8-44FC-9DAE-B24B73970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864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4C6CE-17B8-46F2-B3FE-99D68C6DCE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CA9C9-9E4D-4C43-8C41-C3DC3791C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38" y="273090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088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21675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3EF52-8B8F-4E88-9998-2B3276792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14"/>
            <a:ext cx="5486404" cy="4114801"/>
          </a:xfrm>
          <a:prstGeom prst="rect">
            <a:avLst/>
          </a:prstGeom>
        </p:spPr>
        <p:txBody>
          <a:bodyPr lIns="91306" tIns="45661" rIns="91306" bIns="45661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377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97D14-95BC-49EC-80A2-6DCB46AD8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864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359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F1446-2804-4A25-805F-D24EBC071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39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294688" y="6283325"/>
            <a:ext cx="339725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24F11-5951-44C0-9412-84372A74A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49" tIns="64849" rIns="64849" bIns="64849"/>
          <a:lstStyle>
            <a:lvl1pPr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64849" tIns="64849" rIns="64849" bIns="64849"/>
          <a:lstStyle>
            <a:lvl1pPr marL="326323" indent="-326323" defTabSz="911912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850" indent="-317254" defTabSz="911912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5757" indent="-304558" defTabSz="911912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0196" indent="-338410" defTabSz="911912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0788" indent="-338410" defTabSz="911912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49" tIns="64849" rIns="64849" bIns="6484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3CB2429-C68A-4637-8C2E-BFBB24256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58" y="273134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130" y="273053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3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CF4F1-2EB9-497B-8CAD-C83336F58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49" tIns="64849" rIns="64849" bIns="64849"/>
          <a:lstStyle>
            <a:lvl1pPr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64849" tIns="64849" rIns="64849" bIns="64849" anchor="b"/>
          <a:lstStyle>
            <a:lvl1pPr marL="0" indent="0" defTabSz="911912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912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912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912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912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49" tIns="64849" rIns="64849" bIns="6484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3D9FBFA-CDF5-4BD5-9253-0C4283AF2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49" tIns="64849" rIns="64849" bIns="64849"/>
          <a:lstStyle>
            <a:lvl1pPr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49" tIns="64849" rIns="64849" bIns="6484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2E5AAF2-B35A-4C6A-8FB1-5B68CDF07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090"/>
            <a:ext cx="3008318" cy="1162051"/>
          </a:xfrm>
          <a:prstGeom prst="rect">
            <a:avLst/>
          </a:prstGeom>
        </p:spPr>
        <p:txBody>
          <a:bodyPr lIns="64849" tIns="64849" rIns="64849" bIns="64849" anchor="b"/>
          <a:lstStyle>
            <a:lvl1pPr algn="l" defTabSz="911912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088" y="273049"/>
            <a:ext cx="5111753" cy="5853115"/>
          </a:xfrm>
          <a:prstGeom prst="rect">
            <a:avLst/>
          </a:prstGeom>
        </p:spPr>
        <p:txBody>
          <a:bodyPr lIns="64849" tIns="64849" rIns="64849" bIns="64849"/>
          <a:lstStyle>
            <a:lvl1pPr marL="330620" indent="-330620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462" indent="-314866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063" indent="-293876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438" indent="-352659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032" indent="-352658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49" tIns="64849" rIns="64849" bIns="6484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BE4BD9D-D45A-4A91-A944-45D97F835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64849" tIns="64849" rIns="64849" bIns="64849" anchor="b"/>
          <a:lstStyle>
            <a:lvl1pPr algn="l" defTabSz="911912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14"/>
            <a:ext cx="5486404" cy="4114801"/>
          </a:xfrm>
          <a:prstGeom prst="rect">
            <a:avLst/>
          </a:prstGeom>
        </p:spPr>
        <p:txBody>
          <a:bodyPr lIns="91306" tIns="45661" rIns="91306" bIns="45661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377"/>
            <a:ext cx="5486404" cy="804865"/>
          </a:xfrm>
          <a:prstGeom prst="rect">
            <a:avLst/>
          </a:prstGeom>
        </p:spPr>
        <p:txBody>
          <a:bodyPr lIns="64849" tIns="64849" rIns="64849" bIns="64849"/>
          <a:lstStyle>
            <a:lvl1pPr marL="0" indent="0" defTabSz="911912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912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912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912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912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49" tIns="64849" rIns="64849" bIns="6484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338BCB2-8192-42D8-AE70-948B52C72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49" tIns="64849" rIns="64849" bIns="64849"/>
          <a:lstStyle>
            <a:lvl1pPr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49" tIns="64849" rIns="64849" bIns="64849"/>
          <a:lstStyle>
            <a:lvl1pPr marL="330620" indent="-330620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462" indent="-314866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063" indent="-293876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438" indent="-352659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032" indent="-352658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49" tIns="64849" rIns="64849" bIns="6484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3835449-0DD4-4A0C-84FC-3DD1D0F6F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39" y="274640"/>
            <a:ext cx="2057401" cy="5851529"/>
          </a:xfrm>
          <a:prstGeom prst="rect">
            <a:avLst/>
          </a:prstGeom>
        </p:spPr>
        <p:txBody>
          <a:bodyPr lIns="64849" tIns="64849" rIns="64849" bIns="64849"/>
          <a:lstStyle>
            <a:lvl1pPr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64849" tIns="64849" rIns="64849" bIns="64849"/>
          <a:lstStyle>
            <a:lvl1pPr marL="330620" indent="-330620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462" indent="-314866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063" indent="-293876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438" indent="-352659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032" indent="-352658" defTabSz="9119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49" tIns="64849" rIns="64849" bIns="6484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74E53EF-1D68-428F-97EE-BB7DB826CB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57925" y="6207125"/>
            <a:ext cx="295275" cy="2984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6AD0C66-DA83-420A-B69B-FED84278B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80" tIns="64880" rIns="64880" bIns="64880"/>
          <a:lstStyle>
            <a:lvl1pPr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80" tIns="64880" rIns="64880" bIns="64880"/>
          <a:lstStyle>
            <a:lvl1pPr marL="330795" indent="-330795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797" indent="-315030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558" indent="-294032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136" indent="-352847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897" indent="-352845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6F8896D-9F70-4AE8-A2EB-1B3981796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64880" tIns="64880" rIns="64880" bIns="64880" anchor="t"/>
          <a:lstStyle>
            <a:lvl1pPr algn="l" defTabSz="912397">
              <a:defRPr sz="3867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64880" tIns="64880" rIns="64880" bIns="64880" anchor="b"/>
          <a:lstStyle>
            <a:lvl1pPr marL="0" indent="0" defTabSz="912397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397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397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397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397">
              <a:spcBef>
                <a:spcPts val="352"/>
              </a:spcBef>
              <a:buSzTx/>
              <a:buFontTx/>
              <a:buNone/>
              <a:defRPr sz="1969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AEB0635-6FBB-4BA2-9A41-16EBE296D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80" tIns="64880" rIns="64880" bIns="64880"/>
          <a:lstStyle>
            <a:lvl1pPr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64880" tIns="64880" rIns="64880" bIns="64880"/>
          <a:lstStyle>
            <a:lvl1pPr marL="326494" indent="-326494" defTabSz="912397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188" indent="-317421" defTabSz="912397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257" indent="-304720" defTabSz="912397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0885" indent="-338591" defTabSz="912397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1645" indent="-338591" defTabSz="912397">
              <a:spcBef>
                <a:spcPts val="562"/>
              </a:spcBef>
              <a:defRPr sz="267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AFACC54-23FA-40A8-8E4F-5D0C5CEFF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58"/>
            <a:ext cx="5486404" cy="4114801"/>
          </a:xfrm>
          <a:prstGeom prst="rect">
            <a:avLst/>
          </a:prstGeom>
        </p:spPr>
        <p:txBody>
          <a:bodyPr lIns="64194" tIns="32107" rIns="64194" bIns="32107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421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5325" y="6292850"/>
            <a:ext cx="319088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99800-3ECE-4ED8-AEC6-FDB93B807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80" tIns="64880" rIns="64880" bIns="64880"/>
          <a:lstStyle>
            <a:lvl1pPr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64880" tIns="64880" rIns="64880" bIns="64880" anchor="b"/>
          <a:lstStyle>
            <a:lvl1pPr marL="0" indent="0" defTabSz="912397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397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397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397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397">
              <a:spcBef>
                <a:spcPts val="492"/>
              </a:spcBef>
              <a:buSzTx/>
              <a:buFontTx/>
              <a:buNone/>
              <a:defRPr sz="2391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02B4FAA-640F-4E2D-BCE2-CF34341CA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80" tIns="64880" rIns="64880" bIns="64880"/>
          <a:lstStyle>
            <a:lvl1pPr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C6DB66D-7073-4958-BF1D-D51B81309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A0667C9-A6BC-45C2-9590-D8CCC4676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42" y="273090"/>
            <a:ext cx="3008317" cy="1162051"/>
          </a:xfrm>
          <a:prstGeom prst="rect">
            <a:avLst/>
          </a:prstGeom>
        </p:spPr>
        <p:txBody>
          <a:bodyPr lIns="64880" tIns="64880" rIns="64880" bIns="64880" anchor="b"/>
          <a:lstStyle>
            <a:lvl1pPr algn="l" defTabSz="912397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088" y="273049"/>
            <a:ext cx="5111753" cy="5853115"/>
          </a:xfrm>
          <a:prstGeom prst="rect">
            <a:avLst/>
          </a:prstGeom>
        </p:spPr>
        <p:txBody>
          <a:bodyPr lIns="64880" tIns="64880" rIns="64880" bIns="64880"/>
          <a:lstStyle>
            <a:lvl1pPr marL="330795" indent="-330795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797" indent="-315030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558" indent="-294032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136" indent="-352847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897" indent="-352845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77D17C9-70C4-4666-BACD-F6B2594E2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64880" tIns="64880" rIns="64880" bIns="64880" anchor="b"/>
          <a:lstStyle>
            <a:lvl1pPr algn="l" defTabSz="912397">
              <a:defRPr sz="1969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14"/>
            <a:ext cx="5486404" cy="4114801"/>
          </a:xfrm>
          <a:prstGeom prst="rect">
            <a:avLst/>
          </a:prstGeom>
        </p:spPr>
        <p:txBody>
          <a:bodyPr lIns="91306" tIns="45661" rIns="91306" bIns="45661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377"/>
            <a:ext cx="5486404" cy="804865"/>
          </a:xfrm>
          <a:prstGeom prst="rect">
            <a:avLst/>
          </a:prstGeom>
        </p:spPr>
        <p:txBody>
          <a:bodyPr lIns="64880" tIns="64880" rIns="64880" bIns="64880"/>
          <a:lstStyle>
            <a:lvl1pPr marL="0" indent="0" defTabSz="912397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397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397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397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397">
              <a:spcBef>
                <a:spcPts val="281"/>
              </a:spcBef>
              <a:buSzTx/>
              <a:buFontTx/>
              <a:buNone/>
              <a:defRPr sz="1266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9433A85-77EE-4D13-B1DD-1CF9775D5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880" tIns="64880" rIns="64880" bIns="64880"/>
          <a:lstStyle>
            <a:lvl1pPr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80" tIns="64880" rIns="64880" bIns="64880"/>
          <a:lstStyle>
            <a:lvl1pPr marL="330795" indent="-330795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797" indent="-315030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558" indent="-294032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136" indent="-352847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897" indent="-352845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4CC0379-00AA-4614-AA9A-D1E3228C0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39" y="274640"/>
            <a:ext cx="2057401" cy="5851529"/>
          </a:xfrm>
          <a:prstGeom prst="rect">
            <a:avLst/>
          </a:prstGeom>
        </p:spPr>
        <p:txBody>
          <a:bodyPr lIns="64880" tIns="64880" rIns="64880" bIns="64880"/>
          <a:lstStyle>
            <a:lvl1pPr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64880" tIns="64880" rIns="64880" bIns="64880"/>
          <a:lstStyle>
            <a:lvl1pPr marL="330795" indent="-330795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797" indent="-315030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558" indent="-294032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136" indent="-352847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897" indent="-352845" defTabSz="91239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 lIns="64880" tIns="64880" rIns="64880" bIns="6488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46E169D-D087-4EBB-B989-83D861898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391525" y="6389688"/>
            <a:ext cx="295275" cy="2984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ADFD119-98CF-4182-8183-82678F582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908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5325" y="6292850"/>
            <a:ext cx="319088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0AC5-F24C-4EBC-B8B5-D9B84BC90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28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477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4" tIns="45547" rIns="91094" bIns="45547" anchor="ctr"/>
          <a:lstStyle/>
          <a:p>
            <a:pPr algn="ctr" defTabSz="9095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8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37600" y="6492875"/>
            <a:ext cx="415925" cy="419100"/>
          </a:xfrm>
        </p:spPr>
        <p:txBody>
          <a:bodyPr/>
          <a:lstStyle>
            <a:lvl1pPr>
              <a:defRPr sz="1900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0FAA9B73-A63E-4E84-BA90-E4B929DB3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6BFE65-5FA1-4DE8-A337-6E4BF8D02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1A6E523-AEC7-4158-973F-3B16A19403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 userDrawn="1"/>
        </p:nvSpPr>
        <p:spPr>
          <a:xfrm>
            <a:off x="0" y="115888"/>
            <a:ext cx="9144000" cy="720725"/>
          </a:xfrm>
          <a:prstGeom prst="rect">
            <a:avLst/>
          </a:prstGeom>
          <a:solidFill>
            <a:srgbClr val="3374C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4" tIns="45547" rIns="91094" bIns="45547" anchor="ctr"/>
          <a:lstStyle/>
          <a:p>
            <a:pPr algn="ctr" defTabSz="9095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8">
              <a:solidFill>
                <a:prstClr val="white"/>
              </a:solidFill>
            </a:endParaRPr>
          </a:p>
        </p:txBody>
      </p:sp>
      <p:pic>
        <p:nvPicPr>
          <p:cNvPr id="3" name="Picture 3" descr="C:\Users\TYaskevich\Desktop\ДЛЯ ПРЕЗ\Рис. к презент\Логотип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42000" contrast="78000"/>
            <a:extLst/>
          </a:blip>
          <a:srcRect/>
          <a:stretch>
            <a:fillRect/>
          </a:stretch>
        </p:blipFill>
        <p:spPr bwMode="auto">
          <a:xfrm>
            <a:off x="7956376" y="116632"/>
            <a:ext cx="122413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effectLst>
            <a:glow rad="12446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37600" y="6492875"/>
            <a:ext cx="415925" cy="419100"/>
          </a:xfrm>
        </p:spPr>
        <p:txBody>
          <a:bodyPr/>
          <a:lstStyle>
            <a:lvl1pPr>
              <a:defRPr sz="1900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FC1FC641-6B0F-4257-8FC4-E75E40EBBF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F72F3C-F14F-47C9-985A-436DF1DA9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999CC1B-22CB-4358-BDB9-2EC63E744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BD89DDD-93F8-4E05-9E80-B359AF6D7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68887AC-1EB4-491F-97D6-D636E73B8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481" y="274641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41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5325" y="6292850"/>
            <a:ext cx="319088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E1512-4713-4B02-A45E-E6585AB9F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A7EC7D-D922-4342-AFC1-D7AD4625B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62A932B-57D6-41ED-B713-F87AFB3FF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E51840F-C9FF-463E-9DA8-7DCCF4C0C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2B0BE7A-00A5-4D9A-821C-7832B3EAD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08DD56-FFB0-49FD-BBD6-4CB662A9C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ED348ED-8F00-4825-9288-8C8B0D74E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ACF520A-8E03-4027-859B-0CFCDF3A2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A48566F-01C0-428C-A513-4202F7F752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576051E-E108-4D2B-8087-BB210AA9F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728075" y="6505575"/>
            <a:ext cx="400050" cy="404813"/>
          </a:xfrm>
        </p:spPr>
        <p:txBody>
          <a:bodyPr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40DD5C-A04E-4AC4-9A72-3F1753759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91" tIns="45591" rIns="45591" bIns="45591"/>
          <a:lstStyle>
            <a:lvl1pPr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 lIns="45591" tIns="45591" rIns="45591" bIns="45591"/>
          <a:lstStyle>
            <a:lvl1pPr marL="326300" indent="-326300" defTabSz="911827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789" indent="-317221" defTabSz="911827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5676" indent="-304524" defTabSz="911827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0082" indent="-338382" defTabSz="911827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0638" indent="-338382" defTabSz="911827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591" tIns="45591" rIns="45591" bIns="4559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132C129-0914-4190-BFAD-90FE51F00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28075" y="6342063"/>
            <a:ext cx="400050" cy="4048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4E9CDC3C-0131-4B0F-A919-86AC9E6867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71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BA7019F-F23F-43DE-80F7-2EDC88AAF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836825F-F08B-4954-9DF9-867BE9013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6279" indent="-326279">
              <a:spcBef>
                <a:spcPts val="563"/>
              </a:spcBef>
              <a:defRPr sz="2700"/>
            </a:lvl1pPr>
            <a:lvl2pPr marL="637736" indent="-317189">
              <a:spcBef>
                <a:spcPts val="563"/>
              </a:spcBef>
              <a:defRPr sz="2700"/>
            </a:lvl2pPr>
            <a:lvl3pPr marL="945599" indent="-304494">
              <a:spcBef>
                <a:spcPts val="563"/>
              </a:spcBef>
              <a:defRPr sz="2700"/>
            </a:lvl3pPr>
            <a:lvl4pPr marL="1299989" indent="-338358">
              <a:spcBef>
                <a:spcPts val="563"/>
              </a:spcBef>
              <a:defRPr sz="2700"/>
            </a:lvl4pPr>
            <a:lvl5pPr marL="1620516" indent="-338358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fld id="{9D6EFE38-9D23-421F-AFFC-A0AD29A63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18C-3278-416C-B961-159979982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78170-9C6F-495A-A77C-B2AA5F947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2D858-8CEA-4B17-8A96-EFC2CBEC7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A50DF-04E6-40E2-B2FD-74F7EF627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3D0C9-C022-43AB-ADF4-5EEA845D5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5AEF6-BFFC-4147-882C-990720B722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91" tIns="45591" rIns="45591" bIns="45591"/>
          <a:lstStyle>
            <a:lvl1pPr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91" tIns="45591" rIns="45591" bIns="45591" anchor="b"/>
          <a:lstStyle>
            <a:lvl1pPr marL="0" indent="0" defTabSz="911827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827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827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827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827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591" tIns="45591" rIns="45591" bIns="4559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1CAFD8B-AAF2-4EAC-99EE-41C75F159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51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E0D7B-2077-4F84-A936-87F7B2C87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29" tIns="45529" rIns="45529" bIns="45529"/>
          <a:lstStyle>
            <a:lvl1pPr marL="325876" indent="-325876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949" indent="-316801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440" indent="-30411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8376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8515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654962A-B0BD-4546-A7CB-DE7B9118C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29" tIns="45529" rIns="45529" bIns="45529" anchor="b"/>
          <a:lstStyle>
            <a:lvl1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4E46261-5833-4618-8A87-AB2FCFF3F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4CE7B08-08EA-4A0E-8992-6292D9447B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166"/>
            <a:ext cx="3008318" cy="1162051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9184884-561E-435C-87A7-2591DAA8FF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29" tIns="45529" rIns="45529" bIns="45529"/>
          <a:lstStyle>
            <a:lvl1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733FFEA-0849-4DB0-BD4C-CFAD89C10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E1CFB06-E377-45F8-9932-8800C826C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1817E70-C55A-488C-9A84-D28D92B94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2BECFA9-82E7-43C4-8597-72770EC87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A169C07-190E-41D0-BCAC-F5EC344D1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91" tIns="45591" rIns="45591" bIns="45591"/>
          <a:lstStyle>
            <a:lvl1pPr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591" tIns="45591" rIns="45591" bIns="4559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68CAF5BE-D6AB-4354-A2E7-3FB67CAA4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551" tIns="45551" rIns="45551" bIns="45551" anchor="t"/>
          <a:lstStyle>
            <a:lvl1pPr algn="l" defTabSz="91111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4E95BD9-C09D-4E39-ABC5-8FE8A9E70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51" tIns="45551" rIns="45551" bIns="45551"/>
          <a:lstStyle>
            <a:lvl1pPr marL="326047" indent="-326047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287" indent="-31696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938" indent="-30427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9066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9372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E6A29B0-2734-47C5-A901-3D4CCF812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6A0B3B0-4C69-4969-8C13-20A08745C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7999B95-89CF-45E0-82DF-2B4F00B82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33FC2D4-C595-4392-A9EC-D8256F7D2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A7BD52E-5BBA-4D79-BB0A-4A6161719F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51" tIns="45551" rIns="45551" bIns="45551"/>
          <a:lstStyle>
            <a:lvl1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21DC5E4-0D17-4CC9-9558-132CBBE05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1452520-616B-4E74-A573-DBF817ED5F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765AB6F-C34F-4B71-ADBA-640D21BF2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6202AD8-0A7F-4A64-9A6E-136C0B38A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1E37-0602-4376-B271-58F60BBEC2EC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5326-58A0-45A5-A0B4-AE485164E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7" y="273134"/>
            <a:ext cx="3008318" cy="1162051"/>
          </a:xfrm>
          <a:prstGeom prst="rect">
            <a:avLst/>
          </a:prstGeom>
        </p:spPr>
        <p:txBody>
          <a:bodyPr lIns="45591" tIns="45591" rIns="45591" bIns="45591" anchor="b"/>
          <a:lstStyle>
            <a:lvl1pPr algn="l" defTabSz="911827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130" y="273053"/>
            <a:ext cx="5111753" cy="5853115"/>
          </a:xfrm>
          <a:prstGeom prst="rect">
            <a:avLst/>
          </a:prstGeom>
        </p:spPr>
        <p:txBody>
          <a:bodyPr lIns="45591" tIns="45591" rIns="45591" bIns="45591"/>
          <a:lstStyle>
            <a:lvl1pPr marL="330600" indent="-330600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99" indent="-314831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987" indent="-293847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315" indent="-352633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878" indent="-352631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5" y="1435103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591" tIns="45591" rIns="45591" bIns="4559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59C9CC1-100A-4460-9B09-056178729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8C3AB98-20ED-42BA-AD00-35A8EA2FD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FF5EABF-18E1-4050-9D07-0360EF100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8FC8CAC-7E0B-443F-9079-83574A797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4CC90FA-774F-4650-AC4D-EE7618A93F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145433B-2236-435E-ABF5-2497C93B6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9D14E38-ADED-4C63-BFE3-EF11E27E3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82A6B635-43B8-4BFD-B7E3-E4F5E8310D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08121093-9AD2-4126-A756-C289631A32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EB56C74-BF0D-4A3F-BA1E-EF31899F8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91" tIns="45591" rIns="45591" bIns="45591" anchor="b"/>
          <a:lstStyle>
            <a:lvl1pPr algn="l" defTabSz="911827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58"/>
            <a:ext cx="5486404" cy="4114801"/>
          </a:xfrm>
          <a:prstGeom prst="rect">
            <a:avLst/>
          </a:prstGeom>
        </p:spPr>
        <p:txBody>
          <a:bodyPr lIns="64194" tIns="32107" rIns="64194" bIns="32107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421"/>
            <a:ext cx="5486404" cy="804865"/>
          </a:xfrm>
          <a:prstGeom prst="rect">
            <a:avLst/>
          </a:prstGeom>
        </p:spPr>
        <p:txBody>
          <a:bodyPr lIns="45591" tIns="45591" rIns="45591" bIns="45591"/>
          <a:lstStyle>
            <a:lvl1pPr marL="0" indent="0" defTabSz="911827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827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827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827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827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591" tIns="45591" rIns="45591" bIns="4559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364340F6-2E3B-43A2-8BAB-A430B7843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20D9956-6082-4900-8AC9-353D1E2BF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EAE2D20-F5F8-423A-B772-D76F72895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BBBE8B-3BBD-4845-A1B8-B0D5192E5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CB0B274-2195-4EF1-BB3A-AFC745FA6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B86DE64-5AB1-4747-A9F7-014932CF3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318242C-10BC-451E-BE47-BE056298C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0B4EF7C-917E-45C9-ACD8-41D444FA1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0001E2B-988E-42AF-A68B-96A71C76D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0248D15-5892-4FB0-A927-30E9B61F4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4C45DE3-FE80-41A7-B869-F56F9F728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91" tIns="45591" rIns="45591" bIns="45591"/>
          <a:lstStyle>
            <a:lvl1pPr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91" tIns="45591" rIns="45591" bIns="45591"/>
          <a:lstStyle>
            <a:lvl1pPr marL="330600" indent="-330600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99" indent="-314831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987" indent="-293847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315" indent="-352633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878" indent="-352631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591" tIns="45591" rIns="45591" bIns="4559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44CAD25-93F2-49F7-916E-0DDC3AB1B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87528BC-645F-45AB-81C7-55265E8E1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3CF1049-ACBB-41EA-B5D3-4C83364A3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E53B14D-77C6-4719-8F8C-4C26DC987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7EAC19D-DC2B-44C3-8903-FC81FE1FC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A7B38E4-773E-4D59-A8AA-4BFD1B200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BE18332-61C1-4D93-A3E7-D9B865C49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A608A9C-77F1-492D-9219-4F42E935A4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DB939F0-67A0-46B7-9407-F2FEF6E9E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DE22B09-9928-4634-8A31-D6F745556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13A849A-D661-4A66-ABA1-23578BD92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481" y="274644"/>
            <a:ext cx="2057401" cy="5851529"/>
          </a:xfrm>
          <a:prstGeom prst="rect">
            <a:avLst/>
          </a:prstGeom>
        </p:spPr>
        <p:txBody>
          <a:bodyPr lIns="45591" tIns="45591" rIns="45591" bIns="45591"/>
          <a:lstStyle>
            <a:lvl1pPr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4"/>
            <a:ext cx="6019803" cy="5851529"/>
          </a:xfrm>
          <a:prstGeom prst="rect">
            <a:avLst/>
          </a:prstGeom>
        </p:spPr>
        <p:txBody>
          <a:bodyPr lIns="45591" tIns="45591" rIns="45591" bIns="45591"/>
          <a:lstStyle>
            <a:lvl1pPr marL="330600" indent="-330600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399" indent="-314831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987" indent="-293847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4315" indent="-352633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4878" indent="-352631" defTabSz="911827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591" tIns="45591" rIns="45591" bIns="4559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FC532B4-7FCC-433B-9870-FCA93FD71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AB754E2-2F59-4E2B-8EC0-41716DA490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2694902-B276-4E48-8E9D-905A065E2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F0292E6-BC6B-44A4-8043-6FF77D133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0B3795E-CD48-42D3-A165-623081047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C7D3B6E-A96E-4EFA-872D-60539F03A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D3F5727-E2A6-45D5-BA8D-97FDAAC85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CD19483-8AE8-4F64-9A50-C4EB3C774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C212308-0C6F-45CC-8892-774B032E7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9E0375E-9435-4128-9C3F-A00DE683E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4438" y="6226175"/>
            <a:ext cx="258762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6C6540E-39C3-4387-959E-24552D921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3FAF009-766F-4672-B1C0-D0BF583E5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998D4DF-9967-4036-B893-FFD1C97D8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E7B89EA-DCBB-45DC-BD9D-B1AAF56E1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ED7EDC1-39EB-4AEE-829E-D06E71D53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63D2115-F531-4FF0-A3F0-70AFE030A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71A4F0F-582E-4BF5-9A3B-A19A1771B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946B582-3ED4-40B2-A690-98B6FB49B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A382317-AEEF-42C0-A3C1-4664C28A7F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C1F2CC2-D0C8-4872-8B01-50E6D6AB0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EA142B9-E273-4AED-92E9-9F85A98DB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13" tIns="45613" rIns="45613" bIns="45613"/>
          <a:lstStyle>
            <a:lvl1pPr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13" tIns="45613" rIns="45613" bIns="45613"/>
          <a:lstStyle>
            <a:lvl1pPr marL="330774" indent="-330774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733" indent="-314995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478" indent="-294003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014" indent="-352821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743" indent="-352818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1B28F62-884F-48BF-A31D-800CF06AE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0F6152B-FB00-4419-AB86-D11B9EFC0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4AEAF13-C6B0-4F8F-8830-8B55C1C38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08BB176-BECE-4D8D-954B-866C2D690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5B47014-9EF5-4D6E-9012-DAD12463E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E6D25FE-1911-4534-A92B-C94A35CB6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1020218-13BE-4D69-AA0B-BB69800FC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E3C328C-D91C-43BE-8455-9D241EA43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3461525-DB5B-471E-ABBA-EF8360377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71C7284-8C23-4447-92ED-F67E4AFCF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158CF91-F38A-4BB2-999A-928D6A58F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613" tIns="45613" rIns="45613" bIns="45613" anchor="t"/>
          <a:lstStyle>
            <a:lvl1pPr algn="l" defTabSz="912312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613" tIns="45613" rIns="45613" bIns="45613" anchor="b"/>
          <a:lstStyle>
            <a:lvl1pPr marL="0" indent="0" defTabSz="912312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312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312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312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312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7433989B-FA47-4A13-A530-6815B1A93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932A492-3BEC-42C9-B22C-FF6BA0EB2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0FDE853-62EC-4224-9AF4-E2D5D6E81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C3A35B7-2721-438F-9E00-79D5BD1BF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B490DDA-3161-4B61-AEC3-33214716AC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A6E5073-9DBB-4340-B390-84EA2C0A5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AB1ACE3-000B-4B6F-9A0C-3D099F2C9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46598C2-8B68-4BBB-985D-71A9652D2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4A57A4E-0BCC-4E8C-8BAB-CA4567FD4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0D55380-5933-498D-A868-9F78F3BA3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3508667-8969-42B2-AB3D-5D727C965F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13" tIns="45613" rIns="45613" bIns="45613"/>
          <a:lstStyle>
            <a:lvl1pPr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38602" cy="4525965"/>
          </a:xfrm>
          <a:prstGeom prst="rect">
            <a:avLst/>
          </a:prstGeom>
        </p:spPr>
        <p:txBody>
          <a:bodyPr lIns="45613" tIns="45613" rIns="45613" bIns="45613"/>
          <a:lstStyle>
            <a:lvl1pPr marL="326471" indent="-326471" defTabSz="912312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127" indent="-317388" defTabSz="912312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6175" indent="-304684" defTabSz="912312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0771" indent="-338562" defTabSz="912312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21497" indent="-338562" defTabSz="912312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116A73D-4590-4634-AD84-3CB9D1973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562C9B0-99A0-4376-8F9C-13C1858F5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AAA8A62-4139-4502-8222-C4313F4B8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A298D15-C85A-4DA1-9266-41A9EB913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3255F05-2982-4BEE-8A8E-BABB02D58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869AFF5-9382-4FE0-BAE6-2790231F4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B2E88C9-30D9-4FCB-A283-F74F62AF0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CAAC679-C252-40C5-8F85-27E784B10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1D4362C-6263-43C4-AE98-21E086E62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6EA31F2-87BC-4419-B390-72B7876FE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DFD6390-7427-4827-95CB-4D96B5075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13" tIns="45613" rIns="45613" bIns="45613"/>
          <a:lstStyle>
            <a:lvl1pPr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613" tIns="45613" rIns="45613" bIns="45613" anchor="b"/>
          <a:lstStyle>
            <a:lvl1pPr marL="0" indent="0" defTabSz="912312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312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312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312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312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216024B-D1E4-48F1-AAA2-A4692D773A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AEDEFA8-3D11-4E85-B9A2-79319A29AE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E6F879B-793B-480D-8F49-DD7EAE293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8CC456D-F3C7-4367-BB9C-F62AC9B06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470958B-84E0-494B-9888-D6C995689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DDD8A504-BCE0-49AB-9860-5D1BB33153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71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74C1B3B-4334-412F-BC7C-8172D92E2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64D4181-F5E8-44E5-ACEC-0EC74A9E0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/>
          <a:lstStyle>
            <a:lvl1pPr marL="326279" indent="-326279">
              <a:spcBef>
                <a:spcPts val="563"/>
              </a:spcBef>
              <a:defRPr sz="2700"/>
            </a:lvl1pPr>
            <a:lvl2pPr marL="637736" indent="-317189">
              <a:spcBef>
                <a:spcPts val="563"/>
              </a:spcBef>
              <a:defRPr sz="2700"/>
            </a:lvl2pPr>
            <a:lvl3pPr marL="945599" indent="-304494">
              <a:spcBef>
                <a:spcPts val="563"/>
              </a:spcBef>
              <a:defRPr sz="2700"/>
            </a:lvl3pPr>
            <a:lvl4pPr marL="1299989" indent="-338358">
              <a:spcBef>
                <a:spcPts val="563"/>
              </a:spcBef>
              <a:defRPr sz="2700"/>
            </a:lvl4pPr>
            <a:lvl5pPr marL="1620516" indent="-338358">
              <a:spcBef>
                <a:spcPts val="563"/>
              </a:spcBef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6"/>
          <p:cNvSpPr>
            <a:spLocks noGrp="1"/>
          </p:cNvSpPr>
          <p:nvPr>
            <p:ph type="sldNum" sz="quarter" idx="10"/>
          </p:nvPr>
        </p:nvSpPr>
        <p:spPr>
          <a:xfrm>
            <a:off x="8347075" y="6308725"/>
            <a:ext cx="287338" cy="292100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fld id="{15A7EBC7-DA7E-4DCA-8EDF-CFFCEC288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6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0B62E-C12E-47BE-8586-E2AF822C6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Shape 64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6058C-4DC4-47E8-B166-9D1CB85D9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13" tIns="45613" rIns="45613" bIns="45613"/>
          <a:lstStyle>
            <a:lvl1pPr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731DA34-4F60-42DA-9BE9-868A7DA10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Shape 73"/>
          <p:cNvSpPr>
            <a:spLocks noGrp="1"/>
          </p:cNvSpPr>
          <p:nvPr>
            <p:ph type="sldNum" sz="quarter" idx="10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9F785-5BDB-4D5B-BF46-628B18147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457198" y="1435101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sldNum" sz="quarter" idx="14"/>
          </p:nvPr>
        </p:nvSpPr>
        <p:spPr>
          <a:xfrm>
            <a:off x="8343900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896FA-BBD7-4E32-857F-2485AD337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97"/>
          <p:cNvSpPr>
            <a:spLocks noGrp="1"/>
          </p:cNvSpPr>
          <p:nvPr>
            <p:ph type="sldNum" sz="quarter" idx="14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2C34-0596-4753-A48D-584C90B4A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199" y="72940"/>
            <a:ext cx="8229603" cy="11430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06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43055-F3AB-4904-9218-5E12C2F1C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29515" y="274637"/>
            <a:ext cx="2057401" cy="58515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7199" y="274637"/>
            <a:ext cx="6019803" cy="585152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117"/>
          <p:cNvSpPr>
            <a:spLocks noGrp="1"/>
          </p:cNvSpPr>
          <p:nvPr>
            <p:ph type="sldNum" sz="quarter" idx="10"/>
          </p:nvPr>
        </p:nvSpPr>
        <p:spPr>
          <a:xfrm>
            <a:off x="8316913" y="6294438"/>
            <a:ext cx="3175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C7EF2-85B8-4B33-A289-9DB9B6DAD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29" tIns="45529" rIns="45529" bIns="45529"/>
          <a:lstStyle>
            <a:lvl1pPr marL="325876" indent="-325876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6949" indent="-316801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440" indent="-30411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8376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8515" indent="-337938" defTabSz="910625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2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6BCF94A-7128-4751-B064-F26F034E9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29" tIns="45529" rIns="45529" bIns="45529" anchor="b"/>
          <a:lstStyle>
            <a:lvl1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3"/>
          </p:nvPr>
        </p:nvSpPr>
        <p:spPr>
          <a:xfrm>
            <a:off x="4645032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230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29A35BC-8ED2-4EA2-9BC6-0FDF8D910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238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4340111-BE88-4ABD-A5F9-2227845F9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457205" y="273166"/>
            <a:ext cx="3008318" cy="1162051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3"/>
          </p:nvPr>
        </p:nvSpPr>
        <p:spPr>
          <a:xfrm>
            <a:off x="457204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24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987A876D-8A69-43A7-A4F5-AA0E8F987A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29" tIns="45529" rIns="45529" bIns="45529" anchor="b"/>
          <a:lstStyle>
            <a:lvl1pPr algn="l" defTabSz="910625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29" tIns="45529" rIns="45529" bIns="45529"/>
          <a:lstStyle>
            <a:lvl1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0625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8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895F991-ED9E-41D5-9015-A87464CB6F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8100-B8FF-495E-A785-C2BD0E520AF8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E20BF-72E9-4DEA-A902-365DAE5BE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2A1753C-4BC4-4A39-98B1-D3B0BE95D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6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CDB0395-FE1B-4E59-9BCA-93E75E4A1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29" tIns="45529" rIns="45529" bIns="45529"/>
          <a:lstStyle>
            <a:lvl1pPr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29" tIns="45529" rIns="45529" bIns="45529"/>
          <a:lstStyle>
            <a:lvl1pPr marL="330173" indent="-330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557" indent="-314410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3768" indent="-293458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2585" indent="-352173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2729" indent="-352172" defTabSz="910625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7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29" tIns="45529" rIns="45529" bIns="45529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15B1243-33C2-464B-9B33-63144F95C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3"/>
          <p:cNvSpPr>
            <a:spLocks noGrp="1"/>
          </p:cNvSpPr>
          <p:nvPr>
            <p:ph type="sldNum" sz="quarter" idx="10"/>
          </p:nvPr>
        </p:nvSpPr>
        <p:spPr>
          <a:xfrm>
            <a:off x="6296025" y="6226175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C30EBC6-69AC-4998-8CBB-24454A8A2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5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463739B4-B273-4AC6-A0A3-2C01A7539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2" cy="1362080"/>
          </a:xfrm>
          <a:prstGeom prst="rect">
            <a:avLst/>
          </a:prstGeom>
        </p:spPr>
        <p:txBody>
          <a:bodyPr lIns="45551" tIns="45551" rIns="45551" bIns="45551" anchor="t"/>
          <a:lstStyle>
            <a:lvl1pPr algn="l" defTabSz="911110">
              <a:defRPr sz="3900" b="1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722314" y="2906712"/>
            <a:ext cx="7772402" cy="1500190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352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63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025A457-CE04-402B-9D06-02AF2FFDF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half" idx="1"/>
          </p:nvPr>
        </p:nvSpPr>
        <p:spPr>
          <a:xfrm>
            <a:off x="457199" y="1600199"/>
            <a:ext cx="4038602" cy="4525965"/>
          </a:xfrm>
          <a:prstGeom prst="rect">
            <a:avLst/>
          </a:prstGeom>
        </p:spPr>
        <p:txBody>
          <a:bodyPr lIns="45551" tIns="45551" rIns="45551" bIns="45551"/>
          <a:lstStyle>
            <a:lvl1pPr marL="326047" indent="-326047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7287" indent="-31696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44938" indent="-304278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299066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19372" indent="-338120" defTabSz="911110">
              <a:spcBef>
                <a:spcPts val="563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372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88F85F7-04C4-49DA-B86F-69EE7B1F2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457199" y="1535114"/>
            <a:ext cx="4040190" cy="639764"/>
          </a:xfrm>
          <a:prstGeom prst="rect">
            <a:avLst/>
          </a:prstGeom>
        </p:spPr>
        <p:txBody>
          <a:bodyPr lIns="45551" tIns="45551" rIns="45551" bIns="45551" anchor="b"/>
          <a:lstStyle>
            <a:lvl1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493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3"/>
          </p:nvPr>
        </p:nvSpPr>
        <p:spPr>
          <a:xfrm>
            <a:off x="4645029" y="1535111"/>
            <a:ext cx="4041778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382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0BE3F88-4CEF-45F7-A2B6-CF12E18B6F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390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31B9255-3983-41D8-BDCB-CBC0B6ED8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7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CC5D1464-AA34-4122-BB5D-08A0C6705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56" y="273166"/>
            <a:ext cx="3008317" cy="1162051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164" y="273049"/>
            <a:ext cx="5111753" cy="5853115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DEFDFBF-DA57-452E-AA87-6F083E142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58" y="273134"/>
            <a:ext cx="3008317" cy="1162051"/>
          </a:xfrm>
          <a:prstGeom prst="rect">
            <a:avLst/>
          </a:prstGeom>
        </p:spPr>
        <p:txBody>
          <a:bodyPr lIns="45613" tIns="45613" rIns="45613" bIns="45613" anchor="b"/>
          <a:lstStyle>
            <a:lvl1pPr algn="l" defTabSz="912312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3575130" y="273053"/>
            <a:ext cx="5111753" cy="5853115"/>
          </a:xfrm>
          <a:prstGeom prst="rect">
            <a:avLst/>
          </a:prstGeom>
        </p:spPr>
        <p:txBody>
          <a:bodyPr lIns="45613" tIns="45613" rIns="45613" bIns="45613"/>
          <a:lstStyle>
            <a:lvl1pPr marL="330774" indent="-330774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733" indent="-314995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478" indent="-294003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014" indent="-352821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743" indent="-352818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sz="half" idx="13"/>
          </p:nvPr>
        </p:nvSpPr>
        <p:spPr>
          <a:xfrm>
            <a:off x="457202" y="1435103"/>
            <a:ext cx="300831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07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E609370A-97BD-41CE-A893-0DFB5CFD1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551" tIns="45551" rIns="45551" bIns="45551" anchor="b"/>
          <a:lstStyle>
            <a:lvl1pPr algn="l" defTabSz="91111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90"/>
            <a:ext cx="5486404" cy="4114801"/>
          </a:xfrm>
          <a:prstGeom prst="rect">
            <a:avLst/>
          </a:prstGeom>
        </p:spPr>
        <p:txBody>
          <a:bodyPr lIns="64108" tIns="32069" rIns="64108" bIns="32069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453"/>
            <a:ext cx="5486404" cy="804865"/>
          </a:xfrm>
          <a:prstGeom prst="rect">
            <a:avLst/>
          </a:prstGeom>
        </p:spPr>
        <p:txBody>
          <a:bodyPr lIns="45551" tIns="45551" rIns="45551" bIns="45551"/>
          <a:lstStyle>
            <a:lvl1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1110">
              <a:spcBef>
                <a:spcPts val="282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3617245-2853-470C-B849-A53A59E7B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7682738-1E08-4E9A-8E7B-67B5A3AB8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515" y="274640"/>
            <a:ext cx="2057401" cy="5851529"/>
          </a:xfrm>
          <a:prstGeom prst="rect">
            <a:avLst/>
          </a:prstGeom>
        </p:spPr>
        <p:txBody>
          <a:bodyPr lIns="45551" tIns="45551" rIns="45551" bIns="45551"/>
          <a:lstStyle>
            <a:lvl1pPr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0"/>
            <a:ext cx="6019803" cy="5851529"/>
          </a:xfrm>
          <a:prstGeom prst="rect">
            <a:avLst/>
          </a:prstGeom>
        </p:spPr>
        <p:txBody>
          <a:bodyPr lIns="45551" tIns="45551" rIns="45551" bIns="45551"/>
          <a:lstStyle>
            <a:lvl1pPr marL="330349" indent="-33034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4893" indent="-31457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4259" indent="-293614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3282" indent="-352361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3593" indent="-352359" defTabSz="91111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 lIns="45551" tIns="45551" rIns="45551" bIns="45551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E77C8F5-F3A8-4F5B-A4EB-1233C6662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5860675C-0A3A-417B-A1B0-3FAB99AE2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CB21564-01F9-4387-BC04-E9EA67B53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244C06E-7CDE-446C-8750-50EA98849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B7E588E-F8B6-4879-B089-1C798A340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A8B8A23-A3F8-4670-8C0A-507A673CC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26D5D2B-D61B-43AC-ACA7-20A7E374D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792290" y="4800598"/>
            <a:ext cx="5486404" cy="566740"/>
          </a:xfrm>
          <a:prstGeom prst="rect">
            <a:avLst/>
          </a:prstGeom>
        </p:spPr>
        <p:txBody>
          <a:bodyPr lIns="45613" tIns="45613" rIns="45613" bIns="45613" anchor="b"/>
          <a:lstStyle>
            <a:lvl1pPr algn="l" defTabSz="912312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pic" sz="half" idx="13"/>
          </p:nvPr>
        </p:nvSpPr>
        <p:spPr>
          <a:xfrm>
            <a:off x="1792290" y="612858"/>
            <a:ext cx="5486404" cy="4114801"/>
          </a:xfrm>
          <a:prstGeom prst="rect">
            <a:avLst/>
          </a:prstGeom>
        </p:spPr>
        <p:txBody>
          <a:bodyPr lIns="64194" tIns="32107" rIns="64194" bIns="32107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xfrm>
            <a:off x="1792290" y="5367421"/>
            <a:ext cx="5486404" cy="804865"/>
          </a:xfrm>
          <a:prstGeom prst="rect">
            <a:avLst/>
          </a:prstGeom>
        </p:spPr>
        <p:txBody>
          <a:bodyPr lIns="45613" tIns="45613" rIns="45613" bIns="45613"/>
          <a:lstStyle>
            <a:lvl1pPr marL="0" indent="0" defTabSz="912312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2312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2312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2312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2312">
              <a:spcBef>
                <a:spcPts val="283"/>
              </a:spcBef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417"/>
          <p:cNvSpPr>
            <a:spLocks noGrp="1"/>
          </p:cNvSpPr>
          <p:nvPr>
            <p:ph type="sldNum" sz="quarter" idx="14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A9929194-BE96-45FD-9C03-A0BC251F8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FA36000-4290-4BA0-9ED9-3CB2599587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27FA50D2-E2D1-47AD-8DF7-9B285CA1F8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1CAFCE58-8A6D-4D10-81AC-05F568B225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2CCA6F1-EB4D-4E0E-BF91-DFB2403D1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74420CE-F1E9-4347-91F9-6D3B9134B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C5E322A-2FBF-418F-B69D-EED2D4440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B1835B2-6919-4786-85BF-93B8CC651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F1DF5F5-9FC8-4371-8384-20EE8851C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CBD9312-1764-4000-9A9A-F4493AA02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A6AC8D2-C9B0-4E32-A780-081974451B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45613" tIns="45613" rIns="45613" bIns="45613"/>
          <a:lstStyle>
            <a:lvl1pPr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13" tIns="45613" rIns="45613" bIns="45613"/>
          <a:lstStyle>
            <a:lvl1pPr marL="330774" indent="-330774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733" indent="-314995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478" indent="-294003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014" indent="-352821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743" indent="-352818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26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4BCFA2B-BDEB-46D1-A153-61B1925B5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A0F96B7-EE20-4974-8494-51BC0FE13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A881AE2-8F3D-461B-9F00-C1ACFA3FD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1DE3641-8CFD-46CB-9CF8-5926B9AA9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8D2CB50-AC70-4FF3-AC8C-1740B39CD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EDC5DE1-55B4-41CC-A56B-4D1494AB6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EB97AF4-E736-46A2-870D-E3DF04561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78E96AA-1CE3-4367-963C-99D04FBF1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6662EC0-4129-4BF3-BF25-2C3BC9B81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4360741-EDED-435E-A7C2-FCD0F2BDB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30AD559-7BA4-40AE-8FF6-53A4657010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6629481" y="274644"/>
            <a:ext cx="2057401" cy="5851529"/>
          </a:xfrm>
          <a:prstGeom prst="rect">
            <a:avLst/>
          </a:prstGeom>
        </p:spPr>
        <p:txBody>
          <a:bodyPr lIns="45613" tIns="45613" rIns="45613" bIns="45613"/>
          <a:lstStyle>
            <a:lvl1pPr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199" y="274644"/>
            <a:ext cx="6019803" cy="5851529"/>
          </a:xfrm>
          <a:prstGeom prst="rect">
            <a:avLst/>
          </a:prstGeom>
        </p:spPr>
        <p:txBody>
          <a:bodyPr lIns="45613" tIns="45613" rIns="45613" bIns="45613"/>
          <a:lstStyle>
            <a:lvl1pPr marL="330774" indent="-330774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5733" indent="-314995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5478" indent="-294003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15014" indent="-352821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35743" indent="-352818" defTabSz="912312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35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 lIns="45613" tIns="45613" rIns="45613" bIns="45613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AC645E7-6D23-40EF-9C0F-73E82F7C8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C3F5231-564B-4A48-935B-885B2694A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DD425B5-6A64-4729-A3DE-DAF51F2AE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4D1317E-0998-4919-946D-72BBA03D3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3408180-EA57-48CD-A5F4-804E629D5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0D2F607-090B-4A96-8B20-689DCA069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F57C434-C183-4E59-B5B8-E39F89CE9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09A0C8C-1D31-43A7-9180-012D30ADB8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2A5DD8E-C1B8-4855-ADA3-1A01BB1F2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DB00A5B-892A-436A-8A92-27E9B735F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44"/>
          <p:cNvSpPr>
            <a:spLocks noGrp="1"/>
          </p:cNvSpPr>
          <p:nvPr>
            <p:ph type="sldNum" sz="quarter" idx="10"/>
          </p:nvPr>
        </p:nvSpPr>
        <p:spPr>
          <a:xfrm>
            <a:off x="8428038" y="6408738"/>
            <a:ext cx="258762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68C51D73-8794-4398-9D7B-E59F9DCE5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CA81FF2-40D3-4D61-BBA3-9B96193AD8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FBE4F1A-66EA-4253-8381-763365676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60C741F-7DE3-4352-9FD9-317E29BBD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2659F2C-AE9D-47BC-801C-3CA582362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22C4EA0-CCA0-4BEC-BFAF-42E7A35B7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2EE026E-F07C-4E29-9431-47357DB56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BBE5255-2128-4442-88BC-38968684E2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D681DC1-156B-4340-8CC0-002AC99F8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DB19F58-6BFA-460F-B4EC-8E6274D6B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12F4A08-4B8F-4A6D-90CA-D79B97ABD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14F0A7E-A88A-4AB1-8174-830A2D6D5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E275951-1E8E-4129-9CB8-6A0B82589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2F7BAFD-55AA-4CEF-8283-263702208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2D1521B-F9CD-41AD-A7A0-DF563BBE5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042B87C-874E-454A-A6A8-12675EB42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D657BEE-141C-49FF-8B54-0EAF0EC4E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2E7BBDC-1212-455F-9913-FBAD3EF5A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65C044E-DBF7-4393-879E-D57763BA2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6301CA8-A089-4AFD-9801-184812D64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3D6F09F-9512-4A03-A623-9D86D6689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672049A-576C-4DA4-BDDC-53910C176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CCD655C-4C8E-4117-841A-57F90A5C1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35E3B90-F426-4E63-ACDE-D954E817E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4626D12-14B0-48B5-9D4C-D27C30A4B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856B95C-61D0-46C4-83A8-CCBC24E9DF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2B8CD92-E79E-4DF6-AB47-86A4FE61F1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0E7D18A-CE1F-48AC-9F0F-362584151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C1D0D9A-635B-4F97-BE1D-48469A59C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991FAAA-423E-41E5-9CF5-E348BDC1B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A95C0CD-78E7-40D9-80AC-A3789EEFE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4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5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D0247C9-8CA6-4D31-8A43-8C6E31E3B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E39D774-19FB-4AF9-91DB-338276403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9B8D27E-33CE-4AB0-B8E8-B0B465911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A65CE20-73A6-4BF9-AB9C-55DF19900C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0BB106F-B34A-41A8-BAB7-958D6334A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F49AA0-8DAA-4BCD-9001-5B4370C11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FE95726-C3E7-40C0-BDDD-C02440345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D9B0449-4B70-4382-B493-19C62C391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F02FBFA-07C3-450F-9908-CAC32737A2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A53F4A4-EFEC-4A6F-8DF2-91EFAA8FE8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CF047C1-CCD9-4A8D-9605-21679384B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8B5BB85-528D-498F-A569-88AAD6731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CF9C3EA-70FC-4BBA-873A-350F16DA2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F70BE8A-74AA-4D58-8D50-F7CFBE7D6D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FE8CC6AD-993A-4CD2-9215-9EB077B7C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D1A907F-A623-4C46-BAB9-3D67C550E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94E3695-4402-4EE4-A53F-D75C963AC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D68A33D-BAC9-4E4D-B7D8-BD2B1B166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63" y="6361113"/>
            <a:ext cx="500062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" name="Рисунок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50" y="6265863"/>
            <a:ext cx="913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>
          <a:xfrm>
            <a:off x="8766175" y="6361113"/>
            <a:ext cx="361950" cy="3667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defRPr>
            </a:lvl1pPr>
          </a:lstStyle>
          <a:p>
            <a:pPr>
              <a:defRPr/>
            </a:pPr>
            <a:fld id="{3427B524-A7E1-47ED-A020-27DCA75AE3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1" y="2130424"/>
            <a:ext cx="7772402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714" y="3886200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6"/>
          <p:cNvSpPr>
            <a:spLocks noGrp="1"/>
          </p:cNvSpPr>
          <p:nvPr>
            <p:ph type="sldNum" sz="quarter" idx="10"/>
          </p:nvPr>
        </p:nvSpPr>
        <p:spPr>
          <a:xfrm>
            <a:off x="8429625" y="6408738"/>
            <a:ext cx="257175" cy="260350"/>
          </a:xfrm>
        </p:spPr>
        <p:txBody>
          <a:bodyPr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B2A2AAD6-714F-490D-9EAA-26398EA63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0.xml"/><Relationship Id="rId18" Type="http://schemas.openxmlformats.org/officeDocument/2006/relationships/slideLayout" Target="../slideLayouts/slideLayout515.xml"/><Relationship Id="rId26" Type="http://schemas.openxmlformats.org/officeDocument/2006/relationships/slideLayout" Target="../slideLayouts/slideLayout523.xml"/><Relationship Id="rId39" Type="http://schemas.openxmlformats.org/officeDocument/2006/relationships/slideLayout" Target="../slideLayouts/slideLayout536.xml"/><Relationship Id="rId21" Type="http://schemas.openxmlformats.org/officeDocument/2006/relationships/slideLayout" Target="../slideLayouts/slideLayout518.xml"/><Relationship Id="rId34" Type="http://schemas.openxmlformats.org/officeDocument/2006/relationships/slideLayout" Target="../slideLayouts/slideLayout531.xml"/><Relationship Id="rId42" Type="http://schemas.openxmlformats.org/officeDocument/2006/relationships/slideLayout" Target="../slideLayouts/slideLayout539.xml"/><Relationship Id="rId47" Type="http://schemas.openxmlformats.org/officeDocument/2006/relationships/slideLayout" Target="../slideLayouts/slideLayout544.xml"/><Relationship Id="rId50" Type="http://schemas.openxmlformats.org/officeDocument/2006/relationships/slideLayout" Target="../slideLayouts/slideLayout547.xml"/><Relationship Id="rId55" Type="http://schemas.openxmlformats.org/officeDocument/2006/relationships/slideLayout" Target="../slideLayouts/slideLayout552.xml"/><Relationship Id="rId7" Type="http://schemas.openxmlformats.org/officeDocument/2006/relationships/slideLayout" Target="../slideLayouts/slideLayout504.xml"/><Relationship Id="rId12" Type="http://schemas.openxmlformats.org/officeDocument/2006/relationships/slideLayout" Target="../slideLayouts/slideLayout509.xml"/><Relationship Id="rId17" Type="http://schemas.openxmlformats.org/officeDocument/2006/relationships/slideLayout" Target="../slideLayouts/slideLayout514.xml"/><Relationship Id="rId25" Type="http://schemas.openxmlformats.org/officeDocument/2006/relationships/slideLayout" Target="../slideLayouts/slideLayout522.xml"/><Relationship Id="rId33" Type="http://schemas.openxmlformats.org/officeDocument/2006/relationships/slideLayout" Target="../slideLayouts/slideLayout530.xml"/><Relationship Id="rId38" Type="http://schemas.openxmlformats.org/officeDocument/2006/relationships/slideLayout" Target="../slideLayouts/slideLayout535.xml"/><Relationship Id="rId46" Type="http://schemas.openxmlformats.org/officeDocument/2006/relationships/slideLayout" Target="../slideLayouts/slideLayout543.xml"/><Relationship Id="rId2" Type="http://schemas.openxmlformats.org/officeDocument/2006/relationships/slideLayout" Target="../slideLayouts/slideLayout499.xml"/><Relationship Id="rId16" Type="http://schemas.openxmlformats.org/officeDocument/2006/relationships/slideLayout" Target="../slideLayouts/slideLayout513.xml"/><Relationship Id="rId20" Type="http://schemas.openxmlformats.org/officeDocument/2006/relationships/slideLayout" Target="../slideLayouts/slideLayout517.xml"/><Relationship Id="rId29" Type="http://schemas.openxmlformats.org/officeDocument/2006/relationships/slideLayout" Target="../slideLayouts/slideLayout526.xml"/><Relationship Id="rId41" Type="http://schemas.openxmlformats.org/officeDocument/2006/relationships/slideLayout" Target="../slideLayouts/slideLayout538.xml"/><Relationship Id="rId54" Type="http://schemas.openxmlformats.org/officeDocument/2006/relationships/slideLayout" Target="../slideLayouts/slideLayout551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24" Type="http://schemas.openxmlformats.org/officeDocument/2006/relationships/slideLayout" Target="../slideLayouts/slideLayout521.xml"/><Relationship Id="rId32" Type="http://schemas.openxmlformats.org/officeDocument/2006/relationships/slideLayout" Target="../slideLayouts/slideLayout529.xml"/><Relationship Id="rId37" Type="http://schemas.openxmlformats.org/officeDocument/2006/relationships/slideLayout" Target="../slideLayouts/slideLayout534.xml"/><Relationship Id="rId40" Type="http://schemas.openxmlformats.org/officeDocument/2006/relationships/slideLayout" Target="../slideLayouts/slideLayout537.xml"/><Relationship Id="rId45" Type="http://schemas.openxmlformats.org/officeDocument/2006/relationships/slideLayout" Target="../slideLayouts/slideLayout542.xml"/><Relationship Id="rId53" Type="http://schemas.openxmlformats.org/officeDocument/2006/relationships/slideLayout" Target="../slideLayouts/slideLayout550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502.xml"/><Relationship Id="rId15" Type="http://schemas.openxmlformats.org/officeDocument/2006/relationships/slideLayout" Target="../slideLayouts/slideLayout512.xml"/><Relationship Id="rId23" Type="http://schemas.openxmlformats.org/officeDocument/2006/relationships/slideLayout" Target="../slideLayouts/slideLayout520.xml"/><Relationship Id="rId28" Type="http://schemas.openxmlformats.org/officeDocument/2006/relationships/slideLayout" Target="../slideLayouts/slideLayout525.xml"/><Relationship Id="rId36" Type="http://schemas.openxmlformats.org/officeDocument/2006/relationships/slideLayout" Target="../slideLayouts/slideLayout533.xml"/><Relationship Id="rId49" Type="http://schemas.openxmlformats.org/officeDocument/2006/relationships/slideLayout" Target="../slideLayouts/slideLayout546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507.xml"/><Relationship Id="rId19" Type="http://schemas.openxmlformats.org/officeDocument/2006/relationships/slideLayout" Target="../slideLayouts/slideLayout516.xml"/><Relationship Id="rId31" Type="http://schemas.openxmlformats.org/officeDocument/2006/relationships/slideLayout" Target="../slideLayouts/slideLayout528.xml"/><Relationship Id="rId44" Type="http://schemas.openxmlformats.org/officeDocument/2006/relationships/slideLayout" Target="../slideLayouts/slideLayout541.xml"/><Relationship Id="rId52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Relationship Id="rId14" Type="http://schemas.openxmlformats.org/officeDocument/2006/relationships/slideLayout" Target="../slideLayouts/slideLayout511.xml"/><Relationship Id="rId22" Type="http://schemas.openxmlformats.org/officeDocument/2006/relationships/slideLayout" Target="../slideLayouts/slideLayout519.xml"/><Relationship Id="rId27" Type="http://schemas.openxmlformats.org/officeDocument/2006/relationships/slideLayout" Target="../slideLayouts/slideLayout524.xml"/><Relationship Id="rId30" Type="http://schemas.openxmlformats.org/officeDocument/2006/relationships/slideLayout" Target="../slideLayouts/slideLayout527.xml"/><Relationship Id="rId35" Type="http://schemas.openxmlformats.org/officeDocument/2006/relationships/slideLayout" Target="../slideLayouts/slideLayout532.xml"/><Relationship Id="rId43" Type="http://schemas.openxmlformats.org/officeDocument/2006/relationships/slideLayout" Target="../slideLayouts/slideLayout540.xml"/><Relationship Id="rId48" Type="http://schemas.openxmlformats.org/officeDocument/2006/relationships/slideLayout" Target="../slideLayouts/slideLayout545.xml"/><Relationship Id="rId56" Type="http://schemas.openxmlformats.org/officeDocument/2006/relationships/theme" Target="../theme/theme10.xml"/><Relationship Id="rId8" Type="http://schemas.openxmlformats.org/officeDocument/2006/relationships/slideLayout" Target="../slideLayouts/slideLayout505.xml"/><Relationship Id="rId51" Type="http://schemas.openxmlformats.org/officeDocument/2006/relationships/slideLayout" Target="../slideLayouts/slideLayout548.xml"/><Relationship Id="rId3" Type="http://schemas.openxmlformats.org/officeDocument/2006/relationships/slideLayout" Target="../slideLayouts/slideLayout500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5.xml"/><Relationship Id="rId18" Type="http://schemas.openxmlformats.org/officeDocument/2006/relationships/slideLayout" Target="../slideLayouts/slideLayout570.xml"/><Relationship Id="rId26" Type="http://schemas.openxmlformats.org/officeDocument/2006/relationships/slideLayout" Target="../slideLayouts/slideLayout578.xml"/><Relationship Id="rId39" Type="http://schemas.openxmlformats.org/officeDocument/2006/relationships/slideLayout" Target="../slideLayouts/slideLayout591.xml"/><Relationship Id="rId21" Type="http://schemas.openxmlformats.org/officeDocument/2006/relationships/slideLayout" Target="../slideLayouts/slideLayout573.xml"/><Relationship Id="rId34" Type="http://schemas.openxmlformats.org/officeDocument/2006/relationships/slideLayout" Target="../slideLayouts/slideLayout586.xml"/><Relationship Id="rId42" Type="http://schemas.openxmlformats.org/officeDocument/2006/relationships/slideLayout" Target="../slideLayouts/slideLayout594.xml"/><Relationship Id="rId47" Type="http://schemas.openxmlformats.org/officeDocument/2006/relationships/slideLayout" Target="../slideLayouts/slideLayout599.xml"/><Relationship Id="rId50" Type="http://schemas.openxmlformats.org/officeDocument/2006/relationships/slideLayout" Target="../slideLayouts/slideLayout602.xml"/><Relationship Id="rId55" Type="http://schemas.openxmlformats.org/officeDocument/2006/relationships/slideLayout" Target="../slideLayouts/slideLayout607.xml"/><Relationship Id="rId7" Type="http://schemas.openxmlformats.org/officeDocument/2006/relationships/slideLayout" Target="../slideLayouts/slideLayout559.xml"/><Relationship Id="rId12" Type="http://schemas.openxmlformats.org/officeDocument/2006/relationships/slideLayout" Target="../slideLayouts/slideLayout564.xml"/><Relationship Id="rId17" Type="http://schemas.openxmlformats.org/officeDocument/2006/relationships/slideLayout" Target="../slideLayouts/slideLayout569.xml"/><Relationship Id="rId25" Type="http://schemas.openxmlformats.org/officeDocument/2006/relationships/slideLayout" Target="../slideLayouts/slideLayout577.xml"/><Relationship Id="rId33" Type="http://schemas.openxmlformats.org/officeDocument/2006/relationships/slideLayout" Target="../slideLayouts/slideLayout585.xml"/><Relationship Id="rId38" Type="http://schemas.openxmlformats.org/officeDocument/2006/relationships/slideLayout" Target="../slideLayouts/slideLayout590.xml"/><Relationship Id="rId46" Type="http://schemas.openxmlformats.org/officeDocument/2006/relationships/slideLayout" Target="../slideLayouts/slideLayout598.xml"/><Relationship Id="rId2" Type="http://schemas.openxmlformats.org/officeDocument/2006/relationships/slideLayout" Target="../slideLayouts/slideLayout554.xml"/><Relationship Id="rId16" Type="http://schemas.openxmlformats.org/officeDocument/2006/relationships/slideLayout" Target="../slideLayouts/slideLayout568.xml"/><Relationship Id="rId20" Type="http://schemas.openxmlformats.org/officeDocument/2006/relationships/slideLayout" Target="../slideLayouts/slideLayout572.xml"/><Relationship Id="rId29" Type="http://schemas.openxmlformats.org/officeDocument/2006/relationships/slideLayout" Target="../slideLayouts/slideLayout581.xml"/><Relationship Id="rId41" Type="http://schemas.openxmlformats.org/officeDocument/2006/relationships/slideLayout" Target="../slideLayouts/slideLayout593.xml"/><Relationship Id="rId54" Type="http://schemas.openxmlformats.org/officeDocument/2006/relationships/slideLayout" Target="../slideLayouts/slideLayout606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24" Type="http://schemas.openxmlformats.org/officeDocument/2006/relationships/slideLayout" Target="../slideLayouts/slideLayout576.xml"/><Relationship Id="rId32" Type="http://schemas.openxmlformats.org/officeDocument/2006/relationships/slideLayout" Target="../slideLayouts/slideLayout584.xml"/><Relationship Id="rId37" Type="http://schemas.openxmlformats.org/officeDocument/2006/relationships/slideLayout" Target="../slideLayouts/slideLayout589.xml"/><Relationship Id="rId40" Type="http://schemas.openxmlformats.org/officeDocument/2006/relationships/slideLayout" Target="../slideLayouts/slideLayout592.xml"/><Relationship Id="rId45" Type="http://schemas.openxmlformats.org/officeDocument/2006/relationships/slideLayout" Target="../slideLayouts/slideLayout597.xml"/><Relationship Id="rId53" Type="http://schemas.openxmlformats.org/officeDocument/2006/relationships/slideLayout" Target="../slideLayouts/slideLayout605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557.xml"/><Relationship Id="rId15" Type="http://schemas.openxmlformats.org/officeDocument/2006/relationships/slideLayout" Target="../slideLayouts/slideLayout567.xml"/><Relationship Id="rId23" Type="http://schemas.openxmlformats.org/officeDocument/2006/relationships/slideLayout" Target="../slideLayouts/slideLayout575.xml"/><Relationship Id="rId28" Type="http://schemas.openxmlformats.org/officeDocument/2006/relationships/slideLayout" Target="../slideLayouts/slideLayout580.xml"/><Relationship Id="rId36" Type="http://schemas.openxmlformats.org/officeDocument/2006/relationships/slideLayout" Target="../slideLayouts/slideLayout588.xml"/><Relationship Id="rId49" Type="http://schemas.openxmlformats.org/officeDocument/2006/relationships/slideLayout" Target="../slideLayouts/slideLayout601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562.xml"/><Relationship Id="rId19" Type="http://schemas.openxmlformats.org/officeDocument/2006/relationships/slideLayout" Target="../slideLayouts/slideLayout571.xml"/><Relationship Id="rId31" Type="http://schemas.openxmlformats.org/officeDocument/2006/relationships/slideLayout" Target="../slideLayouts/slideLayout583.xml"/><Relationship Id="rId44" Type="http://schemas.openxmlformats.org/officeDocument/2006/relationships/slideLayout" Target="../slideLayouts/slideLayout596.xml"/><Relationship Id="rId52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Relationship Id="rId14" Type="http://schemas.openxmlformats.org/officeDocument/2006/relationships/slideLayout" Target="../slideLayouts/slideLayout566.xml"/><Relationship Id="rId22" Type="http://schemas.openxmlformats.org/officeDocument/2006/relationships/slideLayout" Target="../slideLayouts/slideLayout574.xml"/><Relationship Id="rId27" Type="http://schemas.openxmlformats.org/officeDocument/2006/relationships/slideLayout" Target="../slideLayouts/slideLayout579.xml"/><Relationship Id="rId30" Type="http://schemas.openxmlformats.org/officeDocument/2006/relationships/slideLayout" Target="../slideLayouts/slideLayout582.xml"/><Relationship Id="rId35" Type="http://schemas.openxmlformats.org/officeDocument/2006/relationships/slideLayout" Target="../slideLayouts/slideLayout587.xml"/><Relationship Id="rId43" Type="http://schemas.openxmlformats.org/officeDocument/2006/relationships/slideLayout" Target="../slideLayouts/slideLayout595.xml"/><Relationship Id="rId48" Type="http://schemas.openxmlformats.org/officeDocument/2006/relationships/slideLayout" Target="../slideLayouts/slideLayout600.xml"/><Relationship Id="rId56" Type="http://schemas.openxmlformats.org/officeDocument/2006/relationships/theme" Target="../theme/theme11.xml"/><Relationship Id="rId8" Type="http://schemas.openxmlformats.org/officeDocument/2006/relationships/slideLayout" Target="../slideLayouts/slideLayout560.xml"/><Relationship Id="rId51" Type="http://schemas.openxmlformats.org/officeDocument/2006/relationships/slideLayout" Target="../slideLayouts/slideLayout603.xml"/><Relationship Id="rId3" Type="http://schemas.openxmlformats.org/officeDocument/2006/relationships/slideLayout" Target="../slideLayouts/slideLayout555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0.xml"/><Relationship Id="rId18" Type="http://schemas.openxmlformats.org/officeDocument/2006/relationships/slideLayout" Target="../slideLayouts/slideLayout625.xml"/><Relationship Id="rId26" Type="http://schemas.openxmlformats.org/officeDocument/2006/relationships/slideLayout" Target="../slideLayouts/slideLayout633.xml"/><Relationship Id="rId39" Type="http://schemas.openxmlformats.org/officeDocument/2006/relationships/slideLayout" Target="../slideLayouts/slideLayout646.xml"/><Relationship Id="rId21" Type="http://schemas.openxmlformats.org/officeDocument/2006/relationships/slideLayout" Target="../slideLayouts/slideLayout628.xml"/><Relationship Id="rId34" Type="http://schemas.openxmlformats.org/officeDocument/2006/relationships/slideLayout" Target="../slideLayouts/slideLayout641.xml"/><Relationship Id="rId42" Type="http://schemas.openxmlformats.org/officeDocument/2006/relationships/slideLayout" Target="../slideLayouts/slideLayout649.xml"/><Relationship Id="rId47" Type="http://schemas.openxmlformats.org/officeDocument/2006/relationships/slideLayout" Target="../slideLayouts/slideLayout654.xml"/><Relationship Id="rId50" Type="http://schemas.openxmlformats.org/officeDocument/2006/relationships/slideLayout" Target="../slideLayouts/slideLayout657.xml"/><Relationship Id="rId55" Type="http://schemas.openxmlformats.org/officeDocument/2006/relationships/slideLayout" Target="../slideLayouts/slideLayout662.xml"/><Relationship Id="rId7" Type="http://schemas.openxmlformats.org/officeDocument/2006/relationships/slideLayout" Target="../slideLayouts/slideLayout614.xml"/><Relationship Id="rId12" Type="http://schemas.openxmlformats.org/officeDocument/2006/relationships/slideLayout" Target="../slideLayouts/slideLayout619.xml"/><Relationship Id="rId17" Type="http://schemas.openxmlformats.org/officeDocument/2006/relationships/slideLayout" Target="../slideLayouts/slideLayout624.xml"/><Relationship Id="rId25" Type="http://schemas.openxmlformats.org/officeDocument/2006/relationships/slideLayout" Target="../slideLayouts/slideLayout632.xml"/><Relationship Id="rId33" Type="http://schemas.openxmlformats.org/officeDocument/2006/relationships/slideLayout" Target="../slideLayouts/slideLayout640.xml"/><Relationship Id="rId38" Type="http://schemas.openxmlformats.org/officeDocument/2006/relationships/slideLayout" Target="../slideLayouts/slideLayout645.xml"/><Relationship Id="rId46" Type="http://schemas.openxmlformats.org/officeDocument/2006/relationships/slideLayout" Target="../slideLayouts/slideLayout653.xml"/><Relationship Id="rId59" Type="http://schemas.openxmlformats.org/officeDocument/2006/relationships/image" Target="../media/image3.png"/><Relationship Id="rId2" Type="http://schemas.openxmlformats.org/officeDocument/2006/relationships/slideLayout" Target="../slideLayouts/slideLayout609.xml"/><Relationship Id="rId16" Type="http://schemas.openxmlformats.org/officeDocument/2006/relationships/slideLayout" Target="../slideLayouts/slideLayout623.xml"/><Relationship Id="rId20" Type="http://schemas.openxmlformats.org/officeDocument/2006/relationships/slideLayout" Target="../slideLayouts/slideLayout627.xml"/><Relationship Id="rId29" Type="http://schemas.openxmlformats.org/officeDocument/2006/relationships/slideLayout" Target="../slideLayouts/slideLayout636.xml"/><Relationship Id="rId41" Type="http://schemas.openxmlformats.org/officeDocument/2006/relationships/slideLayout" Target="../slideLayouts/slideLayout648.xml"/><Relationship Id="rId54" Type="http://schemas.openxmlformats.org/officeDocument/2006/relationships/slideLayout" Target="../slideLayouts/slideLayout661.xml"/><Relationship Id="rId1" Type="http://schemas.openxmlformats.org/officeDocument/2006/relationships/slideLayout" Target="../slideLayouts/slideLayout608.xml"/><Relationship Id="rId6" Type="http://schemas.openxmlformats.org/officeDocument/2006/relationships/slideLayout" Target="../slideLayouts/slideLayout613.xml"/><Relationship Id="rId11" Type="http://schemas.openxmlformats.org/officeDocument/2006/relationships/slideLayout" Target="../slideLayouts/slideLayout618.xml"/><Relationship Id="rId24" Type="http://schemas.openxmlformats.org/officeDocument/2006/relationships/slideLayout" Target="../slideLayouts/slideLayout631.xml"/><Relationship Id="rId32" Type="http://schemas.openxmlformats.org/officeDocument/2006/relationships/slideLayout" Target="../slideLayouts/slideLayout639.xml"/><Relationship Id="rId37" Type="http://schemas.openxmlformats.org/officeDocument/2006/relationships/slideLayout" Target="../slideLayouts/slideLayout644.xml"/><Relationship Id="rId40" Type="http://schemas.openxmlformats.org/officeDocument/2006/relationships/slideLayout" Target="../slideLayouts/slideLayout647.xml"/><Relationship Id="rId45" Type="http://schemas.openxmlformats.org/officeDocument/2006/relationships/slideLayout" Target="../slideLayouts/slideLayout652.xml"/><Relationship Id="rId53" Type="http://schemas.openxmlformats.org/officeDocument/2006/relationships/slideLayout" Target="../slideLayouts/slideLayout660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622.xml"/><Relationship Id="rId23" Type="http://schemas.openxmlformats.org/officeDocument/2006/relationships/slideLayout" Target="../slideLayouts/slideLayout630.xml"/><Relationship Id="rId28" Type="http://schemas.openxmlformats.org/officeDocument/2006/relationships/slideLayout" Target="../slideLayouts/slideLayout635.xml"/><Relationship Id="rId36" Type="http://schemas.openxmlformats.org/officeDocument/2006/relationships/slideLayout" Target="../slideLayouts/slideLayout643.xml"/><Relationship Id="rId49" Type="http://schemas.openxmlformats.org/officeDocument/2006/relationships/slideLayout" Target="../slideLayouts/slideLayout656.xml"/><Relationship Id="rId57" Type="http://schemas.openxmlformats.org/officeDocument/2006/relationships/theme" Target="../theme/theme12.xml"/><Relationship Id="rId10" Type="http://schemas.openxmlformats.org/officeDocument/2006/relationships/slideLayout" Target="../slideLayouts/slideLayout617.xml"/><Relationship Id="rId19" Type="http://schemas.openxmlformats.org/officeDocument/2006/relationships/slideLayout" Target="../slideLayouts/slideLayout626.xml"/><Relationship Id="rId31" Type="http://schemas.openxmlformats.org/officeDocument/2006/relationships/slideLayout" Target="../slideLayouts/slideLayout638.xml"/><Relationship Id="rId44" Type="http://schemas.openxmlformats.org/officeDocument/2006/relationships/slideLayout" Target="../slideLayouts/slideLayout651.xml"/><Relationship Id="rId52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11.xml"/><Relationship Id="rId9" Type="http://schemas.openxmlformats.org/officeDocument/2006/relationships/slideLayout" Target="../slideLayouts/slideLayout616.xml"/><Relationship Id="rId14" Type="http://schemas.openxmlformats.org/officeDocument/2006/relationships/slideLayout" Target="../slideLayouts/slideLayout621.xml"/><Relationship Id="rId22" Type="http://schemas.openxmlformats.org/officeDocument/2006/relationships/slideLayout" Target="../slideLayouts/slideLayout629.xml"/><Relationship Id="rId27" Type="http://schemas.openxmlformats.org/officeDocument/2006/relationships/slideLayout" Target="../slideLayouts/slideLayout634.xml"/><Relationship Id="rId30" Type="http://schemas.openxmlformats.org/officeDocument/2006/relationships/slideLayout" Target="../slideLayouts/slideLayout637.xml"/><Relationship Id="rId35" Type="http://schemas.openxmlformats.org/officeDocument/2006/relationships/slideLayout" Target="../slideLayouts/slideLayout642.xml"/><Relationship Id="rId43" Type="http://schemas.openxmlformats.org/officeDocument/2006/relationships/slideLayout" Target="../slideLayouts/slideLayout650.xml"/><Relationship Id="rId48" Type="http://schemas.openxmlformats.org/officeDocument/2006/relationships/slideLayout" Target="../slideLayouts/slideLayout655.xml"/><Relationship Id="rId56" Type="http://schemas.openxmlformats.org/officeDocument/2006/relationships/slideLayout" Target="../slideLayouts/slideLayout663.xml"/><Relationship Id="rId8" Type="http://schemas.openxmlformats.org/officeDocument/2006/relationships/slideLayout" Target="../slideLayouts/slideLayout615.xml"/><Relationship Id="rId51" Type="http://schemas.openxmlformats.org/officeDocument/2006/relationships/slideLayout" Target="../slideLayouts/slideLayout658.xml"/><Relationship Id="rId3" Type="http://schemas.openxmlformats.org/officeDocument/2006/relationships/slideLayout" Target="../slideLayouts/slideLayout610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6.xml"/><Relationship Id="rId18" Type="http://schemas.openxmlformats.org/officeDocument/2006/relationships/slideLayout" Target="../slideLayouts/slideLayout681.xml"/><Relationship Id="rId26" Type="http://schemas.openxmlformats.org/officeDocument/2006/relationships/slideLayout" Target="../slideLayouts/slideLayout689.xml"/><Relationship Id="rId39" Type="http://schemas.openxmlformats.org/officeDocument/2006/relationships/slideLayout" Target="../slideLayouts/slideLayout702.xml"/><Relationship Id="rId21" Type="http://schemas.openxmlformats.org/officeDocument/2006/relationships/slideLayout" Target="../slideLayouts/slideLayout684.xml"/><Relationship Id="rId34" Type="http://schemas.openxmlformats.org/officeDocument/2006/relationships/slideLayout" Target="../slideLayouts/slideLayout697.xml"/><Relationship Id="rId42" Type="http://schemas.openxmlformats.org/officeDocument/2006/relationships/slideLayout" Target="../slideLayouts/slideLayout705.xml"/><Relationship Id="rId47" Type="http://schemas.openxmlformats.org/officeDocument/2006/relationships/slideLayout" Target="../slideLayouts/slideLayout710.xml"/><Relationship Id="rId50" Type="http://schemas.openxmlformats.org/officeDocument/2006/relationships/slideLayout" Target="../slideLayouts/slideLayout713.xml"/><Relationship Id="rId55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670.xml"/><Relationship Id="rId12" Type="http://schemas.openxmlformats.org/officeDocument/2006/relationships/slideLayout" Target="../slideLayouts/slideLayout675.xml"/><Relationship Id="rId17" Type="http://schemas.openxmlformats.org/officeDocument/2006/relationships/slideLayout" Target="../slideLayouts/slideLayout680.xml"/><Relationship Id="rId25" Type="http://schemas.openxmlformats.org/officeDocument/2006/relationships/slideLayout" Target="../slideLayouts/slideLayout688.xml"/><Relationship Id="rId33" Type="http://schemas.openxmlformats.org/officeDocument/2006/relationships/slideLayout" Target="../slideLayouts/slideLayout696.xml"/><Relationship Id="rId38" Type="http://schemas.openxmlformats.org/officeDocument/2006/relationships/slideLayout" Target="../slideLayouts/slideLayout701.xml"/><Relationship Id="rId46" Type="http://schemas.openxmlformats.org/officeDocument/2006/relationships/slideLayout" Target="../slideLayouts/slideLayout709.xml"/><Relationship Id="rId2" Type="http://schemas.openxmlformats.org/officeDocument/2006/relationships/slideLayout" Target="../slideLayouts/slideLayout665.xml"/><Relationship Id="rId16" Type="http://schemas.openxmlformats.org/officeDocument/2006/relationships/slideLayout" Target="../slideLayouts/slideLayout679.xml"/><Relationship Id="rId20" Type="http://schemas.openxmlformats.org/officeDocument/2006/relationships/slideLayout" Target="../slideLayouts/slideLayout683.xml"/><Relationship Id="rId29" Type="http://schemas.openxmlformats.org/officeDocument/2006/relationships/slideLayout" Target="../slideLayouts/slideLayout692.xml"/><Relationship Id="rId41" Type="http://schemas.openxmlformats.org/officeDocument/2006/relationships/slideLayout" Target="../slideLayouts/slideLayout704.xml"/><Relationship Id="rId54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664.xml"/><Relationship Id="rId6" Type="http://schemas.openxmlformats.org/officeDocument/2006/relationships/slideLayout" Target="../slideLayouts/slideLayout669.xml"/><Relationship Id="rId11" Type="http://schemas.openxmlformats.org/officeDocument/2006/relationships/slideLayout" Target="../slideLayouts/slideLayout674.xml"/><Relationship Id="rId24" Type="http://schemas.openxmlformats.org/officeDocument/2006/relationships/slideLayout" Target="../slideLayouts/slideLayout687.xml"/><Relationship Id="rId32" Type="http://schemas.openxmlformats.org/officeDocument/2006/relationships/slideLayout" Target="../slideLayouts/slideLayout695.xml"/><Relationship Id="rId37" Type="http://schemas.openxmlformats.org/officeDocument/2006/relationships/slideLayout" Target="../slideLayouts/slideLayout700.xml"/><Relationship Id="rId40" Type="http://schemas.openxmlformats.org/officeDocument/2006/relationships/slideLayout" Target="../slideLayouts/slideLayout703.xml"/><Relationship Id="rId45" Type="http://schemas.openxmlformats.org/officeDocument/2006/relationships/slideLayout" Target="../slideLayouts/slideLayout708.xml"/><Relationship Id="rId53" Type="http://schemas.openxmlformats.org/officeDocument/2006/relationships/slideLayout" Target="../slideLayouts/slideLayout716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668.xml"/><Relationship Id="rId15" Type="http://schemas.openxmlformats.org/officeDocument/2006/relationships/slideLayout" Target="../slideLayouts/slideLayout678.xml"/><Relationship Id="rId23" Type="http://schemas.openxmlformats.org/officeDocument/2006/relationships/slideLayout" Target="../slideLayouts/slideLayout686.xml"/><Relationship Id="rId28" Type="http://schemas.openxmlformats.org/officeDocument/2006/relationships/slideLayout" Target="../slideLayouts/slideLayout691.xml"/><Relationship Id="rId36" Type="http://schemas.openxmlformats.org/officeDocument/2006/relationships/slideLayout" Target="../slideLayouts/slideLayout699.xml"/><Relationship Id="rId49" Type="http://schemas.openxmlformats.org/officeDocument/2006/relationships/slideLayout" Target="../slideLayouts/slideLayout712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673.xml"/><Relationship Id="rId19" Type="http://schemas.openxmlformats.org/officeDocument/2006/relationships/slideLayout" Target="../slideLayouts/slideLayout682.xml"/><Relationship Id="rId31" Type="http://schemas.openxmlformats.org/officeDocument/2006/relationships/slideLayout" Target="../slideLayouts/slideLayout694.xml"/><Relationship Id="rId44" Type="http://schemas.openxmlformats.org/officeDocument/2006/relationships/slideLayout" Target="../slideLayouts/slideLayout707.xml"/><Relationship Id="rId52" Type="http://schemas.openxmlformats.org/officeDocument/2006/relationships/slideLayout" Target="../slideLayouts/slideLayout715.xml"/><Relationship Id="rId4" Type="http://schemas.openxmlformats.org/officeDocument/2006/relationships/slideLayout" Target="../slideLayouts/slideLayout667.xml"/><Relationship Id="rId9" Type="http://schemas.openxmlformats.org/officeDocument/2006/relationships/slideLayout" Target="../slideLayouts/slideLayout672.xml"/><Relationship Id="rId14" Type="http://schemas.openxmlformats.org/officeDocument/2006/relationships/slideLayout" Target="../slideLayouts/slideLayout677.xml"/><Relationship Id="rId22" Type="http://schemas.openxmlformats.org/officeDocument/2006/relationships/slideLayout" Target="../slideLayouts/slideLayout685.xml"/><Relationship Id="rId27" Type="http://schemas.openxmlformats.org/officeDocument/2006/relationships/slideLayout" Target="../slideLayouts/slideLayout690.xml"/><Relationship Id="rId30" Type="http://schemas.openxmlformats.org/officeDocument/2006/relationships/slideLayout" Target="../slideLayouts/slideLayout693.xml"/><Relationship Id="rId35" Type="http://schemas.openxmlformats.org/officeDocument/2006/relationships/slideLayout" Target="../slideLayouts/slideLayout698.xml"/><Relationship Id="rId43" Type="http://schemas.openxmlformats.org/officeDocument/2006/relationships/slideLayout" Target="../slideLayouts/slideLayout706.xml"/><Relationship Id="rId48" Type="http://schemas.openxmlformats.org/officeDocument/2006/relationships/slideLayout" Target="../slideLayouts/slideLayout711.xml"/><Relationship Id="rId56" Type="http://schemas.openxmlformats.org/officeDocument/2006/relationships/theme" Target="../theme/theme13.xml"/><Relationship Id="rId8" Type="http://schemas.openxmlformats.org/officeDocument/2006/relationships/slideLayout" Target="../slideLayouts/slideLayout671.xml"/><Relationship Id="rId51" Type="http://schemas.openxmlformats.org/officeDocument/2006/relationships/slideLayout" Target="../slideLayouts/slideLayout714.xml"/><Relationship Id="rId3" Type="http://schemas.openxmlformats.org/officeDocument/2006/relationships/slideLayout" Target="../slideLayouts/slideLayout666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1.xml"/><Relationship Id="rId18" Type="http://schemas.openxmlformats.org/officeDocument/2006/relationships/slideLayout" Target="../slideLayouts/slideLayout736.xml"/><Relationship Id="rId26" Type="http://schemas.openxmlformats.org/officeDocument/2006/relationships/slideLayout" Target="../slideLayouts/slideLayout744.xml"/><Relationship Id="rId39" Type="http://schemas.openxmlformats.org/officeDocument/2006/relationships/slideLayout" Target="../slideLayouts/slideLayout757.xml"/><Relationship Id="rId21" Type="http://schemas.openxmlformats.org/officeDocument/2006/relationships/slideLayout" Target="../slideLayouts/slideLayout739.xml"/><Relationship Id="rId34" Type="http://schemas.openxmlformats.org/officeDocument/2006/relationships/slideLayout" Target="../slideLayouts/slideLayout752.xml"/><Relationship Id="rId42" Type="http://schemas.openxmlformats.org/officeDocument/2006/relationships/slideLayout" Target="../slideLayouts/slideLayout760.xml"/><Relationship Id="rId47" Type="http://schemas.openxmlformats.org/officeDocument/2006/relationships/slideLayout" Target="../slideLayouts/slideLayout765.xml"/><Relationship Id="rId50" Type="http://schemas.openxmlformats.org/officeDocument/2006/relationships/slideLayout" Target="../slideLayouts/slideLayout768.xml"/><Relationship Id="rId55" Type="http://schemas.openxmlformats.org/officeDocument/2006/relationships/image" Target="../media/image3.png"/><Relationship Id="rId7" Type="http://schemas.openxmlformats.org/officeDocument/2006/relationships/slideLayout" Target="../slideLayouts/slideLayout725.xml"/><Relationship Id="rId12" Type="http://schemas.openxmlformats.org/officeDocument/2006/relationships/slideLayout" Target="../slideLayouts/slideLayout730.xml"/><Relationship Id="rId17" Type="http://schemas.openxmlformats.org/officeDocument/2006/relationships/slideLayout" Target="../slideLayouts/slideLayout735.xml"/><Relationship Id="rId25" Type="http://schemas.openxmlformats.org/officeDocument/2006/relationships/slideLayout" Target="../slideLayouts/slideLayout743.xml"/><Relationship Id="rId33" Type="http://schemas.openxmlformats.org/officeDocument/2006/relationships/slideLayout" Target="../slideLayouts/slideLayout751.xml"/><Relationship Id="rId38" Type="http://schemas.openxmlformats.org/officeDocument/2006/relationships/slideLayout" Target="../slideLayouts/slideLayout756.xml"/><Relationship Id="rId46" Type="http://schemas.openxmlformats.org/officeDocument/2006/relationships/slideLayout" Target="../slideLayouts/slideLayout764.xml"/><Relationship Id="rId2" Type="http://schemas.openxmlformats.org/officeDocument/2006/relationships/slideLayout" Target="../slideLayouts/slideLayout720.xml"/><Relationship Id="rId16" Type="http://schemas.openxmlformats.org/officeDocument/2006/relationships/slideLayout" Target="../slideLayouts/slideLayout734.xml"/><Relationship Id="rId20" Type="http://schemas.openxmlformats.org/officeDocument/2006/relationships/slideLayout" Target="../slideLayouts/slideLayout738.xml"/><Relationship Id="rId29" Type="http://schemas.openxmlformats.org/officeDocument/2006/relationships/slideLayout" Target="../slideLayouts/slideLayout747.xml"/><Relationship Id="rId41" Type="http://schemas.openxmlformats.org/officeDocument/2006/relationships/slideLayout" Target="../slideLayouts/slideLayout759.xml"/><Relationship Id="rId54" Type="http://schemas.openxmlformats.org/officeDocument/2006/relationships/image" Target="../media/image2.png"/><Relationship Id="rId1" Type="http://schemas.openxmlformats.org/officeDocument/2006/relationships/slideLayout" Target="../slideLayouts/slideLayout719.xml"/><Relationship Id="rId6" Type="http://schemas.openxmlformats.org/officeDocument/2006/relationships/slideLayout" Target="../slideLayouts/slideLayout724.xml"/><Relationship Id="rId11" Type="http://schemas.openxmlformats.org/officeDocument/2006/relationships/slideLayout" Target="../slideLayouts/slideLayout729.xml"/><Relationship Id="rId24" Type="http://schemas.openxmlformats.org/officeDocument/2006/relationships/slideLayout" Target="../slideLayouts/slideLayout742.xml"/><Relationship Id="rId32" Type="http://schemas.openxmlformats.org/officeDocument/2006/relationships/slideLayout" Target="../slideLayouts/slideLayout750.xml"/><Relationship Id="rId37" Type="http://schemas.openxmlformats.org/officeDocument/2006/relationships/slideLayout" Target="../slideLayouts/slideLayout755.xml"/><Relationship Id="rId40" Type="http://schemas.openxmlformats.org/officeDocument/2006/relationships/slideLayout" Target="../slideLayouts/slideLayout758.xml"/><Relationship Id="rId45" Type="http://schemas.openxmlformats.org/officeDocument/2006/relationships/slideLayout" Target="../slideLayouts/slideLayout763.xml"/><Relationship Id="rId53" Type="http://schemas.openxmlformats.org/officeDocument/2006/relationships/theme" Target="../theme/theme14.xml"/><Relationship Id="rId5" Type="http://schemas.openxmlformats.org/officeDocument/2006/relationships/slideLayout" Target="../slideLayouts/slideLayout723.xml"/><Relationship Id="rId15" Type="http://schemas.openxmlformats.org/officeDocument/2006/relationships/slideLayout" Target="../slideLayouts/slideLayout733.xml"/><Relationship Id="rId23" Type="http://schemas.openxmlformats.org/officeDocument/2006/relationships/slideLayout" Target="../slideLayouts/slideLayout741.xml"/><Relationship Id="rId28" Type="http://schemas.openxmlformats.org/officeDocument/2006/relationships/slideLayout" Target="../slideLayouts/slideLayout746.xml"/><Relationship Id="rId36" Type="http://schemas.openxmlformats.org/officeDocument/2006/relationships/slideLayout" Target="../slideLayouts/slideLayout754.xml"/><Relationship Id="rId49" Type="http://schemas.openxmlformats.org/officeDocument/2006/relationships/slideLayout" Target="../slideLayouts/slideLayout767.xml"/><Relationship Id="rId10" Type="http://schemas.openxmlformats.org/officeDocument/2006/relationships/slideLayout" Target="../slideLayouts/slideLayout728.xml"/><Relationship Id="rId19" Type="http://schemas.openxmlformats.org/officeDocument/2006/relationships/slideLayout" Target="../slideLayouts/slideLayout737.xml"/><Relationship Id="rId31" Type="http://schemas.openxmlformats.org/officeDocument/2006/relationships/slideLayout" Target="../slideLayouts/slideLayout749.xml"/><Relationship Id="rId44" Type="http://schemas.openxmlformats.org/officeDocument/2006/relationships/slideLayout" Target="../slideLayouts/slideLayout762.xml"/><Relationship Id="rId52" Type="http://schemas.openxmlformats.org/officeDocument/2006/relationships/slideLayout" Target="../slideLayouts/slideLayout770.xml"/><Relationship Id="rId4" Type="http://schemas.openxmlformats.org/officeDocument/2006/relationships/slideLayout" Target="../slideLayouts/slideLayout722.xml"/><Relationship Id="rId9" Type="http://schemas.openxmlformats.org/officeDocument/2006/relationships/slideLayout" Target="../slideLayouts/slideLayout727.xml"/><Relationship Id="rId14" Type="http://schemas.openxmlformats.org/officeDocument/2006/relationships/slideLayout" Target="../slideLayouts/slideLayout732.xml"/><Relationship Id="rId22" Type="http://schemas.openxmlformats.org/officeDocument/2006/relationships/slideLayout" Target="../slideLayouts/slideLayout740.xml"/><Relationship Id="rId27" Type="http://schemas.openxmlformats.org/officeDocument/2006/relationships/slideLayout" Target="../slideLayouts/slideLayout745.xml"/><Relationship Id="rId30" Type="http://schemas.openxmlformats.org/officeDocument/2006/relationships/slideLayout" Target="../slideLayouts/slideLayout748.xml"/><Relationship Id="rId35" Type="http://schemas.openxmlformats.org/officeDocument/2006/relationships/slideLayout" Target="../slideLayouts/slideLayout753.xml"/><Relationship Id="rId43" Type="http://schemas.openxmlformats.org/officeDocument/2006/relationships/slideLayout" Target="../slideLayouts/slideLayout761.xml"/><Relationship Id="rId48" Type="http://schemas.openxmlformats.org/officeDocument/2006/relationships/slideLayout" Target="../slideLayouts/slideLayout766.xml"/><Relationship Id="rId8" Type="http://schemas.openxmlformats.org/officeDocument/2006/relationships/slideLayout" Target="../slideLayouts/slideLayout726.xml"/><Relationship Id="rId51" Type="http://schemas.openxmlformats.org/officeDocument/2006/relationships/slideLayout" Target="../slideLayouts/slideLayout769.xml"/><Relationship Id="rId3" Type="http://schemas.openxmlformats.org/officeDocument/2006/relationships/slideLayout" Target="../slideLayouts/slideLayout721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96.xml"/><Relationship Id="rId117" Type="http://schemas.openxmlformats.org/officeDocument/2006/relationships/image" Target="../media/image3.png"/><Relationship Id="rId21" Type="http://schemas.openxmlformats.org/officeDocument/2006/relationships/slideLayout" Target="../slideLayouts/slideLayout791.xml"/><Relationship Id="rId42" Type="http://schemas.openxmlformats.org/officeDocument/2006/relationships/slideLayout" Target="../slideLayouts/slideLayout812.xml"/><Relationship Id="rId47" Type="http://schemas.openxmlformats.org/officeDocument/2006/relationships/slideLayout" Target="../slideLayouts/slideLayout817.xml"/><Relationship Id="rId63" Type="http://schemas.openxmlformats.org/officeDocument/2006/relationships/slideLayout" Target="../slideLayouts/slideLayout833.xml"/><Relationship Id="rId68" Type="http://schemas.openxmlformats.org/officeDocument/2006/relationships/slideLayout" Target="../slideLayouts/slideLayout838.xml"/><Relationship Id="rId84" Type="http://schemas.openxmlformats.org/officeDocument/2006/relationships/slideLayout" Target="../slideLayouts/slideLayout854.xml"/><Relationship Id="rId89" Type="http://schemas.openxmlformats.org/officeDocument/2006/relationships/slideLayout" Target="../slideLayouts/slideLayout859.xml"/><Relationship Id="rId112" Type="http://schemas.openxmlformats.org/officeDocument/2006/relationships/slideLayout" Target="../slideLayouts/slideLayout882.xml"/><Relationship Id="rId16" Type="http://schemas.openxmlformats.org/officeDocument/2006/relationships/slideLayout" Target="../slideLayouts/slideLayout786.xml"/><Relationship Id="rId107" Type="http://schemas.openxmlformats.org/officeDocument/2006/relationships/slideLayout" Target="../slideLayouts/slideLayout877.xml"/><Relationship Id="rId11" Type="http://schemas.openxmlformats.org/officeDocument/2006/relationships/slideLayout" Target="../slideLayouts/slideLayout781.xml"/><Relationship Id="rId24" Type="http://schemas.openxmlformats.org/officeDocument/2006/relationships/slideLayout" Target="../slideLayouts/slideLayout794.xml"/><Relationship Id="rId32" Type="http://schemas.openxmlformats.org/officeDocument/2006/relationships/slideLayout" Target="../slideLayouts/slideLayout802.xml"/><Relationship Id="rId37" Type="http://schemas.openxmlformats.org/officeDocument/2006/relationships/slideLayout" Target="../slideLayouts/slideLayout807.xml"/><Relationship Id="rId40" Type="http://schemas.openxmlformats.org/officeDocument/2006/relationships/slideLayout" Target="../slideLayouts/slideLayout810.xml"/><Relationship Id="rId45" Type="http://schemas.openxmlformats.org/officeDocument/2006/relationships/slideLayout" Target="../slideLayouts/slideLayout815.xml"/><Relationship Id="rId53" Type="http://schemas.openxmlformats.org/officeDocument/2006/relationships/slideLayout" Target="../slideLayouts/slideLayout823.xml"/><Relationship Id="rId58" Type="http://schemas.openxmlformats.org/officeDocument/2006/relationships/slideLayout" Target="../slideLayouts/slideLayout828.xml"/><Relationship Id="rId66" Type="http://schemas.openxmlformats.org/officeDocument/2006/relationships/slideLayout" Target="../slideLayouts/slideLayout836.xml"/><Relationship Id="rId74" Type="http://schemas.openxmlformats.org/officeDocument/2006/relationships/slideLayout" Target="../slideLayouts/slideLayout844.xml"/><Relationship Id="rId79" Type="http://schemas.openxmlformats.org/officeDocument/2006/relationships/slideLayout" Target="../slideLayouts/slideLayout849.xml"/><Relationship Id="rId87" Type="http://schemas.openxmlformats.org/officeDocument/2006/relationships/slideLayout" Target="../slideLayouts/slideLayout857.xml"/><Relationship Id="rId102" Type="http://schemas.openxmlformats.org/officeDocument/2006/relationships/slideLayout" Target="../slideLayouts/slideLayout872.xml"/><Relationship Id="rId110" Type="http://schemas.openxmlformats.org/officeDocument/2006/relationships/slideLayout" Target="../slideLayouts/slideLayout880.xml"/><Relationship Id="rId115" Type="http://schemas.openxmlformats.org/officeDocument/2006/relationships/theme" Target="../theme/theme15.xml"/><Relationship Id="rId5" Type="http://schemas.openxmlformats.org/officeDocument/2006/relationships/slideLayout" Target="../slideLayouts/slideLayout775.xml"/><Relationship Id="rId61" Type="http://schemas.openxmlformats.org/officeDocument/2006/relationships/slideLayout" Target="../slideLayouts/slideLayout831.xml"/><Relationship Id="rId82" Type="http://schemas.openxmlformats.org/officeDocument/2006/relationships/slideLayout" Target="../slideLayouts/slideLayout852.xml"/><Relationship Id="rId90" Type="http://schemas.openxmlformats.org/officeDocument/2006/relationships/slideLayout" Target="../slideLayouts/slideLayout860.xml"/><Relationship Id="rId95" Type="http://schemas.openxmlformats.org/officeDocument/2006/relationships/slideLayout" Target="../slideLayouts/slideLayout865.xml"/><Relationship Id="rId19" Type="http://schemas.openxmlformats.org/officeDocument/2006/relationships/slideLayout" Target="../slideLayouts/slideLayout789.xml"/><Relationship Id="rId14" Type="http://schemas.openxmlformats.org/officeDocument/2006/relationships/slideLayout" Target="../slideLayouts/slideLayout784.xml"/><Relationship Id="rId22" Type="http://schemas.openxmlformats.org/officeDocument/2006/relationships/slideLayout" Target="../slideLayouts/slideLayout792.xml"/><Relationship Id="rId27" Type="http://schemas.openxmlformats.org/officeDocument/2006/relationships/slideLayout" Target="../slideLayouts/slideLayout797.xml"/><Relationship Id="rId30" Type="http://schemas.openxmlformats.org/officeDocument/2006/relationships/slideLayout" Target="../slideLayouts/slideLayout800.xml"/><Relationship Id="rId35" Type="http://schemas.openxmlformats.org/officeDocument/2006/relationships/slideLayout" Target="../slideLayouts/slideLayout805.xml"/><Relationship Id="rId43" Type="http://schemas.openxmlformats.org/officeDocument/2006/relationships/slideLayout" Target="../slideLayouts/slideLayout813.xml"/><Relationship Id="rId48" Type="http://schemas.openxmlformats.org/officeDocument/2006/relationships/slideLayout" Target="../slideLayouts/slideLayout818.xml"/><Relationship Id="rId56" Type="http://schemas.openxmlformats.org/officeDocument/2006/relationships/slideLayout" Target="../slideLayouts/slideLayout826.xml"/><Relationship Id="rId64" Type="http://schemas.openxmlformats.org/officeDocument/2006/relationships/slideLayout" Target="../slideLayouts/slideLayout834.xml"/><Relationship Id="rId69" Type="http://schemas.openxmlformats.org/officeDocument/2006/relationships/slideLayout" Target="../slideLayouts/slideLayout839.xml"/><Relationship Id="rId77" Type="http://schemas.openxmlformats.org/officeDocument/2006/relationships/slideLayout" Target="../slideLayouts/slideLayout847.xml"/><Relationship Id="rId100" Type="http://schemas.openxmlformats.org/officeDocument/2006/relationships/slideLayout" Target="../slideLayouts/slideLayout870.xml"/><Relationship Id="rId105" Type="http://schemas.openxmlformats.org/officeDocument/2006/relationships/slideLayout" Target="../slideLayouts/slideLayout875.xml"/><Relationship Id="rId113" Type="http://schemas.openxmlformats.org/officeDocument/2006/relationships/slideLayout" Target="../slideLayouts/slideLayout883.xml"/><Relationship Id="rId8" Type="http://schemas.openxmlformats.org/officeDocument/2006/relationships/slideLayout" Target="../slideLayouts/slideLayout778.xml"/><Relationship Id="rId51" Type="http://schemas.openxmlformats.org/officeDocument/2006/relationships/slideLayout" Target="../slideLayouts/slideLayout821.xml"/><Relationship Id="rId72" Type="http://schemas.openxmlformats.org/officeDocument/2006/relationships/slideLayout" Target="../slideLayouts/slideLayout842.xml"/><Relationship Id="rId80" Type="http://schemas.openxmlformats.org/officeDocument/2006/relationships/slideLayout" Target="../slideLayouts/slideLayout850.xml"/><Relationship Id="rId85" Type="http://schemas.openxmlformats.org/officeDocument/2006/relationships/slideLayout" Target="../slideLayouts/slideLayout855.xml"/><Relationship Id="rId93" Type="http://schemas.openxmlformats.org/officeDocument/2006/relationships/slideLayout" Target="../slideLayouts/slideLayout863.xml"/><Relationship Id="rId98" Type="http://schemas.openxmlformats.org/officeDocument/2006/relationships/slideLayout" Target="../slideLayouts/slideLayout868.xml"/><Relationship Id="rId3" Type="http://schemas.openxmlformats.org/officeDocument/2006/relationships/slideLayout" Target="../slideLayouts/slideLayout773.xml"/><Relationship Id="rId12" Type="http://schemas.openxmlformats.org/officeDocument/2006/relationships/slideLayout" Target="../slideLayouts/slideLayout782.xml"/><Relationship Id="rId17" Type="http://schemas.openxmlformats.org/officeDocument/2006/relationships/slideLayout" Target="../slideLayouts/slideLayout787.xml"/><Relationship Id="rId25" Type="http://schemas.openxmlformats.org/officeDocument/2006/relationships/slideLayout" Target="../slideLayouts/slideLayout795.xml"/><Relationship Id="rId33" Type="http://schemas.openxmlformats.org/officeDocument/2006/relationships/slideLayout" Target="../slideLayouts/slideLayout803.xml"/><Relationship Id="rId38" Type="http://schemas.openxmlformats.org/officeDocument/2006/relationships/slideLayout" Target="../slideLayouts/slideLayout808.xml"/><Relationship Id="rId46" Type="http://schemas.openxmlformats.org/officeDocument/2006/relationships/slideLayout" Target="../slideLayouts/slideLayout816.xml"/><Relationship Id="rId59" Type="http://schemas.openxmlformats.org/officeDocument/2006/relationships/slideLayout" Target="../slideLayouts/slideLayout829.xml"/><Relationship Id="rId67" Type="http://schemas.openxmlformats.org/officeDocument/2006/relationships/slideLayout" Target="../slideLayouts/slideLayout837.xml"/><Relationship Id="rId103" Type="http://schemas.openxmlformats.org/officeDocument/2006/relationships/slideLayout" Target="../slideLayouts/slideLayout873.xml"/><Relationship Id="rId108" Type="http://schemas.openxmlformats.org/officeDocument/2006/relationships/slideLayout" Target="../slideLayouts/slideLayout878.xml"/><Relationship Id="rId116" Type="http://schemas.openxmlformats.org/officeDocument/2006/relationships/image" Target="../media/image2.png"/><Relationship Id="rId20" Type="http://schemas.openxmlformats.org/officeDocument/2006/relationships/slideLayout" Target="../slideLayouts/slideLayout790.xml"/><Relationship Id="rId41" Type="http://schemas.openxmlformats.org/officeDocument/2006/relationships/slideLayout" Target="../slideLayouts/slideLayout811.xml"/><Relationship Id="rId54" Type="http://schemas.openxmlformats.org/officeDocument/2006/relationships/slideLayout" Target="../slideLayouts/slideLayout824.xml"/><Relationship Id="rId62" Type="http://schemas.openxmlformats.org/officeDocument/2006/relationships/slideLayout" Target="../slideLayouts/slideLayout832.xml"/><Relationship Id="rId70" Type="http://schemas.openxmlformats.org/officeDocument/2006/relationships/slideLayout" Target="../slideLayouts/slideLayout840.xml"/><Relationship Id="rId75" Type="http://schemas.openxmlformats.org/officeDocument/2006/relationships/slideLayout" Target="../slideLayouts/slideLayout845.xml"/><Relationship Id="rId83" Type="http://schemas.openxmlformats.org/officeDocument/2006/relationships/slideLayout" Target="../slideLayouts/slideLayout853.xml"/><Relationship Id="rId88" Type="http://schemas.openxmlformats.org/officeDocument/2006/relationships/slideLayout" Target="../slideLayouts/slideLayout858.xml"/><Relationship Id="rId91" Type="http://schemas.openxmlformats.org/officeDocument/2006/relationships/slideLayout" Target="../slideLayouts/slideLayout861.xml"/><Relationship Id="rId96" Type="http://schemas.openxmlformats.org/officeDocument/2006/relationships/slideLayout" Target="../slideLayouts/slideLayout866.xml"/><Relationship Id="rId111" Type="http://schemas.openxmlformats.org/officeDocument/2006/relationships/slideLayout" Target="../slideLayouts/slideLayout881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5" Type="http://schemas.openxmlformats.org/officeDocument/2006/relationships/slideLayout" Target="../slideLayouts/slideLayout785.xml"/><Relationship Id="rId23" Type="http://schemas.openxmlformats.org/officeDocument/2006/relationships/slideLayout" Target="../slideLayouts/slideLayout793.xml"/><Relationship Id="rId28" Type="http://schemas.openxmlformats.org/officeDocument/2006/relationships/slideLayout" Target="../slideLayouts/slideLayout798.xml"/><Relationship Id="rId36" Type="http://schemas.openxmlformats.org/officeDocument/2006/relationships/slideLayout" Target="../slideLayouts/slideLayout806.xml"/><Relationship Id="rId49" Type="http://schemas.openxmlformats.org/officeDocument/2006/relationships/slideLayout" Target="../slideLayouts/slideLayout819.xml"/><Relationship Id="rId57" Type="http://schemas.openxmlformats.org/officeDocument/2006/relationships/slideLayout" Target="../slideLayouts/slideLayout827.xml"/><Relationship Id="rId106" Type="http://schemas.openxmlformats.org/officeDocument/2006/relationships/slideLayout" Target="../slideLayouts/slideLayout876.xml"/><Relationship Id="rId114" Type="http://schemas.openxmlformats.org/officeDocument/2006/relationships/slideLayout" Target="../slideLayouts/slideLayout884.xml"/><Relationship Id="rId10" Type="http://schemas.openxmlformats.org/officeDocument/2006/relationships/slideLayout" Target="../slideLayouts/slideLayout780.xml"/><Relationship Id="rId31" Type="http://schemas.openxmlformats.org/officeDocument/2006/relationships/slideLayout" Target="../slideLayouts/slideLayout801.xml"/><Relationship Id="rId44" Type="http://schemas.openxmlformats.org/officeDocument/2006/relationships/slideLayout" Target="../slideLayouts/slideLayout814.xml"/><Relationship Id="rId52" Type="http://schemas.openxmlformats.org/officeDocument/2006/relationships/slideLayout" Target="../slideLayouts/slideLayout822.xml"/><Relationship Id="rId60" Type="http://schemas.openxmlformats.org/officeDocument/2006/relationships/slideLayout" Target="../slideLayouts/slideLayout830.xml"/><Relationship Id="rId65" Type="http://schemas.openxmlformats.org/officeDocument/2006/relationships/slideLayout" Target="../slideLayouts/slideLayout835.xml"/><Relationship Id="rId73" Type="http://schemas.openxmlformats.org/officeDocument/2006/relationships/slideLayout" Target="../slideLayouts/slideLayout843.xml"/><Relationship Id="rId78" Type="http://schemas.openxmlformats.org/officeDocument/2006/relationships/slideLayout" Target="../slideLayouts/slideLayout848.xml"/><Relationship Id="rId81" Type="http://schemas.openxmlformats.org/officeDocument/2006/relationships/slideLayout" Target="../slideLayouts/slideLayout851.xml"/><Relationship Id="rId86" Type="http://schemas.openxmlformats.org/officeDocument/2006/relationships/slideLayout" Target="../slideLayouts/slideLayout856.xml"/><Relationship Id="rId94" Type="http://schemas.openxmlformats.org/officeDocument/2006/relationships/slideLayout" Target="../slideLayouts/slideLayout864.xml"/><Relationship Id="rId99" Type="http://schemas.openxmlformats.org/officeDocument/2006/relationships/slideLayout" Target="../slideLayouts/slideLayout869.xml"/><Relationship Id="rId101" Type="http://schemas.openxmlformats.org/officeDocument/2006/relationships/slideLayout" Target="../slideLayouts/slideLayout871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Relationship Id="rId13" Type="http://schemas.openxmlformats.org/officeDocument/2006/relationships/slideLayout" Target="../slideLayouts/slideLayout783.xml"/><Relationship Id="rId18" Type="http://schemas.openxmlformats.org/officeDocument/2006/relationships/slideLayout" Target="../slideLayouts/slideLayout788.xml"/><Relationship Id="rId39" Type="http://schemas.openxmlformats.org/officeDocument/2006/relationships/slideLayout" Target="../slideLayouts/slideLayout809.xml"/><Relationship Id="rId109" Type="http://schemas.openxmlformats.org/officeDocument/2006/relationships/slideLayout" Target="../slideLayouts/slideLayout879.xml"/><Relationship Id="rId34" Type="http://schemas.openxmlformats.org/officeDocument/2006/relationships/slideLayout" Target="../slideLayouts/slideLayout804.xml"/><Relationship Id="rId50" Type="http://schemas.openxmlformats.org/officeDocument/2006/relationships/slideLayout" Target="../slideLayouts/slideLayout820.xml"/><Relationship Id="rId55" Type="http://schemas.openxmlformats.org/officeDocument/2006/relationships/slideLayout" Target="../slideLayouts/slideLayout825.xml"/><Relationship Id="rId76" Type="http://schemas.openxmlformats.org/officeDocument/2006/relationships/slideLayout" Target="../slideLayouts/slideLayout846.xml"/><Relationship Id="rId97" Type="http://schemas.openxmlformats.org/officeDocument/2006/relationships/slideLayout" Target="../slideLayouts/slideLayout867.xml"/><Relationship Id="rId104" Type="http://schemas.openxmlformats.org/officeDocument/2006/relationships/slideLayout" Target="../slideLayouts/slideLayout874.xml"/><Relationship Id="rId7" Type="http://schemas.openxmlformats.org/officeDocument/2006/relationships/slideLayout" Target="../slideLayouts/slideLayout777.xml"/><Relationship Id="rId71" Type="http://schemas.openxmlformats.org/officeDocument/2006/relationships/slideLayout" Target="../slideLayouts/slideLayout841.xml"/><Relationship Id="rId92" Type="http://schemas.openxmlformats.org/officeDocument/2006/relationships/slideLayout" Target="../slideLayouts/slideLayout862.xml"/><Relationship Id="rId2" Type="http://schemas.openxmlformats.org/officeDocument/2006/relationships/slideLayout" Target="../slideLayouts/slideLayout772.xml"/><Relationship Id="rId29" Type="http://schemas.openxmlformats.org/officeDocument/2006/relationships/slideLayout" Target="../slideLayouts/slideLayout799.xml"/></Relationships>
</file>

<file path=ppt/slideMasters/_rels/slideMaster1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10.xml"/><Relationship Id="rId117" Type="http://schemas.openxmlformats.org/officeDocument/2006/relationships/image" Target="../media/image3.png"/><Relationship Id="rId21" Type="http://schemas.openxmlformats.org/officeDocument/2006/relationships/slideLayout" Target="../slideLayouts/slideLayout905.xml"/><Relationship Id="rId42" Type="http://schemas.openxmlformats.org/officeDocument/2006/relationships/slideLayout" Target="../slideLayouts/slideLayout926.xml"/><Relationship Id="rId47" Type="http://schemas.openxmlformats.org/officeDocument/2006/relationships/slideLayout" Target="../slideLayouts/slideLayout931.xml"/><Relationship Id="rId63" Type="http://schemas.openxmlformats.org/officeDocument/2006/relationships/slideLayout" Target="../slideLayouts/slideLayout947.xml"/><Relationship Id="rId68" Type="http://schemas.openxmlformats.org/officeDocument/2006/relationships/slideLayout" Target="../slideLayouts/slideLayout952.xml"/><Relationship Id="rId84" Type="http://schemas.openxmlformats.org/officeDocument/2006/relationships/slideLayout" Target="../slideLayouts/slideLayout968.xml"/><Relationship Id="rId89" Type="http://schemas.openxmlformats.org/officeDocument/2006/relationships/slideLayout" Target="../slideLayouts/slideLayout973.xml"/><Relationship Id="rId112" Type="http://schemas.openxmlformats.org/officeDocument/2006/relationships/slideLayout" Target="../slideLayouts/slideLayout996.xml"/><Relationship Id="rId16" Type="http://schemas.openxmlformats.org/officeDocument/2006/relationships/slideLayout" Target="../slideLayouts/slideLayout900.xml"/><Relationship Id="rId107" Type="http://schemas.openxmlformats.org/officeDocument/2006/relationships/slideLayout" Target="../slideLayouts/slideLayout991.xml"/><Relationship Id="rId11" Type="http://schemas.openxmlformats.org/officeDocument/2006/relationships/slideLayout" Target="../slideLayouts/slideLayout895.xml"/><Relationship Id="rId24" Type="http://schemas.openxmlformats.org/officeDocument/2006/relationships/slideLayout" Target="../slideLayouts/slideLayout908.xml"/><Relationship Id="rId32" Type="http://schemas.openxmlformats.org/officeDocument/2006/relationships/slideLayout" Target="../slideLayouts/slideLayout916.xml"/><Relationship Id="rId37" Type="http://schemas.openxmlformats.org/officeDocument/2006/relationships/slideLayout" Target="../slideLayouts/slideLayout921.xml"/><Relationship Id="rId40" Type="http://schemas.openxmlformats.org/officeDocument/2006/relationships/slideLayout" Target="../slideLayouts/slideLayout924.xml"/><Relationship Id="rId45" Type="http://schemas.openxmlformats.org/officeDocument/2006/relationships/slideLayout" Target="../slideLayouts/slideLayout929.xml"/><Relationship Id="rId53" Type="http://schemas.openxmlformats.org/officeDocument/2006/relationships/slideLayout" Target="../slideLayouts/slideLayout937.xml"/><Relationship Id="rId58" Type="http://schemas.openxmlformats.org/officeDocument/2006/relationships/slideLayout" Target="../slideLayouts/slideLayout942.xml"/><Relationship Id="rId66" Type="http://schemas.openxmlformats.org/officeDocument/2006/relationships/slideLayout" Target="../slideLayouts/slideLayout950.xml"/><Relationship Id="rId74" Type="http://schemas.openxmlformats.org/officeDocument/2006/relationships/slideLayout" Target="../slideLayouts/slideLayout958.xml"/><Relationship Id="rId79" Type="http://schemas.openxmlformats.org/officeDocument/2006/relationships/slideLayout" Target="../slideLayouts/slideLayout963.xml"/><Relationship Id="rId87" Type="http://schemas.openxmlformats.org/officeDocument/2006/relationships/slideLayout" Target="../slideLayouts/slideLayout971.xml"/><Relationship Id="rId102" Type="http://schemas.openxmlformats.org/officeDocument/2006/relationships/slideLayout" Target="../slideLayouts/slideLayout986.xml"/><Relationship Id="rId110" Type="http://schemas.openxmlformats.org/officeDocument/2006/relationships/slideLayout" Target="../slideLayouts/slideLayout994.xml"/><Relationship Id="rId115" Type="http://schemas.openxmlformats.org/officeDocument/2006/relationships/theme" Target="../theme/theme16.xml"/><Relationship Id="rId5" Type="http://schemas.openxmlformats.org/officeDocument/2006/relationships/slideLayout" Target="../slideLayouts/slideLayout889.xml"/><Relationship Id="rId61" Type="http://schemas.openxmlformats.org/officeDocument/2006/relationships/slideLayout" Target="../slideLayouts/slideLayout945.xml"/><Relationship Id="rId82" Type="http://schemas.openxmlformats.org/officeDocument/2006/relationships/slideLayout" Target="../slideLayouts/slideLayout966.xml"/><Relationship Id="rId90" Type="http://schemas.openxmlformats.org/officeDocument/2006/relationships/slideLayout" Target="../slideLayouts/slideLayout974.xml"/><Relationship Id="rId95" Type="http://schemas.openxmlformats.org/officeDocument/2006/relationships/slideLayout" Target="../slideLayouts/slideLayout979.xml"/><Relationship Id="rId19" Type="http://schemas.openxmlformats.org/officeDocument/2006/relationships/slideLayout" Target="../slideLayouts/slideLayout903.xml"/><Relationship Id="rId14" Type="http://schemas.openxmlformats.org/officeDocument/2006/relationships/slideLayout" Target="../slideLayouts/slideLayout898.xml"/><Relationship Id="rId22" Type="http://schemas.openxmlformats.org/officeDocument/2006/relationships/slideLayout" Target="../slideLayouts/slideLayout906.xml"/><Relationship Id="rId27" Type="http://schemas.openxmlformats.org/officeDocument/2006/relationships/slideLayout" Target="../slideLayouts/slideLayout911.xml"/><Relationship Id="rId30" Type="http://schemas.openxmlformats.org/officeDocument/2006/relationships/slideLayout" Target="../slideLayouts/slideLayout914.xml"/><Relationship Id="rId35" Type="http://schemas.openxmlformats.org/officeDocument/2006/relationships/slideLayout" Target="../slideLayouts/slideLayout919.xml"/><Relationship Id="rId43" Type="http://schemas.openxmlformats.org/officeDocument/2006/relationships/slideLayout" Target="../slideLayouts/slideLayout927.xml"/><Relationship Id="rId48" Type="http://schemas.openxmlformats.org/officeDocument/2006/relationships/slideLayout" Target="../slideLayouts/slideLayout932.xml"/><Relationship Id="rId56" Type="http://schemas.openxmlformats.org/officeDocument/2006/relationships/slideLayout" Target="../slideLayouts/slideLayout940.xml"/><Relationship Id="rId64" Type="http://schemas.openxmlformats.org/officeDocument/2006/relationships/slideLayout" Target="../slideLayouts/slideLayout948.xml"/><Relationship Id="rId69" Type="http://schemas.openxmlformats.org/officeDocument/2006/relationships/slideLayout" Target="../slideLayouts/slideLayout953.xml"/><Relationship Id="rId77" Type="http://schemas.openxmlformats.org/officeDocument/2006/relationships/slideLayout" Target="../slideLayouts/slideLayout961.xml"/><Relationship Id="rId100" Type="http://schemas.openxmlformats.org/officeDocument/2006/relationships/slideLayout" Target="../slideLayouts/slideLayout984.xml"/><Relationship Id="rId105" Type="http://schemas.openxmlformats.org/officeDocument/2006/relationships/slideLayout" Target="../slideLayouts/slideLayout989.xml"/><Relationship Id="rId113" Type="http://schemas.openxmlformats.org/officeDocument/2006/relationships/slideLayout" Target="../slideLayouts/slideLayout997.xml"/><Relationship Id="rId8" Type="http://schemas.openxmlformats.org/officeDocument/2006/relationships/slideLayout" Target="../slideLayouts/slideLayout892.xml"/><Relationship Id="rId51" Type="http://schemas.openxmlformats.org/officeDocument/2006/relationships/slideLayout" Target="../slideLayouts/slideLayout935.xml"/><Relationship Id="rId72" Type="http://schemas.openxmlformats.org/officeDocument/2006/relationships/slideLayout" Target="../slideLayouts/slideLayout956.xml"/><Relationship Id="rId80" Type="http://schemas.openxmlformats.org/officeDocument/2006/relationships/slideLayout" Target="../slideLayouts/slideLayout964.xml"/><Relationship Id="rId85" Type="http://schemas.openxmlformats.org/officeDocument/2006/relationships/slideLayout" Target="../slideLayouts/slideLayout969.xml"/><Relationship Id="rId93" Type="http://schemas.openxmlformats.org/officeDocument/2006/relationships/slideLayout" Target="../slideLayouts/slideLayout977.xml"/><Relationship Id="rId98" Type="http://schemas.openxmlformats.org/officeDocument/2006/relationships/slideLayout" Target="../slideLayouts/slideLayout982.xml"/><Relationship Id="rId3" Type="http://schemas.openxmlformats.org/officeDocument/2006/relationships/slideLayout" Target="../slideLayouts/slideLayout887.xml"/><Relationship Id="rId12" Type="http://schemas.openxmlformats.org/officeDocument/2006/relationships/slideLayout" Target="../slideLayouts/slideLayout896.xml"/><Relationship Id="rId17" Type="http://schemas.openxmlformats.org/officeDocument/2006/relationships/slideLayout" Target="../slideLayouts/slideLayout901.xml"/><Relationship Id="rId25" Type="http://schemas.openxmlformats.org/officeDocument/2006/relationships/slideLayout" Target="../slideLayouts/slideLayout909.xml"/><Relationship Id="rId33" Type="http://schemas.openxmlformats.org/officeDocument/2006/relationships/slideLayout" Target="../slideLayouts/slideLayout917.xml"/><Relationship Id="rId38" Type="http://schemas.openxmlformats.org/officeDocument/2006/relationships/slideLayout" Target="../slideLayouts/slideLayout922.xml"/><Relationship Id="rId46" Type="http://schemas.openxmlformats.org/officeDocument/2006/relationships/slideLayout" Target="../slideLayouts/slideLayout930.xml"/><Relationship Id="rId59" Type="http://schemas.openxmlformats.org/officeDocument/2006/relationships/slideLayout" Target="../slideLayouts/slideLayout943.xml"/><Relationship Id="rId67" Type="http://schemas.openxmlformats.org/officeDocument/2006/relationships/slideLayout" Target="../slideLayouts/slideLayout951.xml"/><Relationship Id="rId103" Type="http://schemas.openxmlformats.org/officeDocument/2006/relationships/slideLayout" Target="../slideLayouts/slideLayout987.xml"/><Relationship Id="rId108" Type="http://schemas.openxmlformats.org/officeDocument/2006/relationships/slideLayout" Target="../slideLayouts/slideLayout992.xml"/><Relationship Id="rId116" Type="http://schemas.openxmlformats.org/officeDocument/2006/relationships/image" Target="../media/image2.png"/><Relationship Id="rId20" Type="http://schemas.openxmlformats.org/officeDocument/2006/relationships/slideLayout" Target="../slideLayouts/slideLayout904.xml"/><Relationship Id="rId41" Type="http://schemas.openxmlformats.org/officeDocument/2006/relationships/slideLayout" Target="../slideLayouts/slideLayout925.xml"/><Relationship Id="rId54" Type="http://schemas.openxmlformats.org/officeDocument/2006/relationships/slideLayout" Target="../slideLayouts/slideLayout938.xml"/><Relationship Id="rId62" Type="http://schemas.openxmlformats.org/officeDocument/2006/relationships/slideLayout" Target="../slideLayouts/slideLayout946.xml"/><Relationship Id="rId70" Type="http://schemas.openxmlformats.org/officeDocument/2006/relationships/slideLayout" Target="../slideLayouts/slideLayout954.xml"/><Relationship Id="rId75" Type="http://schemas.openxmlformats.org/officeDocument/2006/relationships/slideLayout" Target="../slideLayouts/slideLayout959.xml"/><Relationship Id="rId83" Type="http://schemas.openxmlformats.org/officeDocument/2006/relationships/slideLayout" Target="../slideLayouts/slideLayout967.xml"/><Relationship Id="rId88" Type="http://schemas.openxmlformats.org/officeDocument/2006/relationships/slideLayout" Target="../slideLayouts/slideLayout972.xml"/><Relationship Id="rId91" Type="http://schemas.openxmlformats.org/officeDocument/2006/relationships/slideLayout" Target="../slideLayouts/slideLayout975.xml"/><Relationship Id="rId96" Type="http://schemas.openxmlformats.org/officeDocument/2006/relationships/slideLayout" Target="../slideLayouts/slideLayout980.xml"/><Relationship Id="rId111" Type="http://schemas.openxmlformats.org/officeDocument/2006/relationships/slideLayout" Target="../slideLayouts/slideLayout995.xml"/><Relationship Id="rId1" Type="http://schemas.openxmlformats.org/officeDocument/2006/relationships/slideLayout" Target="../slideLayouts/slideLayout885.xml"/><Relationship Id="rId6" Type="http://schemas.openxmlformats.org/officeDocument/2006/relationships/slideLayout" Target="../slideLayouts/slideLayout890.xml"/><Relationship Id="rId15" Type="http://schemas.openxmlformats.org/officeDocument/2006/relationships/slideLayout" Target="../slideLayouts/slideLayout899.xml"/><Relationship Id="rId23" Type="http://schemas.openxmlformats.org/officeDocument/2006/relationships/slideLayout" Target="../slideLayouts/slideLayout907.xml"/><Relationship Id="rId28" Type="http://schemas.openxmlformats.org/officeDocument/2006/relationships/slideLayout" Target="../slideLayouts/slideLayout912.xml"/><Relationship Id="rId36" Type="http://schemas.openxmlformats.org/officeDocument/2006/relationships/slideLayout" Target="../slideLayouts/slideLayout920.xml"/><Relationship Id="rId49" Type="http://schemas.openxmlformats.org/officeDocument/2006/relationships/slideLayout" Target="../slideLayouts/slideLayout933.xml"/><Relationship Id="rId57" Type="http://schemas.openxmlformats.org/officeDocument/2006/relationships/slideLayout" Target="../slideLayouts/slideLayout941.xml"/><Relationship Id="rId106" Type="http://schemas.openxmlformats.org/officeDocument/2006/relationships/slideLayout" Target="../slideLayouts/slideLayout990.xml"/><Relationship Id="rId114" Type="http://schemas.openxmlformats.org/officeDocument/2006/relationships/slideLayout" Target="../slideLayouts/slideLayout998.xml"/><Relationship Id="rId10" Type="http://schemas.openxmlformats.org/officeDocument/2006/relationships/slideLayout" Target="../slideLayouts/slideLayout894.xml"/><Relationship Id="rId31" Type="http://schemas.openxmlformats.org/officeDocument/2006/relationships/slideLayout" Target="../slideLayouts/slideLayout915.xml"/><Relationship Id="rId44" Type="http://schemas.openxmlformats.org/officeDocument/2006/relationships/slideLayout" Target="../slideLayouts/slideLayout928.xml"/><Relationship Id="rId52" Type="http://schemas.openxmlformats.org/officeDocument/2006/relationships/slideLayout" Target="../slideLayouts/slideLayout936.xml"/><Relationship Id="rId60" Type="http://schemas.openxmlformats.org/officeDocument/2006/relationships/slideLayout" Target="../slideLayouts/slideLayout944.xml"/><Relationship Id="rId65" Type="http://schemas.openxmlformats.org/officeDocument/2006/relationships/slideLayout" Target="../slideLayouts/slideLayout949.xml"/><Relationship Id="rId73" Type="http://schemas.openxmlformats.org/officeDocument/2006/relationships/slideLayout" Target="../slideLayouts/slideLayout957.xml"/><Relationship Id="rId78" Type="http://schemas.openxmlformats.org/officeDocument/2006/relationships/slideLayout" Target="../slideLayouts/slideLayout962.xml"/><Relationship Id="rId81" Type="http://schemas.openxmlformats.org/officeDocument/2006/relationships/slideLayout" Target="../slideLayouts/slideLayout965.xml"/><Relationship Id="rId86" Type="http://schemas.openxmlformats.org/officeDocument/2006/relationships/slideLayout" Target="../slideLayouts/slideLayout970.xml"/><Relationship Id="rId94" Type="http://schemas.openxmlformats.org/officeDocument/2006/relationships/slideLayout" Target="../slideLayouts/slideLayout978.xml"/><Relationship Id="rId99" Type="http://schemas.openxmlformats.org/officeDocument/2006/relationships/slideLayout" Target="../slideLayouts/slideLayout983.xml"/><Relationship Id="rId101" Type="http://schemas.openxmlformats.org/officeDocument/2006/relationships/slideLayout" Target="../slideLayouts/slideLayout985.xml"/><Relationship Id="rId4" Type="http://schemas.openxmlformats.org/officeDocument/2006/relationships/slideLayout" Target="../slideLayouts/slideLayout888.xml"/><Relationship Id="rId9" Type="http://schemas.openxmlformats.org/officeDocument/2006/relationships/slideLayout" Target="../slideLayouts/slideLayout893.xml"/><Relationship Id="rId13" Type="http://schemas.openxmlformats.org/officeDocument/2006/relationships/slideLayout" Target="../slideLayouts/slideLayout897.xml"/><Relationship Id="rId18" Type="http://schemas.openxmlformats.org/officeDocument/2006/relationships/slideLayout" Target="../slideLayouts/slideLayout902.xml"/><Relationship Id="rId39" Type="http://schemas.openxmlformats.org/officeDocument/2006/relationships/slideLayout" Target="../slideLayouts/slideLayout923.xml"/><Relationship Id="rId109" Type="http://schemas.openxmlformats.org/officeDocument/2006/relationships/slideLayout" Target="../slideLayouts/slideLayout993.xml"/><Relationship Id="rId34" Type="http://schemas.openxmlformats.org/officeDocument/2006/relationships/slideLayout" Target="../slideLayouts/slideLayout918.xml"/><Relationship Id="rId50" Type="http://schemas.openxmlformats.org/officeDocument/2006/relationships/slideLayout" Target="../slideLayouts/slideLayout934.xml"/><Relationship Id="rId55" Type="http://schemas.openxmlformats.org/officeDocument/2006/relationships/slideLayout" Target="../slideLayouts/slideLayout939.xml"/><Relationship Id="rId76" Type="http://schemas.openxmlformats.org/officeDocument/2006/relationships/slideLayout" Target="../slideLayouts/slideLayout960.xml"/><Relationship Id="rId97" Type="http://schemas.openxmlformats.org/officeDocument/2006/relationships/slideLayout" Target="../slideLayouts/slideLayout981.xml"/><Relationship Id="rId104" Type="http://schemas.openxmlformats.org/officeDocument/2006/relationships/slideLayout" Target="../slideLayouts/slideLayout988.xml"/><Relationship Id="rId7" Type="http://schemas.openxmlformats.org/officeDocument/2006/relationships/slideLayout" Target="../slideLayouts/slideLayout891.xml"/><Relationship Id="rId71" Type="http://schemas.openxmlformats.org/officeDocument/2006/relationships/slideLayout" Target="../slideLayouts/slideLayout955.xml"/><Relationship Id="rId92" Type="http://schemas.openxmlformats.org/officeDocument/2006/relationships/slideLayout" Target="../slideLayouts/slideLayout976.xml"/><Relationship Id="rId2" Type="http://schemas.openxmlformats.org/officeDocument/2006/relationships/slideLayout" Target="../slideLayouts/slideLayout886.xml"/><Relationship Id="rId29" Type="http://schemas.openxmlformats.org/officeDocument/2006/relationships/slideLayout" Target="../slideLayouts/slideLayout913.xml"/></Relationships>
</file>

<file path=ppt/slideMasters/_rels/slideMaster1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24.xml"/><Relationship Id="rId21" Type="http://schemas.openxmlformats.org/officeDocument/2006/relationships/slideLayout" Target="../slideLayouts/slideLayout1019.xml"/><Relationship Id="rId42" Type="http://schemas.openxmlformats.org/officeDocument/2006/relationships/slideLayout" Target="../slideLayouts/slideLayout1040.xml"/><Relationship Id="rId47" Type="http://schemas.openxmlformats.org/officeDocument/2006/relationships/slideLayout" Target="../slideLayouts/slideLayout1045.xml"/><Relationship Id="rId63" Type="http://schemas.openxmlformats.org/officeDocument/2006/relationships/slideLayout" Target="../slideLayouts/slideLayout1061.xml"/><Relationship Id="rId68" Type="http://schemas.openxmlformats.org/officeDocument/2006/relationships/slideLayout" Target="../slideLayouts/slideLayout1066.xml"/><Relationship Id="rId84" Type="http://schemas.openxmlformats.org/officeDocument/2006/relationships/slideLayout" Target="../slideLayouts/slideLayout1082.xml"/><Relationship Id="rId89" Type="http://schemas.openxmlformats.org/officeDocument/2006/relationships/slideLayout" Target="../slideLayouts/slideLayout1087.xml"/><Relationship Id="rId112" Type="http://schemas.openxmlformats.org/officeDocument/2006/relationships/slideLayout" Target="../slideLayouts/slideLayout1110.xml"/><Relationship Id="rId16" Type="http://schemas.openxmlformats.org/officeDocument/2006/relationships/slideLayout" Target="../slideLayouts/slideLayout1014.xml"/><Relationship Id="rId107" Type="http://schemas.openxmlformats.org/officeDocument/2006/relationships/slideLayout" Target="../slideLayouts/slideLayout1105.xml"/><Relationship Id="rId11" Type="http://schemas.openxmlformats.org/officeDocument/2006/relationships/slideLayout" Target="../slideLayouts/slideLayout1009.xml"/><Relationship Id="rId24" Type="http://schemas.openxmlformats.org/officeDocument/2006/relationships/slideLayout" Target="../slideLayouts/slideLayout1022.xml"/><Relationship Id="rId32" Type="http://schemas.openxmlformats.org/officeDocument/2006/relationships/slideLayout" Target="../slideLayouts/slideLayout1030.xml"/><Relationship Id="rId37" Type="http://schemas.openxmlformats.org/officeDocument/2006/relationships/slideLayout" Target="../slideLayouts/slideLayout1035.xml"/><Relationship Id="rId40" Type="http://schemas.openxmlformats.org/officeDocument/2006/relationships/slideLayout" Target="../slideLayouts/slideLayout1038.xml"/><Relationship Id="rId45" Type="http://schemas.openxmlformats.org/officeDocument/2006/relationships/slideLayout" Target="../slideLayouts/slideLayout1043.xml"/><Relationship Id="rId53" Type="http://schemas.openxmlformats.org/officeDocument/2006/relationships/slideLayout" Target="../slideLayouts/slideLayout1051.xml"/><Relationship Id="rId58" Type="http://schemas.openxmlformats.org/officeDocument/2006/relationships/slideLayout" Target="../slideLayouts/slideLayout1056.xml"/><Relationship Id="rId66" Type="http://schemas.openxmlformats.org/officeDocument/2006/relationships/slideLayout" Target="../slideLayouts/slideLayout1064.xml"/><Relationship Id="rId74" Type="http://schemas.openxmlformats.org/officeDocument/2006/relationships/slideLayout" Target="../slideLayouts/slideLayout1072.xml"/><Relationship Id="rId79" Type="http://schemas.openxmlformats.org/officeDocument/2006/relationships/slideLayout" Target="../slideLayouts/slideLayout1077.xml"/><Relationship Id="rId87" Type="http://schemas.openxmlformats.org/officeDocument/2006/relationships/slideLayout" Target="../slideLayouts/slideLayout1085.xml"/><Relationship Id="rId102" Type="http://schemas.openxmlformats.org/officeDocument/2006/relationships/slideLayout" Target="../slideLayouts/slideLayout1100.xml"/><Relationship Id="rId110" Type="http://schemas.openxmlformats.org/officeDocument/2006/relationships/slideLayout" Target="../slideLayouts/slideLayout1108.xml"/><Relationship Id="rId115" Type="http://schemas.openxmlformats.org/officeDocument/2006/relationships/image" Target="../media/image2.png"/><Relationship Id="rId5" Type="http://schemas.openxmlformats.org/officeDocument/2006/relationships/slideLayout" Target="../slideLayouts/slideLayout1003.xml"/><Relationship Id="rId61" Type="http://schemas.openxmlformats.org/officeDocument/2006/relationships/slideLayout" Target="../slideLayouts/slideLayout1059.xml"/><Relationship Id="rId82" Type="http://schemas.openxmlformats.org/officeDocument/2006/relationships/slideLayout" Target="../slideLayouts/slideLayout1080.xml"/><Relationship Id="rId90" Type="http://schemas.openxmlformats.org/officeDocument/2006/relationships/slideLayout" Target="../slideLayouts/slideLayout1088.xml"/><Relationship Id="rId95" Type="http://schemas.openxmlformats.org/officeDocument/2006/relationships/slideLayout" Target="../slideLayouts/slideLayout1093.xml"/><Relationship Id="rId19" Type="http://schemas.openxmlformats.org/officeDocument/2006/relationships/slideLayout" Target="../slideLayouts/slideLayout1017.xml"/><Relationship Id="rId14" Type="http://schemas.openxmlformats.org/officeDocument/2006/relationships/slideLayout" Target="../slideLayouts/slideLayout1012.xml"/><Relationship Id="rId22" Type="http://schemas.openxmlformats.org/officeDocument/2006/relationships/slideLayout" Target="../slideLayouts/slideLayout1020.xml"/><Relationship Id="rId27" Type="http://schemas.openxmlformats.org/officeDocument/2006/relationships/slideLayout" Target="../slideLayouts/slideLayout1025.xml"/><Relationship Id="rId30" Type="http://schemas.openxmlformats.org/officeDocument/2006/relationships/slideLayout" Target="../slideLayouts/slideLayout1028.xml"/><Relationship Id="rId35" Type="http://schemas.openxmlformats.org/officeDocument/2006/relationships/slideLayout" Target="../slideLayouts/slideLayout1033.xml"/><Relationship Id="rId43" Type="http://schemas.openxmlformats.org/officeDocument/2006/relationships/slideLayout" Target="../slideLayouts/slideLayout1041.xml"/><Relationship Id="rId48" Type="http://schemas.openxmlformats.org/officeDocument/2006/relationships/slideLayout" Target="../slideLayouts/slideLayout1046.xml"/><Relationship Id="rId56" Type="http://schemas.openxmlformats.org/officeDocument/2006/relationships/slideLayout" Target="../slideLayouts/slideLayout1054.xml"/><Relationship Id="rId64" Type="http://schemas.openxmlformats.org/officeDocument/2006/relationships/slideLayout" Target="../slideLayouts/slideLayout1062.xml"/><Relationship Id="rId69" Type="http://schemas.openxmlformats.org/officeDocument/2006/relationships/slideLayout" Target="../slideLayouts/slideLayout1067.xml"/><Relationship Id="rId77" Type="http://schemas.openxmlformats.org/officeDocument/2006/relationships/slideLayout" Target="../slideLayouts/slideLayout1075.xml"/><Relationship Id="rId100" Type="http://schemas.openxmlformats.org/officeDocument/2006/relationships/slideLayout" Target="../slideLayouts/slideLayout1098.xml"/><Relationship Id="rId105" Type="http://schemas.openxmlformats.org/officeDocument/2006/relationships/slideLayout" Target="../slideLayouts/slideLayout1103.xml"/><Relationship Id="rId113" Type="http://schemas.openxmlformats.org/officeDocument/2006/relationships/slideLayout" Target="../slideLayouts/slideLayout1111.xml"/><Relationship Id="rId8" Type="http://schemas.openxmlformats.org/officeDocument/2006/relationships/slideLayout" Target="../slideLayouts/slideLayout1006.xml"/><Relationship Id="rId51" Type="http://schemas.openxmlformats.org/officeDocument/2006/relationships/slideLayout" Target="../slideLayouts/slideLayout1049.xml"/><Relationship Id="rId72" Type="http://schemas.openxmlformats.org/officeDocument/2006/relationships/slideLayout" Target="../slideLayouts/slideLayout1070.xml"/><Relationship Id="rId80" Type="http://schemas.openxmlformats.org/officeDocument/2006/relationships/slideLayout" Target="../slideLayouts/slideLayout1078.xml"/><Relationship Id="rId85" Type="http://schemas.openxmlformats.org/officeDocument/2006/relationships/slideLayout" Target="../slideLayouts/slideLayout1083.xml"/><Relationship Id="rId93" Type="http://schemas.openxmlformats.org/officeDocument/2006/relationships/slideLayout" Target="../slideLayouts/slideLayout1091.xml"/><Relationship Id="rId98" Type="http://schemas.openxmlformats.org/officeDocument/2006/relationships/slideLayout" Target="../slideLayouts/slideLayout1096.xml"/><Relationship Id="rId3" Type="http://schemas.openxmlformats.org/officeDocument/2006/relationships/slideLayout" Target="../slideLayouts/slideLayout1001.xml"/><Relationship Id="rId12" Type="http://schemas.openxmlformats.org/officeDocument/2006/relationships/slideLayout" Target="../slideLayouts/slideLayout1010.xml"/><Relationship Id="rId17" Type="http://schemas.openxmlformats.org/officeDocument/2006/relationships/slideLayout" Target="../slideLayouts/slideLayout1015.xml"/><Relationship Id="rId25" Type="http://schemas.openxmlformats.org/officeDocument/2006/relationships/slideLayout" Target="../slideLayouts/slideLayout1023.xml"/><Relationship Id="rId33" Type="http://schemas.openxmlformats.org/officeDocument/2006/relationships/slideLayout" Target="../slideLayouts/slideLayout1031.xml"/><Relationship Id="rId38" Type="http://schemas.openxmlformats.org/officeDocument/2006/relationships/slideLayout" Target="../slideLayouts/slideLayout1036.xml"/><Relationship Id="rId46" Type="http://schemas.openxmlformats.org/officeDocument/2006/relationships/slideLayout" Target="../slideLayouts/slideLayout1044.xml"/><Relationship Id="rId59" Type="http://schemas.openxmlformats.org/officeDocument/2006/relationships/slideLayout" Target="../slideLayouts/slideLayout1057.xml"/><Relationship Id="rId67" Type="http://schemas.openxmlformats.org/officeDocument/2006/relationships/slideLayout" Target="../slideLayouts/slideLayout1065.xml"/><Relationship Id="rId103" Type="http://schemas.openxmlformats.org/officeDocument/2006/relationships/slideLayout" Target="../slideLayouts/slideLayout1101.xml"/><Relationship Id="rId108" Type="http://schemas.openxmlformats.org/officeDocument/2006/relationships/slideLayout" Target="../slideLayouts/slideLayout1106.xml"/><Relationship Id="rId116" Type="http://schemas.openxmlformats.org/officeDocument/2006/relationships/image" Target="../media/image3.png"/><Relationship Id="rId20" Type="http://schemas.openxmlformats.org/officeDocument/2006/relationships/slideLayout" Target="../slideLayouts/slideLayout1018.xml"/><Relationship Id="rId41" Type="http://schemas.openxmlformats.org/officeDocument/2006/relationships/slideLayout" Target="../slideLayouts/slideLayout1039.xml"/><Relationship Id="rId54" Type="http://schemas.openxmlformats.org/officeDocument/2006/relationships/slideLayout" Target="../slideLayouts/slideLayout1052.xml"/><Relationship Id="rId62" Type="http://schemas.openxmlformats.org/officeDocument/2006/relationships/slideLayout" Target="../slideLayouts/slideLayout1060.xml"/><Relationship Id="rId70" Type="http://schemas.openxmlformats.org/officeDocument/2006/relationships/slideLayout" Target="../slideLayouts/slideLayout1068.xml"/><Relationship Id="rId75" Type="http://schemas.openxmlformats.org/officeDocument/2006/relationships/slideLayout" Target="../slideLayouts/slideLayout1073.xml"/><Relationship Id="rId83" Type="http://schemas.openxmlformats.org/officeDocument/2006/relationships/slideLayout" Target="../slideLayouts/slideLayout1081.xml"/><Relationship Id="rId88" Type="http://schemas.openxmlformats.org/officeDocument/2006/relationships/slideLayout" Target="../slideLayouts/slideLayout1086.xml"/><Relationship Id="rId91" Type="http://schemas.openxmlformats.org/officeDocument/2006/relationships/slideLayout" Target="../slideLayouts/slideLayout1089.xml"/><Relationship Id="rId96" Type="http://schemas.openxmlformats.org/officeDocument/2006/relationships/slideLayout" Target="../slideLayouts/slideLayout1094.xml"/><Relationship Id="rId111" Type="http://schemas.openxmlformats.org/officeDocument/2006/relationships/slideLayout" Target="../slideLayouts/slideLayout1109.xml"/><Relationship Id="rId1" Type="http://schemas.openxmlformats.org/officeDocument/2006/relationships/slideLayout" Target="../slideLayouts/slideLayout999.xml"/><Relationship Id="rId6" Type="http://schemas.openxmlformats.org/officeDocument/2006/relationships/slideLayout" Target="../slideLayouts/slideLayout1004.xml"/><Relationship Id="rId15" Type="http://schemas.openxmlformats.org/officeDocument/2006/relationships/slideLayout" Target="../slideLayouts/slideLayout1013.xml"/><Relationship Id="rId23" Type="http://schemas.openxmlformats.org/officeDocument/2006/relationships/slideLayout" Target="../slideLayouts/slideLayout1021.xml"/><Relationship Id="rId28" Type="http://schemas.openxmlformats.org/officeDocument/2006/relationships/slideLayout" Target="../slideLayouts/slideLayout1026.xml"/><Relationship Id="rId36" Type="http://schemas.openxmlformats.org/officeDocument/2006/relationships/slideLayout" Target="../slideLayouts/slideLayout1034.xml"/><Relationship Id="rId49" Type="http://schemas.openxmlformats.org/officeDocument/2006/relationships/slideLayout" Target="../slideLayouts/slideLayout1047.xml"/><Relationship Id="rId57" Type="http://schemas.openxmlformats.org/officeDocument/2006/relationships/slideLayout" Target="../slideLayouts/slideLayout1055.xml"/><Relationship Id="rId106" Type="http://schemas.openxmlformats.org/officeDocument/2006/relationships/slideLayout" Target="../slideLayouts/slideLayout1104.xml"/><Relationship Id="rId114" Type="http://schemas.openxmlformats.org/officeDocument/2006/relationships/theme" Target="../theme/theme17.xml"/><Relationship Id="rId10" Type="http://schemas.openxmlformats.org/officeDocument/2006/relationships/slideLayout" Target="../slideLayouts/slideLayout1008.xml"/><Relationship Id="rId31" Type="http://schemas.openxmlformats.org/officeDocument/2006/relationships/slideLayout" Target="../slideLayouts/slideLayout1029.xml"/><Relationship Id="rId44" Type="http://schemas.openxmlformats.org/officeDocument/2006/relationships/slideLayout" Target="../slideLayouts/slideLayout1042.xml"/><Relationship Id="rId52" Type="http://schemas.openxmlformats.org/officeDocument/2006/relationships/slideLayout" Target="../slideLayouts/slideLayout1050.xml"/><Relationship Id="rId60" Type="http://schemas.openxmlformats.org/officeDocument/2006/relationships/slideLayout" Target="../slideLayouts/slideLayout1058.xml"/><Relationship Id="rId65" Type="http://schemas.openxmlformats.org/officeDocument/2006/relationships/slideLayout" Target="../slideLayouts/slideLayout1063.xml"/><Relationship Id="rId73" Type="http://schemas.openxmlformats.org/officeDocument/2006/relationships/slideLayout" Target="../slideLayouts/slideLayout1071.xml"/><Relationship Id="rId78" Type="http://schemas.openxmlformats.org/officeDocument/2006/relationships/slideLayout" Target="../slideLayouts/slideLayout1076.xml"/><Relationship Id="rId81" Type="http://schemas.openxmlformats.org/officeDocument/2006/relationships/slideLayout" Target="../slideLayouts/slideLayout1079.xml"/><Relationship Id="rId86" Type="http://schemas.openxmlformats.org/officeDocument/2006/relationships/slideLayout" Target="../slideLayouts/slideLayout1084.xml"/><Relationship Id="rId94" Type="http://schemas.openxmlformats.org/officeDocument/2006/relationships/slideLayout" Target="../slideLayouts/slideLayout1092.xml"/><Relationship Id="rId99" Type="http://schemas.openxmlformats.org/officeDocument/2006/relationships/slideLayout" Target="../slideLayouts/slideLayout1097.xml"/><Relationship Id="rId101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02.xml"/><Relationship Id="rId9" Type="http://schemas.openxmlformats.org/officeDocument/2006/relationships/slideLayout" Target="../slideLayouts/slideLayout1007.xml"/><Relationship Id="rId13" Type="http://schemas.openxmlformats.org/officeDocument/2006/relationships/slideLayout" Target="../slideLayouts/slideLayout1011.xml"/><Relationship Id="rId18" Type="http://schemas.openxmlformats.org/officeDocument/2006/relationships/slideLayout" Target="../slideLayouts/slideLayout1016.xml"/><Relationship Id="rId39" Type="http://schemas.openxmlformats.org/officeDocument/2006/relationships/slideLayout" Target="../slideLayouts/slideLayout1037.xml"/><Relationship Id="rId109" Type="http://schemas.openxmlformats.org/officeDocument/2006/relationships/slideLayout" Target="../slideLayouts/slideLayout1107.xml"/><Relationship Id="rId34" Type="http://schemas.openxmlformats.org/officeDocument/2006/relationships/slideLayout" Target="../slideLayouts/slideLayout1032.xml"/><Relationship Id="rId50" Type="http://schemas.openxmlformats.org/officeDocument/2006/relationships/slideLayout" Target="../slideLayouts/slideLayout1048.xml"/><Relationship Id="rId55" Type="http://schemas.openxmlformats.org/officeDocument/2006/relationships/slideLayout" Target="../slideLayouts/slideLayout1053.xml"/><Relationship Id="rId76" Type="http://schemas.openxmlformats.org/officeDocument/2006/relationships/slideLayout" Target="../slideLayouts/slideLayout1074.xml"/><Relationship Id="rId97" Type="http://schemas.openxmlformats.org/officeDocument/2006/relationships/slideLayout" Target="../slideLayouts/slideLayout1095.xml"/><Relationship Id="rId104" Type="http://schemas.openxmlformats.org/officeDocument/2006/relationships/slideLayout" Target="../slideLayouts/slideLayout1102.xml"/><Relationship Id="rId7" Type="http://schemas.openxmlformats.org/officeDocument/2006/relationships/slideLayout" Target="../slideLayouts/slideLayout1005.xml"/><Relationship Id="rId71" Type="http://schemas.openxmlformats.org/officeDocument/2006/relationships/slideLayout" Target="../slideLayouts/slideLayout1069.xml"/><Relationship Id="rId92" Type="http://schemas.openxmlformats.org/officeDocument/2006/relationships/slideLayout" Target="../slideLayouts/slideLayout1090.xml"/><Relationship Id="rId2" Type="http://schemas.openxmlformats.org/officeDocument/2006/relationships/slideLayout" Target="../slideLayouts/slideLayout1000.xml"/><Relationship Id="rId29" Type="http://schemas.openxmlformats.org/officeDocument/2006/relationships/slideLayout" Target="../slideLayouts/slideLayout1027.xml"/></Relationships>
</file>

<file path=ppt/slideMasters/_rels/slideMaster1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37.xml"/><Relationship Id="rId117" Type="http://schemas.openxmlformats.org/officeDocument/2006/relationships/image" Target="../media/image2.png"/><Relationship Id="rId21" Type="http://schemas.openxmlformats.org/officeDocument/2006/relationships/slideLayout" Target="../slideLayouts/slideLayout1132.xml"/><Relationship Id="rId42" Type="http://schemas.openxmlformats.org/officeDocument/2006/relationships/slideLayout" Target="../slideLayouts/slideLayout1153.xml"/><Relationship Id="rId47" Type="http://schemas.openxmlformats.org/officeDocument/2006/relationships/slideLayout" Target="../slideLayouts/slideLayout1158.xml"/><Relationship Id="rId63" Type="http://schemas.openxmlformats.org/officeDocument/2006/relationships/slideLayout" Target="../slideLayouts/slideLayout1174.xml"/><Relationship Id="rId68" Type="http://schemas.openxmlformats.org/officeDocument/2006/relationships/slideLayout" Target="../slideLayouts/slideLayout1179.xml"/><Relationship Id="rId84" Type="http://schemas.openxmlformats.org/officeDocument/2006/relationships/slideLayout" Target="../slideLayouts/slideLayout1195.xml"/><Relationship Id="rId89" Type="http://schemas.openxmlformats.org/officeDocument/2006/relationships/slideLayout" Target="../slideLayouts/slideLayout1200.xml"/><Relationship Id="rId112" Type="http://schemas.openxmlformats.org/officeDocument/2006/relationships/slideLayout" Target="../slideLayouts/slideLayout1223.xml"/><Relationship Id="rId16" Type="http://schemas.openxmlformats.org/officeDocument/2006/relationships/slideLayout" Target="../slideLayouts/slideLayout1127.xml"/><Relationship Id="rId107" Type="http://schemas.openxmlformats.org/officeDocument/2006/relationships/slideLayout" Target="../slideLayouts/slideLayout1218.xml"/><Relationship Id="rId11" Type="http://schemas.openxmlformats.org/officeDocument/2006/relationships/slideLayout" Target="../slideLayouts/slideLayout1122.xml"/><Relationship Id="rId24" Type="http://schemas.openxmlformats.org/officeDocument/2006/relationships/slideLayout" Target="../slideLayouts/slideLayout1135.xml"/><Relationship Id="rId32" Type="http://schemas.openxmlformats.org/officeDocument/2006/relationships/slideLayout" Target="../slideLayouts/slideLayout1143.xml"/><Relationship Id="rId37" Type="http://schemas.openxmlformats.org/officeDocument/2006/relationships/slideLayout" Target="../slideLayouts/slideLayout1148.xml"/><Relationship Id="rId40" Type="http://schemas.openxmlformats.org/officeDocument/2006/relationships/slideLayout" Target="../slideLayouts/slideLayout1151.xml"/><Relationship Id="rId45" Type="http://schemas.openxmlformats.org/officeDocument/2006/relationships/slideLayout" Target="../slideLayouts/slideLayout1156.xml"/><Relationship Id="rId53" Type="http://schemas.openxmlformats.org/officeDocument/2006/relationships/slideLayout" Target="../slideLayouts/slideLayout1164.xml"/><Relationship Id="rId58" Type="http://schemas.openxmlformats.org/officeDocument/2006/relationships/slideLayout" Target="../slideLayouts/slideLayout1169.xml"/><Relationship Id="rId66" Type="http://schemas.openxmlformats.org/officeDocument/2006/relationships/slideLayout" Target="../slideLayouts/slideLayout1177.xml"/><Relationship Id="rId74" Type="http://schemas.openxmlformats.org/officeDocument/2006/relationships/slideLayout" Target="../slideLayouts/slideLayout1185.xml"/><Relationship Id="rId79" Type="http://schemas.openxmlformats.org/officeDocument/2006/relationships/slideLayout" Target="../slideLayouts/slideLayout1190.xml"/><Relationship Id="rId87" Type="http://schemas.openxmlformats.org/officeDocument/2006/relationships/slideLayout" Target="../slideLayouts/slideLayout1198.xml"/><Relationship Id="rId102" Type="http://schemas.openxmlformats.org/officeDocument/2006/relationships/slideLayout" Target="../slideLayouts/slideLayout1213.xml"/><Relationship Id="rId110" Type="http://schemas.openxmlformats.org/officeDocument/2006/relationships/slideLayout" Target="../slideLayouts/slideLayout1221.xml"/><Relationship Id="rId115" Type="http://schemas.openxmlformats.org/officeDocument/2006/relationships/slideLayout" Target="../slideLayouts/slideLayout1226.xml"/><Relationship Id="rId5" Type="http://schemas.openxmlformats.org/officeDocument/2006/relationships/slideLayout" Target="../slideLayouts/slideLayout1116.xml"/><Relationship Id="rId61" Type="http://schemas.openxmlformats.org/officeDocument/2006/relationships/slideLayout" Target="../slideLayouts/slideLayout1172.xml"/><Relationship Id="rId82" Type="http://schemas.openxmlformats.org/officeDocument/2006/relationships/slideLayout" Target="../slideLayouts/slideLayout1193.xml"/><Relationship Id="rId90" Type="http://schemas.openxmlformats.org/officeDocument/2006/relationships/slideLayout" Target="../slideLayouts/slideLayout1201.xml"/><Relationship Id="rId95" Type="http://schemas.openxmlformats.org/officeDocument/2006/relationships/slideLayout" Target="../slideLayouts/slideLayout1206.xml"/><Relationship Id="rId19" Type="http://schemas.openxmlformats.org/officeDocument/2006/relationships/slideLayout" Target="../slideLayouts/slideLayout1130.xml"/><Relationship Id="rId14" Type="http://schemas.openxmlformats.org/officeDocument/2006/relationships/slideLayout" Target="../slideLayouts/slideLayout1125.xml"/><Relationship Id="rId22" Type="http://schemas.openxmlformats.org/officeDocument/2006/relationships/slideLayout" Target="../slideLayouts/slideLayout1133.xml"/><Relationship Id="rId27" Type="http://schemas.openxmlformats.org/officeDocument/2006/relationships/slideLayout" Target="../slideLayouts/slideLayout1138.xml"/><Relationship Id="rId30" Type="http://schemas.openxmlformats.org/officeDocument/2006/relationships/slideLayout" Target="../slideLayouts/slideLayout1141.xml"/><Relationship Id="rId35" Type="http://schemas.openxmlformats.org/officeDocument/2006/relationships/slideLayout" Target="../slideLayouts/slideLayout1146.xml"/><Relationship Id="rId43" Type="http://schemas.openxmlformats.org/officeDocument/2006/relationships/slideLayout" Target="../slideLayouts/slideLayout1154.xml"/><Relationship Id="rId48" Type="http://schemas.openxmlformats.org/officeDocument/2006/relationships/slideLayout" Target="../slideLayouts/slideLayout1159.xml"/><Relationship Id="rId56" Type="http://schemas.openxmlformats.org/officeDocument/2006/relationships/slideLayout" Target="../slideLayouts/slideLayout1167.xml"/><Relationship Id="rId64" Type="http://schemas.openxmlformats.org/officeDocument/2006/relationships/slideLayout" Target="../slideLayouts/slideLayout1175.xml"/><Relationship Id="rId69" Type="http://schemas.openxmlformats.org/officeDocument/2006/relationships/slideLayout" Target="../slideLayouts/slideLayout1180.xml"/><Relationship Id="rId77" Type="http://schemas.openxmlformats.org/officeDocument/2006/relationships/slideLayout" Target="../slideLayouts/slideLayout1188.xml"/><Relationship Id="rId100" Type="http://schemas.openxmlformats.org/officeDocument/2006/relationships/slideLayout" Target="../slideLayouts/slideLayout1211.xml"/><Relationship Id="rId105" Type="http://schemas.openxmlformats.org/officeDocument/2006/relationships/slideLayout" Target="../slideLayouts/slideLayout1216.xml"/><Relationship Id="rId113" Type="http://schemas.openxmlformats.org/officeDocument/2006/relationships/slideLayout" Target="../slideLayouts/slideLayout1224.xml"/><Relationship Id="rId118" Type="http://schemas.openxmlformats.org/officeDocument/2006/relationships/image" Target="../media/image3.png"/><Relationship Id="rId8" Type="http://schemas.openxmlformats.org/officeDocument/2006/relationships/slideLayout" Target="../slideLayouts/slideLayout1119.xml"/><Relationship Id="rId51" Type="http://schemas.openxmlformats.org/officeDocument/2006/relationships/slideLayout" Target="../slideLayouts/slideLayout1162.xml"/><Relationship Id="rId72" Type="http://schemas.openxmlformats.org/officeDocument/2006/relationships/slideLayout" Target="../slideLayouts/slideLayout1183.xml"/><Relationship Id="rId80" Type="http://schemas.openxmlformats.org/officeDocument/2006/relationships/slideLayout" Target="../slideLayouts/slideLayout1191.xml"/><Relationship Id="rId85" Type="http://schemas.openxmlformats.org/officeDocument/2006/relationships/slideLayout" Target="../slideLayouts/slideLayout1196.xml"/><Relationship Id="rId93" Type="http://schemas.openxmlformats.org/officeDocument/2006/relationships/slideLayout" Target="../slideLayouts/slideLayout1204.xml"/><Relationship Id="rId98" Type="http://schemas.openxmlformats.org/officeDocument/2006/relationships/slideLayout" Target="../slideLayouts/slideLayout1209.xml"/><Relationship Id="rId3" Type="http://schemas.openxmlformats.org/officeDocument/2006/relationships/slideLayout" Target="../slideLayouts/slideLayout1114.xml"/><Relationship Id="rId12" Type="http://schemas.openxmlformats.org/officeDocument/2006/relationships/slideLayout" Target="../slideLayouts/slideLayout1123.xml"/><Relationship Id="rId17" Type="http://schemas.openxmlformats.org/officeDocument/2006/relationships/slideLayout" Target="../slideLayouts/slideLayout1128.xml"/><Relationship Id="rId25" Type="http://schemas.openxmlformats.org/officeDocument/2006/relationships/slideLayout" Target="../slideLayouts/slideLayout1136.xml"/><Relationship Id="rId33" Type="http://schemas.openxmlformats.org/officeDocument/2006/relationships/slideLayout" Target="../slideLayouts/slideLayout1144.xml"/><Relationship Id="rId38" Type="http://schemas.openxmlformats.org/officeDocument/2006/relationships/slideLayout" Target="../slideLayouts/slideLayout1149.xml"/><Relationship Id="rId46" Type="http://schemas.openxmlformats.org/officeDocument/2006/relationships/slideLayout" Target="../slideLayouts/slideLayout1157.xml"/><Relationship Id="rId59" Type="http://schemas.openxmlformats.org/officeDocument/2006/relationships/slideLayout" Target="../slideLayouts/slideLayout1170.xml"/><Relationship Id="rId67" Type="http://schemas.openxmlformats.org/officeDocument/2006/relationships/slideLayout" Target="../slideLayouts/slideLayout1178.xml"/><Relationship Id="rId103" Type="http://schemas.openxmlformats.org/officeDocument/2006/relationships/slideLayout" Target="../slideLayouts/slideLayout1214.xml"/><Relationship Id="rId108" Type="http://schemas.openxmlformats.org/officeDocument/2006/relationships/slideLayout" Target="../slideLayouts/slideLayout1219.xml"/><Relationship Id="rId116" Type="http://schemas.openxmlformats.org/officeDocument/2006/relationships/theme" Target="../theme/theme18.xml"/><Relationship Id="rId20" Type="http://schemas.openxmlformats.org/officeDocument/2006/relationships/slideLayout" Target="../slideLayouts/slideLayout1131.xml"/><Relationship Id="rId41" Type="http://schemas.openxmlformats.org/officeDocument/2006/relationships/slideLayout" Target="../slideLayouts/slideLayout1152.xml"/><Relationship Id="rId54" Type="http://schemas.openxmlformats.org/officeDocument/2006/relationships/slideLayout" Target="../slideLayouts/slideLayout1165.xml"/><Relationship Id="rId62" Type="http://schemas.openxmlformats.org/officeDocument/2006/relationships/slideLayout" Target="../slideLayouts/slideLayout1173.xml"/><Relationship Id="rId70" Type="http://schemas.openxmlformats.org/officeDocument/2006/relationships/slideLayout" Target="../slideLayouts/slideLayout1181.xml"/><Relationship Id="rId75" Type="http://schemas.openxmlformats.org/officeDocument/2006/relationships/slideLayout" Target="../slideLayouts/slideLayout1186.xml"/><Relationship Id="rId83" Type="http://schemas.openxmlformats.org/officeDocument/2006/relationships/slideLayout" Target="../slideLayouts/slideLayout1194.xml"/><Relationship Id="rId88" Type="http://schemas.openxmlformats.org/officeDocument/2006/relationships/slideLayout" Target="../slideLayouts/slideLayout1199.xml"/><Relationship Id="rId91" Type="http://schemas.openxmlformats.org/officeDocument/2006/relationships/slideLayout" Target="../slideLayouts/slideLayout1202.xml"/><Relationship Id="rId96" Type="http://schemas.openxmlformats.org/officeDocument/2006/relationships/slideLayout" Target="../slideLayouts/slideLayout1207.xml"/><Relationship Id="rId111" Type="http://schemas.openxmlformats.org/officeDocument/2006/relationships/slideLayout" Target="../slideLayouts/slideLayout1222.xml"/><Relationship Id="rId1" Type="http://schemas.openxmlformats.org/officeDocument/2006/relationships/slideLayout" Target="../slideLayouts/slideLayout1112.xml"/><Relationship Id="rId6" Type="http://schemas.openxmlformats.org/officeDocument/2006/relationships/slideLayout" Target="../slideLayouts/slideLayout1117.xml"/><Relationship Id="rId15" Type="http://schemas.openxmlformats.org/officeDocument/2006/relationships/slideLayout" Target="../slideLayouts/slideLayout1126.xml"/><Relationship Id="rId23" Type="http://schemas.openxmlformats.org/officeDocument/2006/relationships/slideLayout" Target="../slideLayouts/slideLayout1134.xml"/><Relationship Id="rId28" Type="http://schemas.openxmlformats.org/officeDocument/2006/relationships/slideLayout" Target="../slideLayouts/slideLayout1139.xml"/><Relationship Id="rId36" Type="http://schemas.openxmlformats.org/officeDocument/2006/relationships/slideLayout" Target="../slideLayouts/slideLayout1147.xml"/><Relationship Id="rId49" Type="http://schemas.openxmlformats.org/officeDocument/2006/relationships/slideLayout" Target="../slideLayouts/slideLayout1160.xml"/><Relationship Id="rId57" Type="http://schemas.openxmlformats.org/officeDocument/2006/relationships/slideLayout" Target="../slideLayouts/slideLayout1168.xml"/><Relationship Id="rId106" Type="http://schemas.openxmlformats.org/officeDocument/2006/relationships/slideLayout" Target="../slideLayouts/slideLayout1217.xml"/><Relationship Id="rId114" Type="http://schemas.openxmlformats.org/officeDocument/2006/relationships/slideLayout" Target="../slideLayouts/slideLayout1225.xml"/><Relationship Id="rId10" Type="http://schemas.openxmlformats.org/officeDocument/2006/relationships/slideLayout" Target="../slideLayouts/slideLayout1121.xml"/><Relationship Id="rId31" Type="http://schemas.openxmlformats.org/officeDocument/2006/relationships/slideLayout" Target="../slideLayouts/slideLayout1142.xml"/><Relationship Id="rId44" Type="http://schemas.openxmlformats.org/officeDocument/2006/relationships/slideLayout" Target="../slideLayouts/slideLayout1155.xml"/><Relationship Id="rId52" Type="http://schemas.openxmlformats.org/officeDocument/2006/relationships/slideLayout" Target="../slideLayouts/slideLayout1163.xml"/><Relationship Id="rId60" Type="http://schemas.openxmlformats.org/officeDocument/2006/relationships/slideLayout" Target="../slideLayouts/slideLayout1171.xml"/><Relationship Id="rId65" Type="http://schemas.openxmlformats.org/officeDocument/2006/relationships/slideLayout" Target="../slideLayouts/slideLayout1176.xml"/><Relationship Id="rId73" Type="http://schemas.openxmlformats.org/officeDocument/2006/relationships/slideLayout" Target="../slideLayouts/slideLayout1184.xml"/><Relationship Id="rId78" Type="http://schemas.openxmlformats.org/officeDocument/2006/relationships/slideLayout" Target="../slideLayouts/slideLayout1189.xml"/><Relationship Id="rId81" Type="http://schemas.openxmlformats.org/officeDocument/2006/relationships/slideLayout" Target="../slideLayouts/slideLayout1192.xml"/><Relationship Id="rId86" Type="http://schemas.openxmlformats.org/officeDocument/2006/relationships/slideLayout" Target="../slideLayouts/slideLayout1197.xml"/><Relationship Id="rId94" Type="http://schemas.openxmlformats.org/officeDocument/2006/relationships/slideLayout" Target="../slideLayouts/slideLayout1205.xml"/><Relationship Id="rId99" Type="http://schemas.openxmlformats.org/officeDocument/2006/relationships/slideLayout" Target="../slideLayouts/slideLayout1210.xml"/><Relationship Id="rId101" Type="http://schemas.openxmlformats.org/officeDocument/2006/relationships/slideLayout" Target="../slideLayouts/slideLayout1212.xml"/><Relationship Id="rId4" Type="http://schemas.openxmlformats.org/officeDocument/2006/relationships/slideLayout" Target="../slideLayouts/slideLayout1115.xml"/><Relationship Id="rId9" Type="http://schemas.openxmlformats.org/officeDocument/2006/relationships/slideLayout" Target="../slideLayouts/slideLayout1120.xml"/><Relationship Id="rId13" Type="http://schemas.openxmlformats.org/officeDocument/2006/relationships/slideLayout" Target="../slideLayouts/slideLayout1124.xml"/><Relationship Id="rId18" Type="http://schemas.openxmlformats.org/officeDocument/2006/relationships/slideLayout" Target="../slideLayouts/slideLayout1129.xml"/><Relationship Id="rId39" Type="http://schemas.openxmlformats.org/officeDocument/2006/relationships/slideLayout" Target="../slideLayouts/slideLayout1150.xml"/><Relationship Id="rId109" Type="http://schemas.openxmlformats.org/officeDocument/2006/relationships/slideLayout" Target="../slideLayouts/slideLayout1220.xml"/><Relationship Id="rId34" Type="http://schemas.openxmlformats.org/officeDocument/2006/relationships/slideLayout" Target="../slideLayouts/slideLayout1145.xml"/><Relationship Id="rId50" Type="http://schemas.openxmlformats.org/officeDocument/2006/relationships/slideLayout" Target="../slideLayouts/slideLayout1161.xml"/><Relationship Id="rId55" Type="http://schemas.openxmlformats.org/officeDocument/2006/relationships/slideLayout" Target="../slideLayouts/slideLayout1166.xml"/><Relationship Id="rId76" Type="http://schemas.openxmlformats.org/officeDocument/2006/relationships/slideLayout" Target="../slideLayouts/slideLayout1187.xml"/><Relationship Id="rId97" Type="http://schemas.openxmlformats.org/officeDocument/2006/relationships/slideLayout" Target="../slideLayouts/slideLayout1208.xml"/><Relationship Id="rId104" Type="http://schemas.openxmlformats.org/officeDocument/2006/relationships/slideLayout" Target="../slideLayouts/slideLayout1215.xml"/><Relationship Id="rId7" Type="http://schemas.openxmlformats.org/officeDocument/2006/relationships/slideLayout" Target="../slideLayouts/slideLayout1118.xml"/><Relationship Id="rId71" Type="http://schemas.openxmlformats.org/officeDocument/2006/relationships/slideLayout" Target="../slideLayouts/slideLayout1182.xml"/><Relationship Id="rId92" Type="http://schemas.openxmlformats.org/officeDocument/2006/relationships/slideLayout" Target="../slideLayouts/slideLayout1203.xml"/><Relationship Id="rId2" Type="http://schemas.openxmlformats.org/officeDocument/2006/relationships/slideLayout" Target="../slideLayouts/slideLayout1113.xml"/><Relationship Id="rId29" Type="http://schemas.openxmlformats.org/officeDocument/2006/relationships/slideLayout" Target="../slideLayouts/slideLayout1140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9.xml"/><Relationship Id="rId18" Type="http://schemas.openxmlformats.org/officeDocument/2006/relationships/slideLayout" Target="../slideLayouts/slideLayout1244.xml"/><Relationship Id="rId26" Type="http://schemas.openxmlformats.org/officeDocument/2006/relationships/slideLayout" Target="../slideLayouts/slideLayout1252.xml"/><Relationship Id="rId39" Type="http://schemas.openxmlformats.org/officeDocument/2006/relationships/slideLayout" Target="../slideLayouts/slideLayout1265.xml"/><Relationship Id="rId21" Type="http://schemas.openxmlformats.org/officeDocument/2006/relationships/slideLayout" Target="../slideLayouts/slideLayout1247.xml"/><Relationship Id="rId34" Type="http://schemas.openxmlformats.org/officeDocument/2006/relationships/slideLayout" Target="../slideLayouts/slideLayout1260.xml"/><Relationship Id="rId42" Type="http://schemas.openxmlformats.org/officeDocument/2006/relationships/slideLayout" Target="../slideLayouts/slideLayout1268.xml"/><Relationship Id="rId47" Type="http://schemas.openxmlformats.org/officeDocument/2006/relationships/slideLayout" Target="../slideLayouts/slideLayout1273.xml"/><Relationship Id="rId50" Type="http://schemas.openxmlformats.org/officeDocument/2006/relationships/slideLayout" Target="../slideLayouts/slideLayout1276.xml"/><Relationship Id="rId55" Type="http://schemas.openxmlformats.org/officeDocument/2006/relationships/slideLayout" Target="../slideLayouts/slideLayout1281.xml"/><Relationship Id="rId7" Type="http://schemas.openxmlformats.org/officeDocument/2006/relationships/slideLayout" Target="../slideLayouts/slideLayout1233.xml"/><Relationship Id="rId12" Type="http://schemas.openxmlformats.org/officeDocument/2006/relationships/slideLayout" Target="../slideLayouts/slideLayout1238.xml"/><Relationship Id="rId17" Type="http://schemas.openxmlformats.org/officeDocument/2006/relationships/slideLayout" Target="../slideLayouts/slideLayout1243.xml"/><Relationship Id="rId25" Type="http://schemas.openxmlformats.org/officeDocument/2006/relationships/slideLayout" Target="../slideLayouts/slideLayout1251.xml"/><Relationship Id="rId33" Type="http://schemas.openxmlformats.org/officeDocument/2006/relationships/slideLayout" Target="../slideLayouts/slideLayout1259.xml"/><Relationship Id="rId38" Type="http://schemas.openxmlformats.org/officeDocument/2006/relationships/slideLayout" Target="../slideLayouts/slideLayout1264.xml"/><Relationship Id="rId46" Type="http://schemas.openxmlformats.org/officeDocument/2006/relationships/slideLayout" Target="../slideLayouts/slideLayout1272.xml"/><Relationship Id="rId2" Type="http://schemas.openxmlformats.org/officeDocument/2006/relationships/slideLayout" Target="../slideLayouts/slideLayout1228.xml"/><Relationship Id="rId16" Type="http://schemas.openxmlformats.org/officeDocument/2006/relationships/slideLayout" Target="../slideLayouts/slideLayout1242.xml"/><Relationship Id="rId20" Type="http://schemas.openxmlformats.org/officeDocument/2006/relationships/slideLayout" Target="../slideLayouts/slideLayout1246.xml"/><Relationship Id="rId29" Type="http://schemas.openxmlformats.org/officeDocument/2006/relationships/slideLayout" Target="../slideLayouts/slideLayout1255.xml"/><Relationship Id="rId41" Type="http://schemas.openxmlformats.org/officeDocument/2006/relationships/slideLayout" Target="../slideLayouts/slideLayout1267.xml"/><Relationship Id="rId54" Type="http://schemas.openxmlformats.org/officeDocument/2006/relationships/slideLayout" Target="../slideLayouts/slideLayout1280.xml"/><Relationship Id="rId1" Type="http://schemas.openxmlformats.org/officeDocument/2006/relationships/slideLayout" Target="../slideLayouts/slideLayout1227.xml"/><Relationship Id="rId6" Type="http://schemas.openxmlformats.org/officeDocument/2006/relationships/slideLayout" Target="../slideLayouts/slideLayout1232.xml"/><Relationship Id="rId11" Type="http://schemas.openxmlformats.org/officeDocument/2006/relationships/slideLayout" Target="../slideLayouts/slideLayout1237.xml"/><Relationship Id="rId24" Type="http://schemas.openxmlformats.org/officeDocument/2006/relationships/slideLayout" Target="../slideLayouts/slideLayout1250.xml"/><Relationship Id="rId32" Type="http://schemas.openxmlformats.org/officeDocument/2006/relationships/slideLayout" Target="../slideLayouts/slideLayout1258.xml"/><Relationship Id="rId37" Type="http://schemas.openxmlformats.org/officeDocument/2006/relationships/slideLayout" Target="../slideLayouts/slideLayout1263.xml"/><Relationship Id="rId40" Type="http://schemas.openxmlformats.org/officeDocument/2006/relationships/slideLayout" Target="../slideLayouts/slideLayout1266.xml"/><Relationship Id="rId45" Type="http://schemas.openxmlformats.org/officeDocument/2006/relationships/slideLayout" Target="../slideLayouts/slideLayout1271.xml"/><Relationship Id="rId53" Type="http://schemas.openxmlformats.org/officeDocument/2006/relationships/slideLayout" Target="../slideLayouts/slideLayout1279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1231.xml"/><Relationship Id="rId15" Type="http://schemas.openxmlformats.org/officeDocument/2006/relationships/slideLayout" Target="../slideLayouts/slideLayout1241.xml"/><Relationship Id="rId23" Type="http://schemas.openxmlformats.org/officeDocument/2006/relationships/slideLayout" Target="../slideLayouts/slideLayout1249.xml"/><Relationship Id="rId28" Type="http://schemas.openxmlformats.org/officeDocument/2006/relationships/slideLayout" Target="../slideLayouts/slideLayout1254.xml"/><Relationship Id="rId36" Type="http://schemas.openxmlformats.org/officeDocument/2006/relationships/slideLayout" Target="../slideLayouts/slideLayout1262.xml"/><Relationship Id="rId49" Type="http://schemas.openxmlformats.org/officeDocument/2006/relationships/slideLayout" Target="../slideLayouts/slideLayout1275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236.xml"/><Relationship Id="rId19" Type="http://schemas.openxmlformats.org/officeDocument/2006/relationships/slideLayout" Target="../slideLayouts/slideLayout1245.xml"/><Relationship Id="rId31" Type="http://schemas.openxmlformats.org/officeDocument/2006/relationships/slideLayout" Target="../slideLayouts/slideLayout1257.xml"/><Relationship Id="rId44" Type="http://schemas.openxmlformats.org/officeDocument/2006/relationships/slideLayout" Target="../slideLayouts/slideLayout1270.xml"/><Relationship Id="rId52" Type="http://schemas.openxmlformats.org/officeDocument/2006/relationships/slideLayout" Target="../slideLayouts/slideLayout1278.xml"/><Relationship Id="rId4" Type="http://schemas.openxmlformats.org/officeDocument/2006/relationships/slideLayout" Target="../slideLayouts/slideLayout1230.xml"/><Relationship Id="rId9" Type="http://schemas.openxmlformats.org/officeDocument/2006/relationships/slideLayout" Target="../slideLayouts/slideLayout1235.xml"/><Relationship Id="rId14" Type="http://schemas.openxmlformats.org/officeDocument/2006/relationships/slideLayout" Target="../slideLayouts/slideLayout1240.xml"/><Relationship Id="rId22" Type="http://schemas.openxmlformats.org/officeDocument/2006/relationships/slideLayout" Target="../slideLayouts/slideLayout1248.xml"/><Relationship Id="rId27" Type="http://schemas.openxmlformats.org/officeDocument/2006/relationships/slideLayout" Target="../slideLayouts/slideLayout1253.xml"/><Relationship Id="rId30" Type="http://schemas.openxmlformats.org/officeDocument/2006/relationships/slideLayout" Target="../slideLayouts/slideLayout1256.xml"/><Relationship Id="rId35" Type="http://schemas.openxmlformats.org/officeDocument/2006/relationships/slideLayout" Target="../slideLayouts/slideLayout1261.xml"/><Relationship Id="rId43" Type="http://schemas.openxmlformats.org/officeDocument/2006/relationships/slideLayout" Target="../slideLayouts/slideLayout1269.xml"/><Relationship Id="rId48" Type="http://schemas.openxmlformats.org/officeDocument/2006/relationships/slideLayout" Target="../slideLayouts/slideLayout1274.xml"/><Relationship Id="rId56" Type="http://schemas.openxmlformats.org/officeDocument/2006/relationships/theme" Target="../theme/theme19.xml"/><Relationship Id="rId8" Type="http://schemas.openxmlformats.org/officeDocument/2006/relationships/slideLayout" Target="../slideLayouts/slideLayout1234.xml"/><Relationship Id="rId51" Type="http://schemas.openxmlformats.org/officeDocument/2006/relationships/slideLayout" Target="../slideLayouts/slideLayout1277.xml"/><Relationship Id="rId3" Type="http://schemas.openxmlformats.org/officeDocument/2006/relationships/slideLayout" Target="../slideLayouts/slideLayout122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4.xml"/><Relationship Id="rId18" Type="http://schemas.openxmlformats.org/officeDocument/2006/relationships/slideLayout" Target="../slideLayouts/slideLayout1299.xml"/><Relationship Id="rId26" Type="http://schemas.openxmlformats.org/officeDocument/2006/relationships/slideLayout" Target="../slideLayouts/slideLayout1307.xml"/><Relationship Id="rId39" Type="http://schemas.openxmlformats.org/officeDocument/2006/relationships/slideLayout" Target="../slideLayouts/slideLayout1320.xml"/><Relationship Id="rId21" Type="http://schemas.openxmlformats.org/officeDocument/2006/relationships/slideLayout" Target="../slideLayouts/slideLayout1302.xml"/><Relationship Id="rId34" Type="http://schemas.openxmlformats.org/officeDocument/2006/relationships/slideLayout" Target="../slideLayouts/slideLayout1315.xml"/><Relationship Id="rId42" Type="http://schemas.openxmlformats.org/officeDocument/2006/relationships/slideLayout" Target="../slideLayouts/slideLayout1323.xml"/><Relationship Id="rId47" Type="http://schemas.openxmlformats.org/officeDocument/2006/relationships/slideLayout" Target="../slideLayouts/slideLayout1328.xml"/><Relationship Id="rId50" Type="http://schemas.openxmlformats.org/officeDocument/2006/relationships/slideLayout" Target="../slideLayouts/slideLayout1331.xml"/><Relationship Id="rId55" Type="http://schemas.openxmlformats.org/officeDocument/2006/relationships/slideLayout" Target="../slideLayouts/slideLayout1336.xml"/><Relationship Id="rId7" Type="http://schemas.openxmlformats.org/officeDocument/2006/relationships/slideLayout" Target="../slideLayouts/slideLayout1288.xml"/><Relationship Id="rId12" Type="http://schemas.openxmlformats.org/officeDocument/2006/relationships/slideLayout" Target="../slideLayouts/slideLayout1293.xml"/><Relationship Id="rId17" Type="http://schemas.openxmlformats.org/officeDocument/2006/relationships/slideLayout" Target="../slideLayouts/slideLayout1298.xml"/><Relationship Id="rId25" Type="http://schemas.openxmlformats.org/officeDocument/2006/relationships/slideLayout" Target="../slideLayouts/slideLayout1306.xml"/><Relationship Id="rId33" Type="http://schemas.openxmlformats.org/officeDocument/2006/relationships/slideLayout" Target="../slideLayouts/slideLayout1314.xml"/><Relationship Id="rId38" Type="http://schemas.openxmlformats.org/officeDocument/2006/relationships/slideLayout" Target="../slideLayouts/slideLayout1319.xml"/><Relationship Id="rId46" Type="http://schemas.openxmlformats.org/officeDocument/2006/relationships/slideLayout" Target="../slideLayouts/slideLayout1327.xml"/><Relationship Id="rId2" Type="http://schemas.openxmlformats.org/officeDocument/2006/relationships/slideLayout" Target="../slideLayouts/slideLayout1283.xml"/><Relationship Id="rId16" Type="http://schemas.openxmlformats.org/officeDocument/2006/relationships/slideLayout" Target="../slideLayouts/slideLayout1297.xml"/><Relationship Id="rId20" Type="http://schemas.openxmlformats.org/officeDocument/2006/relationships/slideLayout" Target="../slideLayouts/slideLayout1301.xml"/><Relationship Id="rId29" Type="http://schemas.openxmlformats.org/officeDocument/2006/relationships/slideLayout" Target="../slideLayouts/slideLayout1310.xml"/><Relationship Id="rId41" Type="http://schemas.openxmlformats.org/officeDocument/2006/relationships/slideLayout" Target="../slideLayouts/slideLayout1322.xml"/><Relationship Id="rId54" Type="http://schemas.openxmlformats.org/officeDocument/2006/relationships/slideLayout" Target="../slideLayouts/slideLayout1335.xml"/><Relationship Id="rId1" Type="http://schemas.openxmlformats.org/officeDocument/2006/relationships/slideLayout" Target="../slideLayouts/slideLayout1282.xml"/><Relationship Id="rId6" Type="http://schemas.openxmlformats.org/officeDocument/2006/relationships/slideLayout" Target="../slideLayouts/slideLayout1287.xml"/><Relationship Id="rId11" Type="http://schemas.openxmlformats.org/officeDocument/2006/relationships/slideLayout" Target="../slideLayouts/slideLayout1292.xml"/><Relationship Id="rId24" Type="http://schemas.openxmlformats.org/officeDocument/2006/relationships/slideLayout" Target="../slideLayouts/slideLayout1305.xml"/><Relationship Id="rId32" Type="http://schemas.openxmlformats.org/officeDocument/2006/relationships/slideLayout" Target="../slideLayouts/slideLayout1313.xml"/><Relationship Id="rId37" Type="http://schemas.openxmlformats.org/officeDocument/2006/relationships/slideLayout" Target="../slideLayouts/slideLayout1318.xml"/><Relationship Id="rId40" Type="http://schemas.openxmlformats.org/officeDocument/2006/relationships/slideLayout" Target="../slideLayouts/slideLayout1321.xml"/><Relationship Id="rId45" Type="http://schemas.openxmlformats.org/officeDocument/2006/relationships/slideLayout" Target="../slideLayouts/slideLayout1326.xml"/><Relationship Id="rId53" Type="http://schemas.openxmlformats.org/officeDocument/2006/relationships/slideLayout" Target="../slideLayouts/slideLayout1334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1286.xml"/><Relationship Id="rId15" Type="http://schemas.openxmlformats.org/officeDocument/2006/relationships/slideLayout" Target="../slideLayouts/slideLayout1296.xml"/><Relationship Id="rId23" Type="http://schemas.openxmlformats.org/officeDocument/2006/relationships/slideLayout" Target="../slideLayouts/slideLayout1304.xml"/><Relationship Id="rId28" Type="http://schemas.openxmlformats.org/officeDocument/2006/relationships/slideLayout" Target="../slideLayouts/slideLayout1309.xml"/><Relationship Id="rId36" Type="http://schemas.openxmlformats.org/officeDocument/2006/relationships/slideLayout" Target="../slideLayouts/slideLayout1317.xml"/><Relationship Id="rId49" Type="http://schemas.openxmlformats.org/officeDocument/2006/relationships/slideLayout" Target="../slideLayouts/slideLayout1330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291.xml"/><Relationship Id="rId19" Type="http://schemas.openxmlformats.org/officeDocument/2006/relationships/slideLayout" Target="../slideLayouts/slideLayout1300.xml"/><Relationship Id="rId31" Type="http://schemas.openxmlformats.org/officeDocument/2006/relationships/slideLayout" Target="../slideLayouts/slideLayout1312.xml"/><Relationship Id="rId44" Type="http://schemas.openxmlformats.org/officeDocument/2006/relationships/slideLayout" Target="../slideLayouts/slideLayout1325.xml"/><Relationship Id="rId52" Type="http://schemas.openxmlformats.org/officeDocument/2006/relationships/slideLayout" Target="../slideLayouts/slideLayout1333.xml"/><Relationship Id="rId4" Type="http://schemas.openxmlformats.org/officeDocument/2006/relationships/slideLayout" Target="../slideLayouts/slideLayout1285.xml"/><Relationship Id="rId9" Type="http://schemas.openxmlformats.org/officeDocument/2006/relationships/slideLayout" Target="../slideLayouts/slideLayout1290.xml"/><Relationship Id="rId14" Type="http://schemas.openxmlformats.org/officeDocument/2006/relationships/slideLayout" Target="../slideLayouts/slideLayout1295.xml"/><Relationship Id="rId22" Type="http://schemas.openxmlformats.org/officeDocument/2006/relationships/slideLayout" Target="../slideLayouts/slideLayout1303.xml"/><Relationship Id="rId27" Type="http://schemas.openxmlformats.org/officeDocument/2006/relationships/slideLayout" Target="../slideLayouts/slideLayout1308.xml"/><Relationship Id="rId30" Type="http://schemas.openxmlformats.org/officeDocument/2006/relationships/slideLayout" Target="../slideLayouts/slideLayout1311.xml"/><Relationship Id="rId35" Type="http://schemas.openxmlformats.org/officeDocument/2006/relationships/slideLayout" Target="../slideLayouts/slideLayout1316.xml"/><Relationship Id="rId43" Type="http://schemas.openxmlformats.org/officeDocument/2006/relationships/slideLayout" Target="../slideLayouts/slideLayout1324.xml"/><Relationship Id="rId48" Type="http://schemas.openxmlformats.org/officeDocument/2006/relationships/slideLayout" Target="../slideLayouts/slideLayout1329.xml"/><Relationship Id="rId56" Type="http://schemas.openxmlformats.org/officeDocument/2006/relationships/theme" Target="../theme/theme20.xml"/><Relationship Id="rId8" Type="http://schemas.openxmlformats.org/officeDocument/2006/relationships/slideLayout" Target="../slideLayouts/slideLayout1289.xml"/><Relationship Id="rId51" Type="http://schemas.openxmlformats.org/officeDocument/2006/relationships/slideLayout" Target="../slideLayouts/slideLayout1332.xml"/><Relationship Id="rId3" Type="http://schemas.openxmlformats.org/officeDocument/2006/relationships/slideLayout" Target="../slideLayouts/slideLayout1284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9.xml"/><Relationship Id="rId18" Type="http://schemas.openxmlformats.org/officeDocument/2006/relationships/slideLayout" Target="../slideLayouts/slideLayout1354.xml"/><Relationship Id="rId26" Type="http://schemas.openxmlformats.org/officeDocument/2006/relationships/slideLayout" Target="../slideLayouts/slideLayout1362.xml"/><Relationship Id="rId39" Type="http://schemas.openxmlformats.org/officeDocument/2006/relationships/slideLayout" Target="../slideLayouts/slideLayout1375.xml"/><Relationship Id="rId21" Type="http://schemas.openxmlformats.org/officeDocument/2006/relationships/slideLayout" Target="../slideLayouts/slideLayout1357.xml"/><Relationship Id="rId34" Type="http://schemas.openxmlformats.org/officeDocument/2006/relationships/slideLayout" Target="../slideLayouts/slideLayout1370.xml"/><Relationship Id="rId42" Type="http://schemas.openxmlformats.org/officeDocument/2006/relationships/slideLayout" Target="../slideLayouts/slideLayout1378.xml"/><Relationship Id="rId47" Type="http://schemas.openxmlformats.org/officeDocument/2006/relationships/slideLayout" Target="../slideLayouts/slideLayout1383.xml"/><Relationship Id="rId50" Type="http://schemas.openxmlformats.org/officeDocument/2006/relationships/slideLayout" Target="../slideLayouts/slideLayout1386.xml"/><Relationship Id="rId55" Type="http://schemas.openxmlformats.org/officeDocument/2006/relationships/slideLayout" Target="../slideLayouts/slideLayout1391.xml"/><Relationship Id="rId7" Type="http://schemas.openxmlformats.org/officeDocument/2006/relationships/slideLayout" Target="../slideLayouts/slideLayout1343.xml"/><Relationship Id="rId12" Type="http://schemas.openxmlformats.org/officeDocument/2006/relationships/slideLayout" Target="../slideLayouts/slideLayout1348.xml"/><Relationship Id="rId17" Type="http://schemas.openxmlformats.org/officeDocument/2006/relationships/slideLayout" Target="../slideLayouts/slideLayout1353.xml"/><Relationship Id="rId25" Type="http://schemas.openxmlformats.org/officeDocument/2006/relationships/slideLayout" Target="../slideLayouts/slideLayout1361.xml"/><Relationship Id="rId33" Type="http://schemas.openxmlformats.org/officeDocument/2006/relationships/slideLayout" Target="../slideLayouts/slideLayout1369.xml"/><Relationship Id="rId38" Type="http://schemas.openxmlformats.org/officeDocument/2006/relationships/slideLayout" Target="../slideLayouts/slideLayout1374.xml"/><Relationship Id="rId46" Type="http://schemas.openxmlformats.org/officeDocument/2006/relationships/slideLayout" Target="../slideLayouts/slideLayout1382.xml"/><Relationship Id="rId59" Type="http://schemas.openxmlformats.org/officeDocument/2006/relationships/image" Target="../media/image3.png"/><Relationship Id="rId2" Type="http://schemas.openxmlformats.org/officeDocument/2006/relationships/slideLayout" Target="../slideLayouts/slideLayout1338.xml"/><Relationship Id="rId16" Type="http://schemas.openxmlformats.org/officeDocument/2006/relationships/slideLayout" Target="../slideLayouts/slideLayout1352.xml"/><Relationship Id="rId20" Type="http://schemas.openxmlformats.org/officeDocument/2006/relationships/slideLayout" Target="../slideLayouts/slideLayout1356.xml"/><Relationship Id="rId29" Type="http://schemas.openxmlformats.org/officeDocument/2006/relationships/slideLayout" Target="../slideLayouts/slideLayout1365.xml"/><Relationship Id="rId41" Type="http://schemas.openxmlformats.org/officeDocument/2006/relationships/slideLayout" Target="../slideLayouts/slideLayout1377.xml"/><Relationship Id="rId54" Type="http://schemas.openxmlformats.org/officeDocument/2006/relationships/slideLayout" Target="../slideLayouts/slideLayout1390.xml"/><Relationship Id="rId1" Type="http://schemas.openxmlformats.org/officeDocument/2006/relationships/slideLayout" Target="../slideLayouts/slideLayout1337.xml"/><Relationship Id="rId6" Type="http://schemas.openxmlformats.org/officeDocument/2006/relationships/slideLayout" Target="../slideLayouts/slideLayout1342.xml"/><Relationship Id="rId11" Type="http://schemas.openxmlformats.org/officeDocument/2006/relationships/slideLayout" Target="../slideLayouts/slideLayout1347.xml"/><Relationship Id="rId24" Type="http://schemas.openxmlformats.org/officeDocument/2006/relationships/slideLayout" Target="../slideLayouts/slideLayout1360.xml"/><Relationship Id="rId32" Type="http://schemas.openxmlformats.org/officeDocument/2006/relationships/slideLayout" Target="../slideLayouts/slideLayout1368.xml"/><Relationship Id="rId37" Type="http://schemas.openxmlformats.org/officeDocument/2006/relationships/slideLayout" Target="../slideLayouts/slideLayout1373.xml"/><Relationship Id="rId40" Type="http://schemas.openxmlformats.org/officeDocument/2006/relationships/slideLayout" Target="../slideLayouts/slideLayout1376.xml"/><Relationship Id="rId45" Type="http://schemas.openxmlformats.org/officeDocument/2006/relationships/slideLayout" Target="../slideLayouts/slideLayout1381.xml"/><Relationship Id="rId53" Type="http://schemas.openxmlformats.org/officeDocument/2006/relationships/slideLayout" Target="../slideLayouts/slideLayout1389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1341.xml"/><Relationship Id="rId15" Type="http://schemas.openxmlformats.org/officeDocument/2006/relationships/slideLayout" Target="../slideLayouts/slideLayout1351.xml"/><Relationship Id="rId23" Type="http://schemas.openxmlformats.org/officeDocument/2006/relationships/slideLayout" Target="../slideLayouts/slideLayout1359.xml"/><Relationship Id="rId28" Type="http://schemas.openxmlformats.org/officeDocument/2006/relationships/slideLayout" Target="../slideLayouts/slideLayout1364.xml"/><Relationship Id="rId36" Type="http://schemas.openxmlformats.org/officeDocument/2006/relationships/slideLayout" Target="../slideLayouts/slideLayout1372.xml"/><Relationship Id="rId49" Type="http://schemas.openxmlformats.org/officeDocument/2006/relationships/slideLayout" Target="../slideLayouts/slideLayout1385.xml"/><Relationship Id="rId57" Type="http://schemas.openxmlformats.org/officeDocument/2006/relationships/theme" Target="../theme/theme21.xml"/><Relationship Id="rId10" Type="http://schemas.openxmlformats.org/officeDocument/2006/relationships/slideLayout" Target="../slideLayouts/slideLayout1346.xml"/><Relationship Id="rId19" Type="http://schemas.openxmlformats.org/officeDocument/2006/relationships/slideLayout" Target="../slideLayouts/slideLayout1355.xml"/><Relationship Id="rId31" Type="http://schemas.openxmlformats.org/officeDocument/2006/relationships/slideLayout" Target="../slideLayouts/slideLayout1367.xml"/><Relationship Id="rId44" Type="http://schemas.openxmlformats.org/officeDocument/2006/relationships/slideLayout" Target="../slideLayouts/slideLayout1380.xml"/><Relationship Id="rId52" Type="http://schemas.openxmlformats.org/officeDocument/2006/relationships/slideLayout" Target="../slideLayouts/slideLayout1388.xml"/><Relationship Id="rId4" Type="http://schemas.openxmlformats.org/officeDocument/2006/relationships/slideLayout" Target="../slideLayouts/slideLayout1340.xml"/><Relationship Id="rId9" Type="http://schemas.openxmlformats.org/officeDocument/2006/relationships/slideLayout" Target="../slideLayouts/slideLayout1345.xml"/><Relationship Id="rId14" Type="http://schemas.openxmlformats.org/officeDocument/2006/relationships/slideLayout" Target="../slideLayouts/slideLayout1350.xml"/><Relationship Id="rId22" Type="http://schemas.openxmlformats.org/officeDocument/2006/relationships/slideLayout" Target="../slideLayouts/slideLayout1358.xml"/><Relationship Id="rId27" Type="http://schemas.openxmlformats.org/officeDocument/2006/relationships/slideLayout" Target="../slideLayouts/slideLayout1363.xml"/><Relationship Id="rId30" Type="http://schemas.openxmlformats.org/officeDocument/2006/relationships/slideLayout" Target="../slideLayouts/slideLayout1366.xml"/><Relationship Id="rId35" Type="http://schemas.openxmlformats.org/officeDocument/2006/relationships/slideLayout" Target="../slideLayouts/slideLayout1371.xml"/><Relationship Id="rId43" Type="http://schemas.openxmlformats.org/officeDocument/2006/relationships/slideLayout" Target="../slideLayouts/slideLayout1379.xml"/><Relationship Id="rId48" Type="http://schemas.openxmlformats.org/officeDocument/2006/relationships/slideLayout" Target="../slideLayouts/slideLayout1384.xml"/><Relationship Id="rId56" Type="http://schemas.openxmlformats.org/officeDocument/2006/relationships/slideLayout" Target="../slideLayouts/slideLayout1392.xml"/><Relationship Id="rId8" Type="http://schemas.openxmlformats.org/officeDocument/2006/relationships/slideLayout" Target="../slideLayouts/slideLayout1344.xml"/><Relationship Id="rId51" Type="http://schemas.openxmlformats.org/officeDocument/2006/relationships/slideLayout" Target="../slideLayouts/slideLayout1387.xml"/><Relationship Id="rId3" Type="http://schemas.openxmlformats.org/officeDocument/2006/relationships/slideLayout" Target="../slideLayouts/slideLayout1339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5.xml"/><Relationship Id="rId18" Type="http://schemas.openxmlformats.org/officeDocument/2006/relationships/slideLayout" Target="../slideLayouts/slideLayout1410.xml"/><Relationship Id="rId26" Type="http://schemas.openxmlformats.org/officeDocument/2006/relationships/slideLayout" Target="../slideLayouts/slideLayout1418.xml"/><Relationship Id="rId39" Type="http://schemas.openxmlformats.org/officeDocument/2006/relationships/slideLayout" Target="../slideLayouts/slideLayout1431.xml"/><Relationship Id="rId21" Type="http://schemas.openxmlformats.org/officeDocument/2006/relationships/slideLayout" Target="../slideLayouts/slideLayout1413.xml"/><Relationship Id="rId34" Type="http://schemas.openxmlformats.org/officeDocument/2006/relationships/slideLayout" Target="../slideLayouts/slideLayout1426.xml"/><Relationship Id="rId42" Type="http://schemas.openxmlformats.org/officeDocument/2006/relationships/slideLayout" Target="../slideLayouts/slideLayout1434.xml"/><Relationship Id="rId47" Type="http://schemas.openxmlformats.org/officeDocument/2006/relationships/slideLayout" Target="../slideLayouts/slideLayout1439.xml"/><Relationship Id="rId50" Type="http://schemas.openxmlformats.org/officeDocument/2006/relationships/slideLayout" Target="../slideLayouts/slideLayout1442.xml"/><Relationship Id="rId55" Type="http://schemas.openxmlformats.org/officeDocument/2006/relationships/slideLayout" Target="../slideLayouts/slideLayout1447.xml"/><Relationship Id="rId7" Type="http://schemas.openxmlformats.org/officeDocument/2006/relationships/slideLayout" Target="../slideLayouts/slideLayout1399.xml"/><Relationship Id="rId12" Type="http://schemas.openxmlformats.org/officeDocument/2006/relationships/slideLayout" Target="../slideLayouts/slideLayout1404.xml"/><Relationship Id="rId17" Type="http://schemas.openxmlformats.org/officeDocument/2006/relationships/slideLayout" Target="../slideLayouts/slideLayout1409.xml"/><Relationship Id="rId25" Type="http://schemas.openxmlformats.org/officeDocument/2006/relationships/slideLayout" Target="../slideLayouts/slideLayout1417.xml"/><Relationship Id="rId33" Type="http://schemas.openxmlformats.org/officeDocument/2006/relationships/slideLayout" Target="../slideLayouts/slideLayout1425.xml"/><Relationship Id="rId38" Type="http://schemas.openxmlformats.org/officeDocument/2006/relationships/slideLayout" Target="../slideLayouts/slideLayout1430.xml"/><Relationship Id="rId46" Type="http://schemas.openxmlformats.org/officeDocument/2006/relationships/slideLayout" Target="../slideLayouts/slideLayout1438.xml"/><Relationship Id="rId2" Type="http://schemas.openxmlformats.org/officeDocument/2006/relationships/slideLayout" Target="../slideLayouts/slideLayout1394.xml"/><Relationship Id="rId16" Type="http://schemas.openxmlformats.org/officeDocument/2006/relationships/slideLayout" Target="../slideLayouts/slideLayout1408.xml"/><Relationship Id="rId20" Type="http://schemas.openxmlformats.org/officeDocument/2006/relationships/slideLayout" Target="../slideLayouts/slideLayout1412.xml"/><Relationship Id="rId29" Type="http://schemas.openxmlformats.org/officeDocument/2006/relationships/slideLayout" Target="../slideLayouts/slideLayout1421.xml"/><Relationship Id="rId41" Type="http://schemas.openxmlformats.org/officeDocument/2006/relationships/slideLayout" Target="../slideLayouts/slideLayout1433.xml"/><Relationship Id="rId54" Type="http://schemas.openxmlformats.org/officeDocument/2006/relationships/slideLayout" Target="../slideLayouts/slideLayout1446.xml"/><Relationship Id="rId1" Type="http://schemas.openxmlformats.org/officeDocument/2006/relationships/slideLayout" Target="../slideLayouts/slideLayout1393.xml"/><Relationship Id="rId6" Type="http://schemas.openxmlformats.org/officeDocument/2006/relationships/slideLayout" Target="../slideLayouts/slideLayout1398.xml"/><Relationship Id="rId11" Type="http://schemas.openxmlformats.org/officeDocument/2006/relationships/slideLayout" Target="../slideLayouts/slideLayout1403.xml"/><Relationship Id="rId24" Type="http://schemas.openxmlformats.org/officeDocument/2006/relationships/slideLayout" Target="../slideLayouts/slideLayout1416.xml"/><Relationship Id="rId32" Type="http://schemas.openxmlformats.org/officeDocument/2006/relationships/slideLayout" Target="../slideLayouts/slideLayout1424.xml"/><Relationship Id="rId37" Type="http://schemas.openxmlformats.org/officeDocument/2006/relationships/slideLayout" Target="../slideLayouts/slideLayout1429.xml"/><Relationship Id="rId40" Type="http://schemas.openxmlformats.org/officeDocument/2006/relationships/slideLayout" Target="../slideLayouts/slideLayout1432.xml"/><Relationship Id="rId45" Type="http://schemas.openxmlformats.org/officeDocument/2006/relationships/slideLayout" Target="../slideLayouts/slideLayout1437.xml"/><Relationship Id="rId53" Type="http://schemas.openxmlformats.org/officeDocument/2006/relationships/slideLayout" Target="../slideLayouts/slideLayout1445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1397.xml"/><Relationship Id="rId15" Type="http://schemas.openxmlformats.org/officeDocument/2006/relationships/slideLayout" Target="../slideLayouts/slideLayout1407.xml"/><Relationship Id="rId23" Type="http://schemas.openxmlformats.org/officeDocument/2006/relationships/slideLayout" Target="../slideLayouts/slideLayout1415.xml"/><Relationship Id="rId28" Type="http://schemas.openxmlformats.org/officeDocument/2006/relationships/slideLayout" Target="../slideLayouts/slideLayout1420.xml"/><Relationship Id="rId36" Type="http://schemas.openxmlformats.org/officeDocument/2006/relationships/slideLayout" Target="../slideLayouts/slideLayout1428.xml"/><Relationship Id="rId49" Type="http://schemas.openxmlformats.org/officeDocument/2006/relationships/slideLayout" Target="../slideLayouts/slideLayout1441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402.xml"/><Relationship Id="rId19" Type="http://schemas.openxmlformats.org/officeDocument/2006/relationships/slideLayout" Target="../slideLayouts/slideLayout1411.xml"/><Relationship Id="rId31" Type="http://schemas.openxmlformats.org/officeDocument/2006/relationships/slideLayout" Target="../slideLayouts/slideLayout1423.xml"/><Relationship Id="rId44" Type="http://schemas.openxmlformats.org/officeDocument/2006/relationships/slideLayout" Target="../slideLayouts/slideLayout1436.xml"/><Relationship Id="rId52" Type="http://schemas.openxmlformats.org/officeDocument/2006/relationships/slideLayout" Target="../slideLayouts/slideLayout1444.xml"/><Relationship Id="rId4" Type="http://schemas.openxmlformats.org/officeDocument/2006/relationships/slideLayout" Target="../slideLayouts/slideLayout1396.xml"/><Relationship Id="rId9" Type="http://schemas.openxmlformats.org/officeDocument/2006/relationships/slideLayout" Target="../slideLayouts/slideLayout1401.xml"/><Relationship Id="rId14" Type="http://schemas.openxmlformats.org/officeDocument/2006/relationships/slideLayout" Target="../slideLayouts/slideLayout1406.xml"/><Relationship Id="rId22" Type="http://schemas.openxmlformats.org/officeDocument/2006/relationships/slideLayout" Target="../slideLayouts/slideLayout1414.xml"/><Relationship Id="rId27" Type="http://schemas.openxmlformats.org/officeDocument/2006/relationships/slideLayout" Target="../slideLayouts/slideLayout1419.xml"/><Relationship Id="rId30" Type="http://schemas.openxmlformats.org/officeDocument/2006/relationships/slideLayout" Target="../slideLayouts/slideLayout1422.xml"/><Relationship Id="rId35" Type="http://schemas.openxmlformats.org/officeDocument/2006/relationships/slideLayout" Target="../slideLayouts/slideLayout1427.xml"/><Relationship Id="rId43" Type="http://schemas.openxmlformats.org/officeDocument/2006/relationships/slideLayout" Target="../slideLayouts/slideLayout1435.xml"/><Relationship Id="rId48" Type="http://schemas.openxmlformats.org/officeDocument/2006/relationships/slideLayout" Target="../slideLayouts/slideLayout1440.xml"/><Relationship Id="rId56" Type="http://schemas.openxmlformats.org/officeDocument/2006/relationships/theme" Target="../theme/theme22.xml"/><Relationship Id="rId8" Type="http://schemas.openxmlformats.org/officeDocument/2006/relationships/slideLayout" Target="../slideLayouts/slideLayout1400.xml"/><Relationship Id="rId51" Type="http://schemas.openxmlformats.org/officeDocument/2006/relationships/slideLayout" Target="../slideLayouts/slideLayout1443.xml"/><Relationship Id="rId3" Type="http://schemas.openxmlformats.org/officeDocument/2006/relationships/slideLayout" Target="../slideLayouts/slideLayout1395.xml"/></Relationships>
</file>

<file path=ppt/slideMasters/_rels/slideMaster2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73.xml"/><Relationship Id="rId21" Type="http://schemas.openxmlformats.org/officeDocument/2006/relationships/slideLayout" Target="../slideLayouts/slideLayout1468.xml"/><Relationship Id="rId42" Type="http://schemas.openxmlformats.org/officeDocument/2006/relationships/slideLayout" Target="../slideLayouts/slideLayout1489.xml"/><Relationship Id="rId47" Type="http://schemas.openxmlformats.org/officeDocument/2006/relationships/slideLayout" Target="../slideLayouts/slideLayout1494.xml"/><Relationship Id="rId63" Type="http://schemas.openxmlformats.org/officeDocument/2006/relationships/slideLayout" Target="../slideLayouts/slideLayout1510.xml"/><Relationship Id="rId68" Type="http://schemas.openxmlformats.org/officeDocument/2006/relationships/slideLayout" Target="../slideLayouts/slideLayout1515.xml"/><Relationship Id="rId84" Type="http://schemas.openxmlformats.org/officeDocument/2006/relationships/slideLayout" Target="../slideLayouts/slideLayout1531.xml"/><Relationship Id="rId89" Type="http://schemas.openxmlformats.org/officeDocument/2006/relationships/slideLayout" Target="../slideLayouts/slideLayout1536.xml"/><Relationship Id="rId7" Type="http://schemas.openxmlformats.org/officeDocument/2006/relationships/slideLayout" Target="../slideLayouts/slideLayout1454.xml"/><Relationship Id="rId71" Type="http://schemas.openxmlformats.org/officeDocument/2006/relationships/slideLayout" Target="../slideLayouts/slideLayout1518.xml"/><Relationship Id="rId92" Type="http://schemas.openxmlformats.org/officeDocument/2006/relationships/slideLayout" Target="../slideLayouts/slideLayout1539.xml"/><Relationship Id="rId2" Type="http://schemas.openxmlformats.org/officeDocument/2006/relationships/slideLayout" Target="../slideLayouts/slideLayout1449.xml"/><Relationship Id="rId16" Type="http://schemas.openxmlformats.org/officeDocument/2006/relationships/slideLayout" Target="../slideLayouts/slideLayout1463.xml"/><Relationship Id="rId29" Type="http://schemas.openxmlformats.org/officeDocument/2006/relationships/slideLayout" Target="../slideLayouts/slideLayout1476.xml"/><Relationship Id="rId107" Type="http://schemas.openxmlformats.org/officeDocument/2006/relationships/image" Target="../media/image2.png"/><Relationship Id="rId11" Type="http://schemas.openxmlformats.org/officeDocument/2006/relationships/slideLayout" Target="../slideLayouts/slideLayout1458.xml"/><Relationship Id="rId24" Type="http://schemas.openxmlformats.org/officeDocument/2006/relationships/slideLayout" Target="../slideLayouts/slideLayout1471.xml"/><Relationship Id="rId32" Type="http://schemas.openxmlformats.org/officeDocument/2006/relationships/slideLayout" Target="../slideLayouts/slideLayout1479.xml"/><Relationship Id="rId37" Type="http://schemas.openxmlformats.org/officeDocument/2006/relationships/slideLayout" Target="../slideLayouts/slideLayout1484.xml"/><Relationship Id="rId40" Type="http://schemas.openxmlformats.org/officeDocument/2006/relationships/slideLayout" Target="../slideLayouts/slideLayout1487.xml"/><Relationship Id="rId45" Type="http://schemas.openxmlformats.org/officeDocument/2006/relationships/slideLayout" Target="../slideLayouts/slideLayout1492.xml"/><Relationship Id="rId53" Type="http://schemas.openxmlformats.org/officeDocument/2006/relationships/slideLayout" Target="../slideLayouts/slideLayout1500.xml"/><Relationship Id="rId58" Type="http://schemas.openxmlformats.org/officeDocument/2006/relationships/slideLayout" Target="../slideLayouts/slideLayout1505.xml"/><Relationship Id="rId66" Type="http://schemas.openxmlformats.org/officeDocument/2006/relationships/slideLayout" Target="../slideLayouts/slideLayout1513.xml"/><Relationship Id="rId74" Type="http://schemas.openxmlformats.org/officeDocument/2006/relationships/slideLayout" Target="../slideLayouts/slideLayout1521.xml"/><Relationship Id="rId79" Type="http://schemas.openxmlformats.org/officeDocument/2006/relationships/slideLayout" Target="../slideLayouts/slideLayout1526.xml"/><Relationship Id="rId87" Type="http://schemas.openxmlformats.org/officeDocument/2006/relationships/slideLayout" Target="../slideLayouts/slideLayout1534.xml"/><Relationship Id="rId102" Type="http://schemas.openxmlformats.org/officeDocument/2006/relationships/slideLayout" Target="../slideLayouts/slideLayout1549.xml"/><Relationship Id="rId5" Type="http://schemas.openxmlformats.org/officeDocument/2006/relationships/slideLayout" Target="../slideLayouts/slideLayout1452.xml"/><Relationship Id="rId61" Type="http://schemas.openxmlformats.org/officeDocument/2006/relationships/slideLayout" Target="../slideLayouts/slideLayout1508.xml"/><Relationship Id="rId82" Type="http://schemas.openxmlformats.org/officeDocument/2006/relationships/slideLayout" Target="../slideLayouts/slideLayout1529.xml"/><Relationship Id="rId90" Type="http://schemas.openxmlformats.org/officeDocument/2006/relationships/slideLayout" Target="../slideLayouts/slideLayout1537.xml"/><Relationship Id="rId95" Type="http://schemas.openxmlformats.org/officeDocument/2006/relationships/slideLayout" Target="../slideLayouts/slideLayout1542.xml"/><Relationship Id="rId19" Type="http://schemas.openxmlformats.org/officeDocument/2006/relationships/slideLayout" Target="../slideLayouts/slideLayout1466.xml"/><Relationship Id="rId14" Type="http://schemas.openxmlformats.org/officeDocument/2006/relationships/slideLayout" Target="../slideLayouts/slideLayout1461.xml"/><Relationship Id="rId22" Type="http://schemas.openxmlformats.org/officeDocument/2006/relationships/slideLayout" Target="../slideLayouts/slideLayout1469.xml"/><Relationship Id="rId27" Type="http://schemas.openxmlformats.org/officeDocument/2006/relationships/slideLayout" Target="../slideLayouts/slideLayout1474.xml"/><Relationship Id="rId30" Type="http://schemas.openxmlformats.org/officeDocument/2006/relationships/slideLayout" Target="../slideLayouts/slideLayout1477.xml"/><Relationship Id="rId35" Type="http://schemas.openxmlformats.org/officeDocument/2006/relationships/slideLayout" Target="../slideLayouts/slideLayout1482.xml"/><Relationship Id="rId43" Type="http://schemas.openxmlformats.org/officeDocument/2006/relationships/slideLayout" Target="../slideLayouts/slideLayout1490.xml"/><Relationship Id="rId48" Type="http://schemas.openxmlformats.org/officeDocument/2006/relationships/slideLayout" Target="../slideLayouts/slideLayout1495.xml"/><Relationship Id="rId56" Type="http://schemas.openxmlformats.org/officeDocument/2006/relationships/slideLayout" Target="../slideLayouts/slideLayout1503.xml"/><Relationship Id="rId64" Type="http://schemas.openxmlformats.org/officeDocument/2006/relationships/slideLayout" Target="../slideLayouts/slideLayout1511.xml"/><Relationship Id="rId69" Type="http://schemas.openxmlformats.org/officeDocument/2006/relationships/slideLayout" Target="../slideLayouts/slideLayout1516.xml"/><Relationship Id="rId77" Type="http://schemas.openxmlformats.org/officeDocument/2006/relationships/slideLayout" Target="../slideLayouts/slideLayout1524.xml"/><Relationship Id="rId100" Type="http://schemas.openxmlformats.org/officeDocument/2006/relationships/slideLayout" Target="../slideLayouts/slideLayout1547.xml"/><Relationship Id="rId105" Type="http://schemas.openxmlformats.org/officeDocument/2006/relationships/slideLayout" Target="../slideLayouts/slideLayout1552.xml"/><Relationship Id="rId8" Type="http://schemas.openxmlformats.org/officeDocument/2006/relationships/slideLayout" Target="../slideLayouts/slideLayout1455.xml"/><Relationship Id="rId51" Type="http://schemas.openxmlformats.org/officeDocument/2006/relationships/slideLayout" Target="../slideLayouts/slideLayout1498.xml"/><Relationship Id="rId72" Type="http://schemas.openxmlformats.org/officeDocument/2006/relationships/slideLayout" Target="../slideLayouts/slideLayout1519.xml"/><Relationship Id="rId80" Type="http://schemas.openxmlformats.org/officeDocument/2006/relationships/slideLayout" Target="../slideLayouts/slideLayout1527.xml"/><Relationship Id="rId85" Type="http://schemas.openxmlformats.org/officeDocument/2006/relationships/slideLayout" Target="../slideLayouts/slideLayout1532.xml"/><Relationship Id="rId93" Type="http://schemas.openxmlformats.org/officeDocument/2006/relationships/slideLayout" Target="../slideLayouts/slideLayout1540.xml"/><Relationship Id="rId98" Type="http://schemas.openxmlformats.org/officeDocument/2006/relationships/slideLayout" Target="../slideLayouts/slideLayout1545.xml"/><Relationship Id="rId3" Type="http://schemas.openxmlformats.org/officeDocument/2006/relationships/slideLayout" Target="../slideLayouts/slideLayout1450.xml"/><Relationship Id="rId12" Type="http://schemas.openxmlformats.org/officeDocument/2006/relationships/slideLayout" Target="../slideLayouts/slideLayout1459.xml"/><Relationship Id="rId17" Type="http://schemas.openxmlformats.org/officeDocument/2006/relationships/slideLayout" Target="../slideLayouts/slideLayout1464.xml"/><Relationship Id="rId25" Type="http://schemas.openxmlformats.org/officeDocument/2006/relationships/slideLayout" Target="../slideLayouts/slideLayout1472.xml"/><Relationship Id="rId33" Type="http://schemas.openxmlformats.org/officeDocument/2006/relationships/slideLayout" Target="../slideLayouts/slideLayout1480.xml"/><Relationship Id="rId38" Type="http://schemas.openxmlformats.org/officeDocument/2006/relationships/slideLayout" Target="../slideLayouts/slideLayout1485.xml"/><Relationship Id="rId46" Type="http://schemas.openxmlformats.org/officeDocument/2006/relationships/slideLayout" Target="../slideLayouts/slideLayout1493.xml"/><Relationship Id="rId59" Type="http://schemas.openxmlformats.org/officeDocument/2006/relationships/slideLayout" Target="../slideLayouts/slideLayout1506.xml"/><Relationship Id="rId67" Type="http://schemas.openxmlformats.org/officeDocument/2006/relationships/slideLayout" Target="../slideLayouts/slideLayout1514.xml"/><Relationship Id="rId103" Type="http://schemas.openxmlformats.org/officeDocument/2006/relationships/slideLayout" Target="../slideLayouts/slideLayout1550.xml"/><Relationship Id="rId108" Type="http://schemas.openxmlformats.org/officeDocument/2006/relationships/image" Target="../media/image3.png"/><Relationship Id="rId20" Type="http://schemas.openxmlformats.org/officeDocument/2006/relationships/slideLayout" Target="../slideLayouts/slideLayout1467.xml"/><Relationship Id="rId41" Type="http://schemas.openxmlformats.org/officeDocument/2006/relationships/slideLayout" Target="../slideLayouts/slideLayout1488.xml"/><Relationship Id="rId54" Type="http://schemas.openxmlformats.org/officeDocument/2006/relationships/slideLayout" Target="../slideLayouts/slideLayout1501.xml"/><Relationship Id="rId62" Type="http://schemas.openxmlformats.org/officeDocument/2006/relationships/slideLayout" Target="../slideLayouts/slideLayout1509.xml"/><Relationship Id="rId70" Type="http://schemas.openxmlformats.org/officeDocument/2006/relationships/slideLayout" Target="../slideLayouts/slideLayout1517.xml"/><Relationship Id="rId75" Type="http://schemas.openxmlformats.org/officeDocument/2006/relationships/slideLayout" Target="../slideLayouts/slideLayout1522.xml"/><Relationship Id="rId83" Type="http://schemas.openxmlformats.org/officeDocument/2006/relationships/slideLayout" Target="../slideLayouts/slideLayout1530.xml"/><Relationship Id="rId88" Type="http://schemas.openxmlformats.org/officeDocument/2006/relationships/slideLayout" Target="../slideLayouts/slideLayout1535.xml"/><Relationship Id="rId91" Type="http://schemas.openxmlformats.org/officeDocument/2006/relationships/slideLayout" Target="../slideLayouts/slideLayout1538.xml"/><Relationship Id="rId96" Type="http://schemas.openxmlformats.org/officeDocument/2006/relationships/slideLayout" Target="../slideLayouts/slideLayout1543.xml"/><Relationship Id="rId1" Type="http://schemas.openxmlformats.org/officeDocument/2006/relationships/slideLayout" Target="../slideLayouts/slideLayout1448.xml"/><Relationship Id="rId6" Type="http://schemas.openxmlformats.org/officeDocument/2006/relationships/slideLayout" Target="../slideLayouts/slideLayout1453.xml"/><Relationship Id="rId15" Type="http://schemas.openxmlformats.org/officeDocument/2006/relationships/slideLayout" Target="../slideLayouts/slideLayout1462.xml"/><Relationship Id="rId23" Type="http://schemas.openxmlformats.org/officeDocument/2006/relationships/slideLayout" Target="../slideLayouts/slideLayout1470.xml"/><Relationship Id="rId28" Type="http://schemas.openxmlformats.org/officeDocument/2006/relationships/slideLayout" Target="../slideLayouts/slideLayout1475.xml"/><Relationship Id="rId36" Type="http://schemas.openxmlformats.org/officeDocument/2006/relationships/slideLayout" Target="../slideLayouts/slideLayout1483.xml"/><Relationship Id="rId49" Type="http://schemas.openxmlformats.org/officeDocument/2006/relationships/slideLayout" Target="../slideLayouts/slideLayout1496.xml"/><Relationship Id="rId57" Type="http://schemas.openxmlformats.org/officeDocument/2006/relationships/slideLayout" Target="../slideLayouts/slideLayout1504.xml"/><Relationship Id="rId106" Type="http://schemas.openxmlformats.org/officeDocument/2006/relationships/theme" Target="../theme/theme23.xml"/><Relationship Id="rId10" Type="http://schemas.openxmlformats.org/officeDocument/2006/relationships/slideLayout" Target="../slideLayouts/slideLayout1457.xml"/><Relationship Id="rId31" Type="http://schemas.openxmlformats.org/officeDocument/2006/relationships/slideLayout" Target="../slideLayouts/slideLayout1478.xml"/><Relationship Id="rId44" Type="http://schemas.openxmlformats.org/officeDocument/2006/relationships/slideLayout" Target="../slideLayouts/slideLayout1491.xml"/><Relationship Id="rId52" Type="http://schemas.openxmlformats.org/officeDocument/2006/relationships/slideLayout" Target="../slideLayouts/slideLayout1499.xml"/><Relationship Id="rId60" Type="http://schemas.openxmlformats.org/officeDocument/2006/relationships/slideLayout" Target="../slideLayouts/slideLayout1507.xml"/><Relationship Id="rId65" Type="http://schemas.openxmlformats.org/officeDocument/2006/relationships/slideLayout" Target="../slideLayouts/slideLayout1512.xml"/><Relationship Id="rId73" Type="http://schemas.openxmlformats.org/officeDocument/2006/relationships/slideLayout" Target="../slideLayouts/slideLayout1520.xml"/><Relationship Id="rId78" Type="http://schemas.openxmlformats.org/officeDocument/2006/relationships/slideLayout" Target="../slideLayouts/slideLayout1525.xml"/><Relationship Id="rId81" Type="http://schemas.openxmlformats.org/officeDocument/2006/relationships/slideLayout" Target="../slideLayouts/slideLayout1528.xml"/><Relationship Id="rId86" Type="http://schemas.openxmlformats.org/officeDocument/2006/relationships/slideLayout" Target="../slideLayouts/slideLayout1533.xml"/><Relationship Id="rId94" Type="http://schemas.openxmlformats.org/officeDocument/2006/relationships/slideLayout" Target="../slideLayouts/slideLayout1541.xml"/><Relationship Id="rId99" Type="http://schemas.openxmlformats.org/officeDocument/2006/relationships/slideLayout" Target="../slideLayouts/slideLayout1546.xml"/><Relationship Id="rId101" Type="http://schemas.openxmlformats.org/officeDocument/2006/relationships/slideLayout" Target="../slideLayouts/slideLayout1548.xml"/><Relationship Id="rId4" Type="http://schemas.openxmlformats.org/officeDocument/2006/relationships/slideLayout" Target="../slideLayouts/slideLayout1451.xml"/><Relationship Id="rId9" Type="http://schemas.openxmlformats.org/officeDocument/2006/relationships/slideLayout" Target="../slideLayouts/slideLayout1456.xml"/><Relationship Id="rId13" Type="http://schemas.openxmlformats.org/officeDocument/2006/relationships/slideLayout" Target="../slideLayouts/slideLayout1460.xml"/><Relationship Id="rId18" Type="http://schemas.openxmlformats.org/officeDocument/2006/relationships/slideLayout" Target="../slideLayouts/slideLayout1465.xml"/><Relationship Id="rId39" Type="http://schemas.openxmlformats.org/officeDocument/2006/relationships/slideLayout" Target="../slideLayouts/slideLayout1486.xml"/><Relationship Id="rId34" Type="http://schemas.openxmlformats.org/officeDocument/2006/relationships/slideLayout" Target="../slideLayouts/slideLayout1481.xml"/><Relationship Id="rId50" Type="http://schemas.openxmlformats.org/officeDocument/2006/relationships/slideLayout" Target="../slideLayouts/slideLayout1497.xml"/><Relationship Id="rId55" Type="http://schemas.openxmlformats.org/officeDocument/2006/relationships/slideLayout" Target="../slideLayouts/slideLayout1502.xml"/><Relationship Id="rId76" Type="http://schemas.openxmlformats.org/officeDocument/2006/relationships/slideLayout" Target="../slideLayouts/slideLayout1523.xml"/><Relationship Id="rId97" Type="http://schemas.openxmlformats.org/officeDocument/2006/relationships/slideLayout" Target="../slideLayouts/slideLayout1544.xml"/><Relationship Id="rId104" Type="http://schemas.openxmlformats.org/officeDocument/2006/relationships/slideLayout" Target="../slideLayouts/slideLayout15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07.xml"/><Relationship Id="rId54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9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151.xml"/><Relationship Id="rId42" Type="http://schemas.openxmlformats.org/officeDocument/2006/relationships/slideLayout" Target="../slideLayouts/slideLayout159.xml"/><Relationship Id="rId47" Type="http://schemas.openxmlformats.org/officeDocument/2006/relationships/slideLayout" Target="../slideLayouts/slideLayout164.xml"/><Relationship Id="rId50" Type="http://schemas.openxmlformats.org/officeDocument/2006/relationships/slideLayout" Target="../slideLayouts/slideLayout167.xml"/><Relationship Id="rId55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5.xml"/><Relationship Id="rId46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46.xml"/><Relationship Id="rId41" Type="http://schemas.openxmlformats.org/officeDocument/2006/relationships/slideLayout" Target="../slideLayouts/slideLayout158.xml"/><Relationship Id="rId54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4.xml"/><Relationship Id="rId40" Type="http://schemas.openxmlformats.org/officeDocument/2006/relationships/slideLayout" Target="../slideLayouts/slideLayout157.xml"/><Relationship Id="rId45" Type="http://schemas.openxmlformats.org/officeDocument/2006/relationships/slideLayout" Target="../slideLayouts/slideLayout162.xml"/><Relationship Id="rId53" Type="http://schemas.openxmlformats.org/officeDocument/2006/relationships/slideLayout" Target="../slideLayouts/slideLayout170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53.xml"/><Relationship Id="rId49" Type="http://schemas.openxmlformats.org/officeDocument/2006/relationships/slideLayout" Target="../slideLayouts/slideLayout166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48.xml"/><Relationship Id="rId44" Type="http://schemas.openxmlformats.org/officeDocument/2006/relationships/slideLayout" Target="../slideLayouts/slideLayout161.xml"/><Relationship Id="rId52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30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52.xml"/><Relationship Id="rId43" Type="http://schemas.openxmlformats.org/officeDocument/2006/relationships/slideLayout" Target="../slideLayouts/slideLayout160.xml"/><Relationship Id="rId48" Type="http://schemas.openxmlformats.org/officeDocument/2006/relationships/slideLayout" Target="../slideLayouts/slideLayout165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5.xml"/><Relationship Id="rId51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2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193.xml"/><Relationship Id="rId34" Type="http://schemas.openxmlformats.org/officeDocument/2006/relationships/slideLayout" Target="../slideLayouts/slideLayout206.xml"/><Relationship Id="rId42" Type="http://schemas.openxmlformats.org/officeDocument/2006/relationships/slideLayout" Target="../slideLayouts/slideLayout214.xml"/><Relationship Id="rId47" Type="http://schemas.openxmlformats.org/officeDocument/2006/relationships/slideLayout" Target="../slideLayouts/slideLayout219.xml"/><Relationship Id="rId50" Type="http://schemas.openxmlformats.org/officeDocument/2006/relationships/slideLayout" Target="../slideLayouts/slideLayout222.xml"/><Relationship Id="rId55" Type="http://schemas.openxmlformats.org/officeDocument/2006/relationships/slideLayout" Target="../slideLayouts/slideLayout227.xml"/><Relationship Id="rId63" Type="http://schemas.openxmlformats.org/officeDocument/2006/relationships/theme" Target="../theme/theme5.xml"/><Relationship Id="rId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29" Type="http://schemas.openxmlformats.org/officeDocument/2006/relationships/slideLayout" Target="../slideLayouts/slideLayout201.xml"/><Relationship Id="rId41" Type="http://schemas.openxmlformats.org/officeDocument/2006/relationships/slideLayout" Target="../slideLayouts/slideLayout213.xml"/><Relationship Id="rId54" Type="http://schemas.openxmlformats.org/officeDocument/2006/relationships/slideLayout" Target="../slideLayouts/slideLayout226.xml"/><Relationship Id="rId6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32" Type="http://schemas.openxmlformats.org/officeDocument/2006/relationships/slideLayout" Target="../slideLayouts/slideLayout204.xml"/><Relationship Id="rId37" Type="http://schemas.openxmlformats.org/officeDocument/2006/relationships/slideLayout" Target="../slideLayouts/slideLayout209.xml"/><Relationship Id="rId40" Type="http://schemas.openxmlformats.org/officeDocument/2006/relationships/slideLayout" Target="../slideLayouts/slideLayout212.xml"/><Relationship Id="rId45" Type="http://schemas.openxmlformats.org/officeDocument/2006/relationships/slideLayout" Target="../slideLayouts/slideLayout217.xml"/><Relationship Id="rId53" Type="http://schemas.openxmlformats.org/officeDocument/2006/relationships/slideLayout" Target="../slideLayouts/slideLayout225.xml"/><Relationship Id="rId58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28" Type="http://schemas.openxmlformats.org/officeDocument/2006/relationships/slideLayout" Target="../slideLayouts/slideLayout200.xml"/><Relationship Id="rId36" Type="http://schemas.openxmlformats.org/officeDocument/2006/relationships/slideLayout" Target="../slideLayouts/slideLayout208.xml"/><Relationship Id="rId49" Type="http://schemas.openxmlformats.org/officeDocument/2006/relationships/slideLayout" Target="../slideLayouts/slideLayout221.xml"/><Relationship Id="rId57" Type="http://schemas.openxmlformats.org/officeDocument/2006/relationships/slideLayout" Target="../slideLayouts/slideLayout229.xml"/><Relationship Id="rId61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31" Type="http://schemas.openxmlformats.org/officeDocument/2006/relationships/slideLayout" Target="../slideLayouts/slideLayout203.xml"/><Relationship Id="rId44" Type="http://schemas.openxmlformats.org/officeDocument/2006/relationships/slideLayout" Target="../slideLayouts/slideLayout216.xml"/><Relationship Id="rId52" Type="http://schemas.openxmlformats.org/officeDocument/2006/relationships/slideLayout" Target="../slideLayouts/slideLayout224.xml"/><Relationship Id="rId60" Type="http://schemas.openxmlformats.org/officeDocument/2006/relationships/slideLayout" Target="../slideLayouts/slideLayout232.xml"/><Relationship Id="rId65" Type="http://schemas.openxmlformats.org/officeDocument/2006/relationships/image" Target="../media/image3.png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Relationship Id="rId27" Type="http://schemas.openxmlformats.org/officeDocument/2006/relationships/slideLayout" Target="../slideLayouts/slideLayout199.xml"/><Relationship Id="rId30" Type="http://schemas.openxmlformats.org/officeDocument/2006/relationships/slideLayout" Target="../slideLayouts/slideLayout202.xml"/><Relationship Id="rId35" Type="http://schemas.openxmlformats.org/officeDocument/2006/relationships/slideLayout" Target="../slideLayouts/slideLayout207.xml"/><Relationship Id="rId43" Type="http://schemas.openxmlformats.org/officeDocument/2006/relationships/slideLayout" Target="../slideLayouts/slideLayout215.xml"/><Relationship Id="rId48" Type="http://schemas.openxmlformats.org/officeDocument/2006/relationships/slideLayout" Target="../slideLayouts/slideLayout220.xml"/><Relationship Id="rId56" Type="http://schemas.openxmlformats.org/officeDocument/2006/relationships/slideLayout" Target="../slideLayouts/slideLayout228.xml"/><Relationship Id="rId64" Type="http://schemas.openxmlformats.org/officeDocument/2006/relationships/image" Target="../media/image2.png"/><Relationship Id="rId8" Type="http://schemas.openxmlformats.org/officeDocument/2006/relationships/slideLayout" Target="../slideLayouts/slideLayout180.xml"/><Relationship Id="rId51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slideLayout" Target="../slideLayouts/slideLayout197.xml"/><Relationship Id="rId33" Type="http://schemas.openxmlformats.org/officeDocument/2006/relationships/slideLayout" Target="../slideLayouts/slideLayout205.xml"/><Relationship Id="rId38" Type="http://schemas.openxmlformats.org/officeDocument/2006/relationships/slideLayout" Target="../slideLayouts/slideLayout210.xml"/><Relationship Id="rId46" Type="http://schemas.openxmlformats.org/officeDocument/2006/relationships/slideLayout" Target="../slideLayouts/slideLayout218.xml"/><Relationship Id="rId59" Type="http://schemas.openxmlformats.org/officeDocument/2006/relationships/slideLayout" Target="../slideLayouts/slideLayout23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26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273.xml"/><Relationship Id="rId21" Type="http://schemas.openxmlformats.org/officeDocument/2006/relationships/slideLayout" Target="../slideLayouts/slideLayout255.xml"/><Relationship Id="rId34" Type="http://schemas.openxmlformats.org/officeDocument/2006/relationships/slideLayout" Target="../slideLayouts/slideLayout268.xml"/><Relationship Id="rId42" Type="http://schemas.openxmlformats.org/officeDocument/2006/relationships/slideLayout" Target="../slideLayouts/slideLayout276.xml"/><Relationship Id="rId47" Type="http://schemas.openxmlformats.org/officeDocument/2006/relationships/slideLayout" Target="../slideLayouts/slideLayout281.xml"/><Relationship Id="rId50" Type="http://schemas.openxmlformats.org/officeDocument/2006/relationships/slideLayout" Target="../slideLayouts/slideLayout284.xml"/><Relationship Id="rId55" Type="http://schemas.openxmlformats.org/officeDocument/2006/relationships/slideLayout" Target="../slideLayouts/slideLayout289.xml"/><Relationship Id="rId63" Type="http://schemas.openxmlformats.org/officeDocument/2006/relationships/slideLayout" Target="../slideLayouts/slideLayout297.xml"/><Relationship Id="rId68" Type="http://schemas.openxmlformats.org/officeDocument/2006/relationships/slideLayout" Target="../slideLayouts/slideLayout302.xml"/><Relationship Id="rId76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241.xml"/><Relationship Id="rId71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9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45.xml"/><Relationship Id="rId24" Type="http://schemas.openxmlformats.org/officeDocument/2006/relationships/slideLayout" Target="../slideLayouts/slideLayout258.xml"/><Relationship Id="rId32" Type="http://schemas.openxmlformats.org/officeDocument/2006/relationships/slideLayout" Target="../slideLayouts/slideLayout266.xml"/><Relationship Id="rId37" Type="http://schemas.openxmlformats.org/officeDocument/2006/relationships/slideLayout" Target="../slideLayouts/slideLayout271.xml"/><Relationship Id="rId40" Type="http://schemas.openxmlformats.org/officeDocument/2006/relationships/slideLayout" Target="../slideLayouts/slideLayout274.xml"/><Relationship Id="rId45" Type="http://schemas.openxmlformats.org/officeDocument/2006/relationships/slideLayout" Target="../slideLayouts/slideLayout279.xml"/><Relationship Id="rId53" Type="http://schemas.openxmlformats.org/officeDocument/2006/relationships/slideLayout" Target="../slideLayouts/slideLayout287.xml"/><Relationship Id="rId58" Type="http://schemas.openxmlformats.org/officeDocument/2006/relationships/slideLayout" Target="../slideLayouts/slideLayout292.xml"/><Relationship Id="rId66" Type="http://schemas.openxmlformats.org/officeDocument/2006/relationships/slideLayout" Target="../slideLayouts/slideLayout300.xml"/><Relationship Id="rId74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7.xml"/><Relationship Id="rId28" Type="http://schemas.openxmlformats.org/officeDocument/2006/relationships/slideLayout" Target="../slideLayouts/slideLayout262.xml"/><Relationship Id="rId36" Type="http://schemas.openxmlformats.org/officeDocument/2006/relationships/slideLayout" Target="../slideLayouts/slideLayout270.xml"/><Relationship Id="rId49" Type="http://schemas.openxmlformats.org/officeDocument/2006/relationships/slideLayout" Target="../slideLayouts/slideLayout283.xml"/><Relationship Id="rId57" Type="http://schemas.openxmlformats.org/officeDocument/2006/relationships/slideLayout" Target="../slideLayouts/slideLayout291.xml"/><Relationship Id="rId61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31" Type="http://schemas.openxmlformats.org/officeDocument/2006/relationships/slideLayout" Target="../slideLayouts/slideLayout265.xml"/><Relationship Id="rId44" Type="http://schemas.openxmlformats.org/officeDocument/2006/relationships/slideLayout" Target="../slideLayouts/slideLayout278.xml"/><Relationship Id="rId52" Type="http://schemas.openxmlformats.org/officeDocument/2006/relationships/slideLayout" Target="../slideLayouts/slideLayout286.xml"/><Relationship Id="rId60" Type="http://schemas.openxmlformats.org/officeDocument/2006/relationships/slideLayout" Target="../slideLayouts/slideLayout294.xml"/><Relationship Id="rId65" Type="http://schemas.openxmlformats.org/officeDocument/2006/relationships/slideLayout" Target="../slideLayouts/slideLayout299.xml"/><Relationship Id="rId73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56.xml"/><Relationship Id="rId27" Type="http://schemas.openxmlformats.org/officeDocument/2006/relationships/slideLayout" Target="../slideLayouts/slideLayout261.xml"/><Relationship Id="rId30" Type="http://schemas.openxmlformats.org/officeDocument/2006/relationships/slideLayout" Target="../slideLayouts/slideLayout264.xml"/><Relationship Id="rId35" Type="http://schemas.openxmlformats.org/officeDocument/2006/relationships/slideLayout" Target="../slideLayouts/slideLayout269.xml"/><Relationship Id="rId43" Type="http://schemas.openxmlformats.org/officeDocument/2006/relationships/slideLayout" Target="../slideLayouts/slideLayout277.xml"/><Relationship Id="rId48" Type="http://schemas.openxmlformats.org/officeDocument/2006/relationships/slideLayout" Target="../slideLayouts/slideLayout282.xml"/><Relationship Id="rId56" Type="http://schemas.openxmlformats.org/officeDocument/2006/relationships/slideLayout" Target="../slideLayouts/slideLayout290.xml"/><Relationship Id="rId64" Type="http://schemas.openxmlformats.org/officeDocument/2006/relationships/slideLayout" Target="../slideLayouts/slideLayout298.xml"/><Relationship Id="rId69" Type="http://schemas.openxmlformats.org/officeDocument/2006/relationships/slideLayout" Target="../slideLayouts/slideLayout303.xml"/><Relationship Id="rId77" Type="http://schemas.openxmlformats.org/officeDocument/2006/relationships/theme" Target="../theme/theme6.xml"/><Relationship Id="rId8" Type="http://schemas.openxmlformats.org/officeDocument/2006/relationships/slideLayout" Target="../slideLayouts/slideLayout242.xml"/><Relationship Id="rId51" Type="http://schemas.openxmlformats.org/officeDocument/2006/relationships/slideLayout" Target="../slideLayouts/slideLayout285.xml"/><Relationship Id="rId72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9.xml"/><Relationship Id="rId33" Type="http://schemas.openxmlformats.org/officeDocument/2006/relationships/slideLayout" Target="../slideLayouts/slideLayout267.xml"/><Relationship Id="rId38" Type="http://schemas.openxmlformats.org/officeDocument/2006/relationships/slideLayout" Target="../slideLayouts/slideLayout272.xml"/><Relationship Id="rId46" Type="http://schemas.openxmlformats.org/officeDocument/2006/relationships/slideLayout" Target="../slideLayouts/slideLayout280.xml"/><Relationship Id="rId59" Type="http://schemas.openxmlformats.org/officeDocument/2006/relationships/slideLayout" Target="../slideLayouts/slideLayout293.xml"/><Relationship Id="rId67" Type="http://schemas.openxmlformats.org/officeDocument/2006/relationships/slideLayout" Target="../slideLayouts/slideLayout301.xml"/><Relationship Id="rId20" Type="http://schemas.openxmlformats.org/officeDocument/2006/relationships/slideLayout" Target="../slideLayouts/slideLayout254.xml"/><Relationship Id="rId41" Type="http://schemas.openxmlformats.org/officeDocument/2006/relationships/slideLayout" Target="../slideLayouts/slideLayout275.xml"/><Relationship Id="rId54" Type="http://schemas.openxmlformats.org/officeDocument/2006/relationships/slideLayout" Target="../slideLayouts/slideLayout288.xml"/><Relationship Id="rId62" Type="http://schemas.openxmlformats.org/officeDocument/2006/relationships/slideLayout" Target="../slideLayouts/slideLayout296.xml"/><Relationship Id="rId70" Type="http://schemas.openxmlformats.org/officeDocument/2006/relationships/slideLayout" Target="../slideLayouts/slideLayout304.xml"/><Relationship Id="rId75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3.xml"/><Relationship Id="rId18" Type="http://schemas.openxmlformats.org/officeDocument/2006/relationships/slideLayout" Target="../slideLayouts/slideLayout328.xml"/><Relationship Id="rId26" Type="http://schemas.openxmlformats.org/officeDocument/2006/relationships/slideLayout" Target="../slideLayouts/slideLayout336.xml"/><Relationship Id="rId39" Type="http://schemas.openxmlformats.org/officeDocument/2006/relationships/slideLayout" Target="../slideLayouts/slideLayout349.xml"/><Relationship Id="rId21" Type="http://schemas.openxmlformats.org/officeDocument/2006/relationships/slideLayout" Target="../slideLayouts/slideLayout331.xml"/><Relationship Id="rId34" Type="http://schemas.openxmlformats.org/officeDocument/2006/relationships/slideLayout" Target="../slideLayouts/slideLayout344.xml"/><Relationship Id="rId42" Type="http://schemas.openxmlformats.org/officeDocument/2006/relationships/slideLayout" Target="../slideLayouts/slideLayout352.xml"/><Relationship Id="rId47" Type="http://schemas.openxmlformats.org/officeDocument/2006/relationships/slideLayout" Target="../slideLayouts/slideLayout357.xml"/><Relationship Id="rId50" Type="http://schemas.openxmlformats.org/officeDocument/2006/relationships/slideLayout" Target="../slideLayouts/slideLayout360.xml"/><Relationship Id="rId55" Type="http://schemas.openxmlformats.org/officeDocument/2006/relationships/slideLayout" Target="../slideLayouts/slideLayout365.xml"/><Relationship Id="rId63" Type="http://schemas.openxmlformats.org/officeDocument/2006/relationships/slideLayout" Target="../slideLayouts/slideLayout373.xml"/><Relationship Id="rId68" Type="http://schemas.openxmlformats.org/officeDocument/2006/relationships/slideLayout" Target="../slideLayouts/slideLayout378.xml"/><Relationship Id="rId76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17.xml"/><Relationship Id="rId71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12.xml"/><Relationship Id="rId16" Type="http://schemas.openxmlformats.org/officeDocument/2006/relationships/slideLayout" Target="../slideLayouts/slideLayout326.xml"/><Relationship Id="rId29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21.xml"/><Relationship Id="rId24" Type="http://schemas.openxmlformats.org/officeDocument/2006/relationships/slideLayout" Target="../slideLayouts/slideLayout334.xml"/><Relationship Id="rId32" Type="http://schemas.openxmlformats.org/officeDocument/2006/relationships/slideLayout" Target="../slideLayouts/slideLayout342.xml"/><Relationship Id="rId37" Type="http://schemas.openxmlformats.org/officeDocument/2006/relationships/slideLayout" Target="../slideLayouts/slideLayout347.xml"/><Relationship Id="rId40" Type="http://schemas.openxmlformats.org/officeDocument/2006/relationships/slideLayout" Target="../slideLayouts/slideLayout350.xml"/><Relationship Id="rId45" Type="http://schemas.openxmlformats.org/officeDocument/2006/relationships/slideLayout" Target="../slideLayouts/slideLayout355.xml"/><Relationship Id="rId53" Type="http://schemas.openxmlformats.org/officeDocument/2006/relationships/slideLayout" Target="../slideLayouts/slideLayout363.xml"/><Relationship Id="rId58" Type="http://schemas.openxmlformats.org/officeDocument/2006/relationships/slideLayout" Target="../slideLayouts/slideLayout368.xml"/><Relationship Id="rId66" Type="http://schemas.openxmlformats.org/officeDocument/2006/relationships/slideLayout" Target="../slideLayouts/slideLayout376.xml"/><Relationship Id="rId74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15.xml"/><Relationship Id="rId15" Type="http://schemas.openxmlformats.org/officeDocument/2006/relationships/slideLayout" Target="../slideLayouts/slideLayout325.xml"/><Relationship Id="rId23" Type="http://schemas.openxmlformats.org/officeDocument/2006/relationships/slideLayout" Target="../slideLayouts/slideLayout333.xml"/><Relationship Id="rId28" Type="http://schemas.openxmlformats.org/officeDocument/2006/relationships/slideLayout" Target="../slideLayouts/slideLayout338.xml"/><Relationship Id="rId36" Type="http://schemas.openxmlformats.org/officeDocument/2006/relationships/slideLayout" Target="../slideLayouts/slideLayout346.xml"/><Relationship Id="rId49" Type="http://schemas.openxmlformats.org/officeDocument/2006/relationships/slideLayout" Target="../slideLayouts/slideLayout359.xml"/><Relationship Id="rId57" Type="http://schemas.openxmlformats.org/officeDocument/2006/relationships/slideLayout" Target="../slideLayouts/slideLayout367.xml"/><Relationship Id="rId61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20.xml"/><Relationship Id="rId19" Type="http://schemas.openxmlformats.org/officeDocument/2006/relationships/slideLayout" Target="../slideLayouts/slideLayout329.xml"/><Relationship Id="rId31" Type="http://schemas.openxmlformats.org/officeDocument/2006/relationships/slideLayout" Target="../slideLayouts/slideLayout341.xml"/><Relationship Id="rId44" Type="http://schemas.openxmlformats.org/officeDocument/2006/relationships/slideLayout" Target="../slideLayouts/slideLayout354.xml"/><Relationship Id="rId52" Type="http://schemas.openxmlformats.org/officeDocument/2006/relationships/slideLayout" Target="../slideLayouts/slideLayout362.xml"/><Relationship Id="rId60" Type="http://schemas.openxmlformats.org/officeDocument/2006/relationships/slideLayout" Target="../slideLayouts/slideLayout370.xml"/><Relationship Id="rId65" Type="http://schemas.openxmlformats.org/officeDocument/2006/relationships/slideLayout" Target="../slideLayouts/slideLayout375.xml"/><Relationship Id="rId73" Type="http://schemas.openxmlformats.org/officeDocument/2006/relationships/slideLayout" Target="../slideLayouts/slideLayout383.xml"/><Relationship Id="rId78" Type="http://schemas.openxmlformats.org/officeDocument/2006/relationships/theme" Target="../theme/theme7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Relationship Id="rId14" Type="http://schemas.openxmlformats.org/officeDocument/2006/relationships/slideLayout" Target="../slideLayouts/slideLayout324.xml"/><Relationship Id="rId22" Type="http://schemas.openxmlformats.org/officeDocument/2006/relationships/slideLayout" Target="../slideLayouts/slideLayout332.xml"/><Relationship Id="rId27" Type="http://schemas.openxmlformats.org/officeDocument/2006/relationships/slideLayout" Target="../slideLayouts/slideLayout337.xml"/><Relationship Id="rId30" Type="http://schemas.openxmlformats.org/officeDocument/2006/relationships/slideLayout" Target="../slideLayouts/slideLayout340.xml"/><Relationship Id="rId35" Type="http://schemas.openxmlformats.org/officeDocument/2006/relationships/slideLayout" Target="../slideLayouts/slideLayout345.xml"/><Relationship Id="rId43" Type="http://schemas.openxmlformats.org/officeDocument/2006/relationships/slideLayout" Target="../slideLayouts/slideLayout353.xml"/><Relationship Id="rId48" Type="http://schemas.openxmlformats.org/officeDocument/2006/relationships/slideLayout" Target="../slideLayouts/slideLayout358.xml"/><Relationship Id="rId56" Type="http://schemas.openxmlformats.org/officeDocument/2006/relationships/slideLayout" Target="../slideLayouts/slideLayout366.xml"/><Relationship Id="rId64" Type="http://schemas.openxmlformats.org/officeDocument/2006/relationships/slideLayout" Target="../slideLayouts/slideLayout374.xml"/><Relationship Id="rId69" Type="http://schemas.openxmlformats.org/officeDocument/2006/relationships/slideLayout" Target="../slideLayouts/slideLayout379.xml"/><Relationship Id="rId77" Type="http://schemas.openxmlformats.org/officeDocument/2006/relationships/slideLayout" Target="../slideLayouts/slideLayout387.xml"/><Relationship Id="rId8" Type="http://schemas.openxmlformats.org/officeDocument/2006/relationships/slideLayout" Target="../slideLayouts/slideLayout318.xml"/><Relationship Id="rId51" Type="http://schemas.openxmlformats.org/officeDocument/2006/relationships/slideLayout" Target="../slideLayouts/slideLayout361.xml"/><Relationship Id="rId72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22.xml"/><Relationship Id="rId17" Type="http://schemas.openxmlformats.org/officeDocument/2006/relationships/slideLayout" Target="../slideLayouts/slideLayout327.xml"/><Relationship Id="rId25" Type="http://schemas.openxmlformats.org/officeDocument/2006/relationships/slideLayout" Target="../slideLayouts/slideLayout335.xml"/><Relationship Id="rId33" Type="http://schemas.openxmlformats.org/officeDocument/2006/relationships/slideLayout" Target="../slideLayouts/slideLayout343.xml"/><Relationship Id="rId38" Type="http://schemas.openxmlformats.org/officeDocument/2006/relationships/slideLayout" Target="../slideLayouts/slideLayout348.xml"/><Relationship Id="rId46" Type="http://schemas.openxmlformats.org/officeDocument/2006/relationships/slideLayout" Target="../slideLayouts/slideLayout356.xml"/><Relationship Id="rId59" Type="http://schemas.openxmlformats.org/officeDocument/2006/relationships/slideLayout" Target="../slideLayouts/slideLayout369.xml"/><Relationship Id="rId67" Type="http://schemas.openxmlformats.org/officeDocument/2006/relationships/slideLayout" Target="../slideLayouts/slideLayout377.xml"/><Relationship Id="rId20" Type="http://schemas.openxmlformats.org/officeDocument/2006/relationships/slideLayout" Target="../slideLayouts/slideLayout330.xml"/><Relationship Id="rId41" Type="http://schemas.openxmlformats.org/officeDocument/2006/relationships/slideLayout" Target="../slideLayouts/slideLayout351.xml"/><Relationship Id="rId54" Type="http://schemas.openxmlformats.org/officeDocument/2006/relationships/slideLayout" Target="../slideLayouts/slideLayout364.xml"/><Relationship Id="rId62" Type="http://schemas.openxmlformats.org/officeDocument/2006/relationships/slideLayout" Target="../slideLayouts/slideLayout372.xml"/><Relationship Id="rId70" Type="http://schemas.openxmlformats.org/officeDocument/2006/relationships/slideLayout" Target="../slideLayouts/slideLayout380.xml"/><Relationship Id="rId75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0.xml"/><Relationship Id="rId18" Type="http://schemas.openxmlformats.org/officeDocument/2006/relationships/slideLayout" Target="../slideLayouts/slideLayout405.xml"/><Relationship Id="rId26" Type="http://schemas.openxmlformats.org/officeDocument/2006/relationships/slideLayout" Target="../slideLayouts/slideLayout413.xml"/><Relationship Id="rId39" Type="http://schemas.openxmlformats.org/officeDocument/2006/relationships/slideLayout" Target="../slideLayouts/slideLayout426.xml"/><Relationship Id="rId21" Type="http://schemas.openxmlformats.org/officeDocument/2006/relationships/slideLayout" Target="../slideLayouts/slideLayout408.xml"/><Relationship Id="rId34" Type="http://schemas.openxmlformats.org/officeDocument/2006/relationships/slideLayout" Target="../slideLayouts/slideLayout421.xml"/><Relationship Id="rId42" Type="http://schemas.openxmlformats.org/officeDocument/2006/relationships/slideLayout" Target="../slideLayouts/slideLayout429.xml"/><Relationship Id="rId47" Type="http://schemas.openxmlformats.org/officeDocument/2006/relationships/slideLayout" Target="../slideLayouts/slideLayout434.xml"/><Relationship Id="rId50" Type="http://schemas.openxmlformats.org/officeDocument/2006/relationships/slideLayout" Target="../slideLayouts/slideLayout437.xml"/><Relationship Id="rId55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394.xml"/><Relationship Id="rId12" Type="http://schemas.openxmlformats.org/officeDocument/2006/relationships/slideLayout" Target="../slideLayouts/slideLayout399.xml"/><Relationship Id="rId17" Type="http://schemas.openxmlformats.org/officeDocument/2006/relationships/slideLayout" Target="../slideLayouts/slideLayout404.xml"/><Relationship Id="rId25" Type="http://schemas.openxmlformats.org/officeDocument/2006/relationships/slideLayout" Target="../slideLayouts/slideLayout412.xml"/><Relationship Id="rId33" Type="http://schemas.openxmlformats.org/officeDocument/2006/relationships/slideLayout" Target="../slideLayouts/slideLayout420.xml"/><Relationship Id="rId38" Type="http://schemas.openxmlformats.org/officeDocument/2006/relationships/slideLayout" Target="../slideLayouts/slideLayout425.xml"/><Relationship Id="rId46" Type="http://schemas.openxmlformats.org/officeDocument/2006/relationships/slideLayout" Target="../slideLayouts/slideLayout433.xml"/><Relationship Id="rId2" Type="http://schemas.openxmlformats.org/officeDocument/2006/relationships/slideLayout" Target="../slideLayouts/slideLayout389.xml"/><Relationship Id="rId16" Type="http://schemas.openxmlformats.org/officeDocument/2006/relationships/slideLayout" Target="../slideLayouts/slideLayout403.xml"/><Relationship Id="rId20" Type="http://schemas.openxmlformats.org/officeDocument/2006/relationships/slideLayout" Target="../slideLayouts/slideLayout407.xml"/><Relationship Id="rId29" Type="http://schemas.openxmlformats.org/officeDocument/2006/relationships/slideLayout" Target="../slideLayouts/slideLayout416.xml"/><Relationship Id="rId41" Type="http://schemas.openxmlformats.org/officeDocument/2006/relationships/slideLayout" Target="../slideLayouts/slideLayout428.xml"/><Relationship Id="rId54" Type="http://schemas.openxmlformats.org/officeDocument/2006/relationships/slideLayout" Target="../slideLayouts/slideLayout441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24" Type="http://schemas.openxmlformats.org/officeDocument/2006/relationships/slideLayout" Target="../slideLayouts/slideLayout411.xml"/><Relationship Id="rId32" Type="http://schemas.openxmlformats.org/officeDocument/2006/relationships/slideLayout" Target="../slideLayouts/slideLayout419.xml"/><Relationship Id="rId37" Type="http://schemas.openxmlformats.org/officeDocument/2006/relationships/slideLayout" Target="../slideLayouts/slideLayout424.xml"/><Relationship Id="rId40" Type="http://schemas.openxmlformats.org/officeDocument/2006/relationships/slideLayout" Target="../slideLayouts/slideLayout427.xml"/><Relationship Id="rId45" Type="http://schemas.openxmlformats.org/officeDocument/2006/relationships/slideLayout" Target="../slideLayouts/slideLayout432.xml"/><Relationship Id="rId53" Type="http://schemas.openxmlformats.org/officeDocument/2006/relationships/slideLayout" Target="../slideLayouts/slideLayout440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392.xml"/><Relationship Id="rId15" Type="http://schemas.openxmlformats.org/officeDocument/2006/relationships/slideLayout" Target="../slideLayouts/slideLayout402.xml"/><Relationship Id="rId23" Type="http://schemas.openxmlformats.org/officeDocument/2006/relationships/slideLayout" Target="../slideLayouts/slideLayout410.xml"/><Relationship Id="rId28" Type="http://schemas.openxmlformats.org/officeDocument/2006/relationships/slideLayout" Target="../slideLayouts/slideLayout415.xml"/><Relationship Id="rId36" Type="http://schemas.openxmlformats.org/officeDocument/2006/relationships/slideLayout" Target="../slideLayouts/slideLayout423.xml"/><Relationship Id="rId49" Type="http://schemas.openxmlformats.org/officeDocument/2006/relationships/slideLayout" Target="../slideLayouts/slideLayout436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397.xml"/><Relationship Id="rId19" Type="http://schemas.openxmlformats.org/officeDocument/2006/relationships/slideLayout" Target="../slideLayouts/slideLayout406.xml"/><Relationship Id="rId31" Type="http://schemas.openxmlformats.org/officeDocument/2006/relationships/slideLayout" Target="../slideLayouts/slideLayout418.xml"/><Relationship Id="rId44" Type="http://schemas.openxmlformats.org/officeDocument/2006/relationships/slideLayout" Target="../slideLayouts/slideLayout431.xml"/><Relationship Id="rId52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Relationship Id="rId14" Type="http://schemas.openxmlformats.org/officeDocument/2006/relationships/slideLayout" Target="../slideLayouts/slideLayout401.xml"/><Relationship Id="rId22" Type="http://schemas.openxmlformats.org/officeDocument/2006/relationships/slideLayout" Target="../slideLayouts/slideLayout409.xml"/><Relationship Id="rId27" Type="http://schemas.openxmlformats.org/officeDocument/2006/relationships/slideLayout" Target="../slideLayouts/slideLayout414.xml"/><Relationship Id="rId30" Type="http://schemas.openxmlformats.org/officeDocument/2006/relationships/slideLayout" Target="../slideLayouts/slideLayout417.xml"/><Relationship Id="rId35" Type="http://schemas.openxmlformats.org/officeDocument/2006/relationships/slideLayout" Target="../slideLayouts/slideLayout422.xml"/><Relationship Id="rId43" Type="http://schemas.openxmlformats.org/officeDocument/2006/relationships/slideLayout" Target="../slideLayouts/slideLayout430.xml"/><Relationship Id="rId48" Type="http://schemas.openxmlformats.org/officeDocument/2006/relationships/slideLayout" Target="../slideLayouts/slideLayout435.xml"/><Relationship Id="rId56" Type="http://schemas.openxmlformats.org/officeDocument/2006/relationships/theme" Target="../theme/theme8.xml"/><Relationship Id="rId8" Type="http://schemas.openxmlformats.org/officeDocument/2006/relationships/slideLayout" Target="../slideLayouts/slideLayout395.xml"/><Relationship Id="rId51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390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5.xml"/><Relationship Id="rId18" Type="http://schemas.openxmlformats.org/officeDocument/2006/relationships/slideLayout" Target="../slideLayouts/slideLayout460.xml"/><Relationship Id="rId26" Type="http://schemas.openxmlformats.org/officeDocument/2006/relationships/slideLayout" Target="../slideLayouts/slideLayout468.xml"/><Relationship Id="rId39" Type="http://schemas.openxmlformats.org/officeDocument/2006/relationships/slideLayout" Target="../slideLayouts/slideLayout481.xml"/><Relationship Id="rId21" Type="http://schemas.openxmlformats.org/officeDocument/2006/relationships/slideLayout" Target="../slideLayouts/slideLayout463.xml"/><Relationship Id="rId34" Type="http://schemas.openxmlformats.org/officeDocument/2006/relationships/slideLayout" Target="../slideLayouts/slideLayout476.xml"/><Relationship Id="rId42" Type="http://schemas.openxmlformats.org/officeDocument/2006/relationships/slideLayout" Target="../slideLayouts/slideLayout484.xml"/><Relationship Id="rId47" Type="http://schemas.openxmlformats.org/officeDocument/2006/relationships/slideLayout" Target="../slideLayouts/slideLayout489.xml"/><Relationship Id="rId50" Type="http://schemas.openxmlformats.org/officeDocument/2006/relationships/slideLayout" Target="../slideLayouts/slideLayout492.xml"/><Relationship Id="rId55" Type="http://schemas.openxmlformats.org/officeDocument/2006/relationships/slideLayout" Target="../slideLayouts/slideLayout497.xml"/><Relationship Id="rId7" Type="http://schemas.openxmlformats.org/officeDocument/2006/relationships/slideLayout" Target="../slideLayouts/slideLayout449.xml"/><Relationship Id="rId12" Type="http://schemas.openxmlformats.org/officeDocument/2006/relationships/slideLayout" Target="../slideLayouts/slideLayout454.xml"/><Relationship Id="rId17" Type="http://schemas.openxmlformats.org/officeDocument/2006/relationships/slideLayout" Target="../slideLayouts/slideLayout459.xml"/><Relationship Id="rId25" Type="http://schemas.openxmlformats.org/officeDocument/2006/relationships/slideLayout" Target="../slideLayouts/slideLayout467.xml"/><Relationship Id="rId33" Type="http://schemas.openxmlformats.org/officeDocument/2006/relationships/slideLayout" Target="../slideLayouts/slideLayout475.xml"/><Relationship Id="rId38" Type="http://schemas.openxmlformats.org/officeDocument/2006/relationships/slideLayout" Target="../slideLayouts/slideLayout480.xml"/><Relationship Id="rId46" Type="http://schemas.openxmlformats.org/officeDocument/2006/relationships/slideLayout" Target="../slideLayouts/slideLayout488.xml"/><Relationship Id="rId2" Type="http://schemas.openxmlformats.org/officeDocument/2006/relationships/slideLayout" Target="../slideLayouts/slideLayout444.xml"/><Relationship Id="rId16" Type="http://schemas.openxmlformats.org/officeDocument/2006/relationships/slideLayout" Target="../slideLayouts/slideLayout458.xml"/><Relationship Id="rId20" Type="http://schemas.openxmlformats.org/officeDocument/2006/relationships/slideLayout" Target="../slideLayouts/slideLayout462.xml"/><Relationship Id="rId29" Type="http://schemas.openxmlformats.org/officeDocument/2006/relationships/slideLayout" Target="../slideLayouts/slideLayout471.xml"/><Relationship Id="rId41" Type="http://schemas.openxmlformats.org/officeDocument/2006/relationships/slideLayout" Target="../slideLayouts/slideLayout483.xml"/><Relationship Id="rId54" Type="http://schemas.openxmlformats.org/officeDocument/2006/relationships/slideLayout" Target="../slideLayouts/slideLayout496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24" Type="http://schemas.openxmlformats.org/officeDocument/2006/relationships/slideLayout" Target="../slideLayouts/slideLayout466.xml"/><Relationship Id="rId32" Type="http://schemas.openxmlformats.org/officeDocument/2006/relationships/slideLayout" Target="../slideLayouts/slideLayout474.xml"/><Relationship Id="rId37" Type="http://schemas.openxmlformats.org/officeDocument/2006/relationships/slideLayout" Target="../slideLayouts/slideLayout479.xml"/><Relationship Id="rId40" Type="http://schemas.openxmlformats.org/officeDocument/2006/relationships/slideLayout" Target="../slideLayouts/slideLayout482.xml"/><Relationship Id="rId45" Type="http://schemas.openxmlformats.org/officeDocument/2006/relationships/slideLayout" Target="../slideLayouts/slideLayout487.xml"/><Relationship Id="rId53" Type="http://schemas.openxmlformats.org/officeDocument/2006/relationships/slideLayout" Target="../slideLayouts/slideLayout495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447.xml"/><Relationship Id="rId15" Type="http://schemas.openxmlformats.org/officeDocument/2006/relationships/slideLayout" Target="../slideLayouts/slideLayout457.xml"/><Relationship Id="rId23" Type="http://schemas.openxmlformats.org/officeDocument/2006/relationships/slideLayout" Target="../slideLayouts/slideLayout465.xml"/><Relationship Id="rId28" Type="http://schemas.openxmlformats.org/officeDocument/2006/relationships/slideLayout" Target="../slideLayouts/slideLayout470.xml"/><Relationship Id="rId36" Type="http://schemas.openxmlformats.org/officeDocument/2006/relationships/slideLayout" Target="../slideLayouts/slideLayout478.xml"/><Relationship Id="rId49" Type="http://schemas.openxmlformats.org/officeDocument/2006/relationships/slideLayout" Target="../slideLayouts/slideLayout491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452.xml"/><Relationship Id="rId19" Type="http://schemas.openxmlformats.org/officeDocument/2006/relationships/slideLayout" Target="../slideLayouts/slideLayout461.xml"/><Relationship Id="rId31" Type="http://schemas.openxmlformats.org/officeDocument/2006/relationships/slideLayout" Target="../slideLayouts/slideLayout473.xml"/><Relationship Id="rId44" Type="http://schemas.openxmlformats.org/officeDocument/2006/relationships/slideLayout" Target="../slideLayouts/slideLayout486.xml"/><Relationship Id="rId52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Relationship Id="rId14" Type="http://schemas.openxmlformats.org/officeDocument/2006/relationships/slideLayout" Target="../slideLayouts/slideLayout456.xml"/><Relationship Id="rId22" Type="http://schemas.openxmlformats.org/officeDocument/2006/relationships/slideLayout" Target="../slideLayouts/slideLayout464.xml"/><Relationship Id="rId27" Type="http://schemas.openxmlformats.org/officeDocument/2006/relationships/slideLayout" Target="../slideLayouts/slideLayout469.xml"/><Relationship Id="rId30" Type="http://schemas.openxmlformats.org/officeDocument/2006/relationships/slideLayout" Target="../slideLayouts/slideLayout472.xml"/><Relationship Id="rId35" Type="http://schemas.openxmlformats.org/officeDocument/2006/relationships/slideLayout" Target="../slideLayouts/slideLayout477.xml"/><Relationship Id="rId43" Type="http://schemas.openxmlformats.org/officeDocument/2006/relationships/slideLayout" Target="../slideLayouts/slideLayout485.xml"/><Relationship Id="rId48" Type="http://schemas.openxmlformats.org/officeDocument/2006/relationships/slideLayout" Target="../slideLayouts/slideLayout490.xml"/><Relationship Id="rId56" Type="http://schemas.openxmlformats.org/officeDocument/2006/relationships/theme" Target="../theme/theme9.xml"/><Relationship Id="rId8" Type="http://schemas.openxmlformats.org/officeDocument/2006/relationships/slideLayout" Target="../slideLayouts/slideLayout450.xml"/><Relationship Id="rId51" Type="http://schemas.openxmlformats.org/officeDocument/2006/relationships/slideLayout" Target="../slideLayouts/slideLayout493.xml"/><Relationship Id="rId3" Type="http://schemas.openxmlformats.org/officeDocument/2006/relationships/slideLayout" Target="../slideLayouts/slideLayout4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271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BAC0A4F-8F99-4C75-BAD9-C16C4C44F82D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FC7F349-A65E-4EFD-B945-0706C041C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1" r:id="rId1"/>
    <p:sldLayoutId id="2147486650" r:id="rId2"/>
    <p:sldLayoutId id="2147486649" r:id="rId3"/>
    <p:sldLayoutId id="2147486648" r:id="rId4"/>
    <p:sldLayoutId id="2147486647" r:id="rId5"/>
    <p:sldLayoutId id="2147486646" r:id="rId6"/>
    <p:sldLayoutId id="2147486645" r:id="rId7"/>
    <p:sldLayoutId id="2147486644" r:id="rId8"/>
    <p:sldLayoutId id="2147486643" r:id="rId9"/>
    <p:sldLayoutId id="2147486642" r:id="rId10"/>
    <p:sldLayoutId id="2147486641" r:id="rId11"/>
    <p:sldLayoutId id="2147486674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520195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20196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20197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520198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80969CE-D182-4464-AAC7-6910FEE89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8" r:id="rId1"/>
    <p:sldLayoutId id="2147487139" r:id="rId2"/>
    <p:sldLayoutId id="2147487140" r:id="rId3"/>
    <p:sldLayoutId id="2147487141" r:id="rId4"/>
    <p:sldLayoutId id="2147487142" r:id="rId5"/>
    <p:sldLayoutId id="2147487143" r:id="rId6"/>
    <p:sldLayoutId id="2147487144" r:id="rId7"/>
    <p:sldLayoutId id="2147487145" r:id="rId8"/>
    <p:sldLayoutId id="2147487146" r:id="rId9"/>
    <p:sldLayoutId id="2147487147" r:id="rId10"/>
    <p:sldLayoutId id="2147487148" r:id="rId11"/>
    <p:sldLayoutId id="2147487149" r:id="rId12"/>
    <p:sldLayoutId id="2147487150" r:id="rId13"/>
    <p:sldLayoutId id="2147487151" r:id="rId14"/>
    <p:sldLayoutId id="2147487152" r:id="rId15"/>
    <p:sldLayoutId id="2147487153" r:id="rId16"/>
    <p:sldLayoutId id="2147487154" r:id="rId17"/>
    <p:sldLayoutId id="2147487155" r:id="rId18"/>
    <p:sldLayoutId id="2147487156" r:id="rId19"/>
    <p:sldLayoutId id="2147487157" r:id="rId20"/>
    <p:sldLayoutId id="2147487158" r:id="rId21"/>
    <p:sldLayoutId id="2147487159" r:id="rId22"/>
    <p:sldLayoutId id="2147487160" r:id="rId23"/>
    <p:sldLayoutId id="2147487161" r:id="rId24"/>
    <p:sldLayoutId id="2147487162" r:id="rId25"/>
    <p:sldLayoutId id="2147487163" r:id="rId26"/>
    <p:sldLayoutId id="2147487164" r:id="rId27"/>
    <p:sldLayoutId id="2147487165" r:id="rId28"/>
    <p:sldLayoutId id="2147487166" r:id="rId29"/>
    <p:sldLayoutId id="2147487167" r:id="rId30"/>
    <p:sldLayoutId id="2147487168" r:id="rId31"/>
    <p:sldLayoutId id="2147487169" r:id="rId32"/>
    <p:sldLayoutId id="2147487170" r:id="rId33"/>
    <p:sldLayoutId id="2147487171" r:id="rId34"/>
    <p:sldLayoutId id="2147487172" r:id="rId35"/>
    <p:sldLayoutId id="2147487173" r:id="rId36"/>
    <p:sldLayoutId id="2147487174" r:id="rId37"/>
    <p:sldLayoutId id="2147487175" r:id="rId38"/>
    <p:sldLayoutId id="2147487176" r:id="rId39"/>
    <p:sldLayoutId id="2147487177" r:id="rId40"/>
    <p:sldLayoutId id="2147487178" r:id="rId41"/>
    <p:sldLayoutId id="2147487179" r:id="rId42"/>
    <p:sldLayoutId id="2147487180" r:id="rId43"/>
    <p:sldLayoutId id="2147487181" r:id="rId44"/>
    <p:sldLayoutId id="2147487182" r:id="rId45"/>
    <p:sldLayoutId id="2147487183" r:id="rId46"/>
    <p:sldLayoutId id="2147487184" r:id="rId47"/>
    <p:sldLayoutId id="2147487185" r:id="rId48"/>
    <p:sldLayoutId id="2147487186" r:id="rId49"/>
    <p:sldLayoutId id="2147487187" r:id="rId50"/>
    <p:sldLayoutId id="2147487188" r:id="rId51"/>
    <p:sldLayoutId id="2147487189" r:id="rId52"/>
    <p:sldLayoutId id="2147487190" r:id="rId53"/>
    <p:sldLayoutId id="2147487191" r:id="rId54"/>
    <p:sldLayoutId id="2147487192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577539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7540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77541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577542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BFD6AC09-3117-4E4D-AD55-91F285CFF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93" r:id="rId1"/>
    <p:sldLayoutId id="2147487194" r:id="rId2"/>
    <p:sldLayoutId id="2147487195" r:id="rId3"/>
    <p:sldLayoutId id="2147487196" r:id="rId4"/>
    <p:sldLayoutId id="2147487197" r:id="rId5"/>
    <p:sldLayoutId id="2147487198" r:id="rId6"/>
    <p:sldLayoutId id="2147487199" r:id="rId7"/>
    <p:sldLayoutId id="2147487200" r:id="rId8"/>
    <p:sldLayoutId id="2147487201" r:id="rId9"/>
    <p:sldLayoutId id="2147487202" r:id="rId10"/>
    <p:sldLayoutId id="2147487203" r:id="rId11"/>
    <p:sldLayoutId id="2147487204" r:id="rId12"/>
    <p:sldLayoutId id="2147487205" r:id="rId13"/>
    <p:sldLayoutId id="2147487206" r:id="rId14"/>
    <p:sldLayoutId id="2147487207" r:id="rId15"/>
    <p:sldLayoutId id="2147487208" r:id="rId16"/>
    <p:sldLayoutId id="2147487209" r:id="rId17"/>
    <p:sldLayoutId id="2147487210" r:id="rId18"/>
    <p:sldLayoutId id="2147487211" r:id="rId19"/>
    <p:sldLayoutId id="2147487212" r:id="rId20"/>
    <p:sldLayoutId id="2147487213" r:id="rId21"/>
    <p:sldLayoutId id="2147487214" r:id="rId22"/>
    <p:sldLayoutId id="2147487215" r:id="rId23"/>
    <p:sldLayoutId id="2147487216" r:id="rId24"/>
    <p:sldLayoutId id="2147487217" r:id="rId25"/>
    <p:sldLayoutId id="2147487218" r:id="rId26"/>
    <p:sldLayoutId id="2147487219" r:id="rId27"/>
    <p:sldLayoutId id="2147487220" r:id="rId28"/>
    <p:sldLayoutId id="2147487221" r:id="rId29"/>
    <p:sldLayoutId id="2147487222" r:id="rId30"/>
    <p:sldLayoutId id="2147487223" r:id="rId31"/>
    <p:sldLayoutId id="2147487224" r:id="rId32"/>
    <p:sldLayoutId id="2147487225" r:id="rId33"/>
    <p:sldLayoutId id="2147487226" r:id="rId34"/>
    <p:sldLayoutId id="2147487227" r:id="rId35"/>
    <p:sldLayoutId id="2147487228" r:id="rId36"/>
    <p:sldLayoutId id="2147487229" r:id="rId37"/>
    <p:sldLayoutId id="2147487230" r:id="rId38"/>
    <p:sldLayoutId id="2147487231" r:id="rId39"/>
    <p:sldLayoutId id="2147487232" r:id="rId40"/>
    <p:sldLayoutId id="2147487233" r:id="rId41"/>
    <p:sldLayoutId id="2147487234" r:id="rId42"/>
    <p:sldLayoutId id="2147487235" r:id="rId43"/>
    <p:sldLayoutId id="2147487236" r:id="rId44"/>
    <p:sldLayoutId id="2147487237" r:id="rId45"/>
    <p:sldLayoutId id="2147487238" r:id="rId46"/>
    <p:sldLayoutId id="2147487239" r:id="rId47"/>
    <p:sldLayoutId id="2147487240" r:id="rId48"/>
    <p:sldLayoutId id="2147487241" r:id="rId49"/>
    <p:sldLayoutId id="2147487242" r:id="rId50"/>
    <p:sldLayoutId id="2147487243" r:id="rId51"/>
    <p:sldLayoutId id="2147487244" r:id="rId52"/>
    <p:sldLayoutId id="2147487245" r:id="rId53"/>
    <p:sldLayoutId id="2147487246" r:id="rId54"/>
    <p:sldLayoutId id="2147487247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634883" name="image1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34884" name="image2.png"/>
          <p:cNvPicPr>
            <a:picLocks noChangeAspect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34885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634886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790813D-9358-40E6-A610-CA56EB2CB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8" r:id="rId1"/>
    <p:sldLayoutId id="2147487249" r:id="rId2"/>
    <p:sldLayoutId id="2147487250" r:id="rId3"/>
    <p:sldLayoutId id="2147487251" r:id="rId4"/>
    <p:sldLayoutId id="2147487252" r:id="rId5"/>
    <p:sldLayoutId id="2147487253" r:id="rId6"/>
    <p:sldLayoutId id="2147487254" r:id="rId7"/>
    <p:sldLayoutId id="2147487255" r:id="rId8"/>
    <p:sldLayoutId id="2147487256" r:id="rId9"/>
    <p:sldLayoutId id="2147487257" r:id="rId10"/>
    <p:sldLayoutId id="2147487258" r:id="rId11"/>
    <p:sldLayoutId id="2147487259" r:id="rId12"/>
    <p:sldLayoutId id="2147487260" r:id="rId13"/>
    <p:sldLayoutId id="2147487261" r:id="rId14"/>
    <p:sldLayoutId id="2147487262" r:id="rId15"/>
    <p:sldLayoutId id="2147487263" r:id="rId16"/>
    <p:sldLayoutId id="2147487264" r:id="rId17"/>
    <p:sldLayoutId id="2147487265" r:id="rId18"/>
    <p:sldLayoutId id="2147487266" r:id="rId19"/>
    <p:sldLayoutId id="2147487267" r:id="rId20"/>
    <p:sldLayoutId id="2147487268" r:id="rId21"/>
    <p:sldLayoutId id="2147487269" r:id="rId22"/>
    <p:sldLayoutId id="2147487270" r:id="rId23"/>
    <p:sldLayoutId id="2147487271" r:id="rId24"/>
    <p:sldLayoutId id="2147487272" r:id="rId25"/>
    <p:sldLayoutId id="2147487273" r:id="rId26"/>
    <p:sldLayoutId id="2147487274" r:id="rId27"/>
    <p:sldLayoutId id="2147487275" r:id="rId28"/>
    <p:sldLayoutId id="2147487276" r:id="rId29"/>
    <p:sldLayoutId id="2147487277" r:id="rId30"/>
    <p:sldLayoutId id="2147487278" r:id="rId31"/>
    <p:sldLayoutId id="2147487279" r:id="rId32"/>
    <p:sldLayoutId id="2147487280" r:id="rId33"/>
    <p:sldLayoutId id="2147487281" r:id="rId34"/>
    <p:sldLayoutId id="2147487282" r:id="rId35"/>
    <p:sldLayoutId id="2147487283" r:id="rId36"/>
    <p:sldLayoutId id="2147487284" r:id="rId37"/>
    <p:sldLayoutId id="2147487285" r:id="rId38"/>
    <p:sldLayoutId id="2147487286" r:id="rId39"/>
    <p:sldLayoutId id="2147487287" r:id="rId40"/>
    <p:sldLayoutId id="2147487288" r:id="rId41"/>
    <p:sldLayoutId id="2147487289" r:id="rId42"/>
    <p:sldLayoutId id="2147487290" r:id="rId43"/>
    <p:sldLayoutId id="2147487291" r:id="rId44"/>
    <p:sldLayoutId id="2147487292" r:id="rId45"/>
    <p:sldLayoutId id="2147487293" r:id="rId46"/>
    <p:sldLayoutId id="2147487294" r:id="rId47"/>
    <p:sldLayoutId id="2147487295" r:id="rId48"/>
    <p:sldLayoutId id="2147487296" r:id="rId49"/>
    <p:sldLayoutId id="2147487297" r:id="rId50"/>
    <p:sldLayoutId id="2147487298" r:id="rId51"/>
    <p:sldLayoutId id="2147487299" r:id="rId52"/>
    <p:sldLayoutId id="2147487300" r:id="rId53"/>
    <p:sldLayoutId id="2147487301" r:id="rId54"/>
    <p:sldLayoutId id="2147487302" r:id="rId55"/>
    <p:sldLayoutId id="2147487303" r:id="rId56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693251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93252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93253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693254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F8582FE-AE30-428D-9884-1C799D323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04" r:id="rId1"/>
    <p:sldLayoutId id="2147487305" r:id="rId2"/>
    <p:sldLayoutId id="2147487306" r:id="rId3"/>
    <p:sldLayoutId id="2147487307" r:id="rId4"/>
    <p:sldLayoutId id="2147487308" r:id="rId5"/>
    <p:sldLayoutId id="2147487309" r:id="rId6"/>
    <p:sldLayoutId id="2147487310" r:id="rId7"/>
    <p:sldLayoutId id="2147487311" r:id="rId8"/>
    <p:sldLayoutId id="2147487312" r:id="rId9"/>
    <p:sldLayoutId id="2147487313" r:id="rId10"/>
    <p:sldLayoutId id="2147487314" r:id="rId11"/>
    <p:sldLayoutId id="2147487315" r:id="rId12"/>
    <p:sldLayoutId id="2147487316" r:id="rId13"/>
    <p:sldLayoutId id="2147487317" r:id="rId14"/>
    <p:sldLayoutId id="2147487318" r:id="rId15"/>
    <p:sldLayoutId id="2147487319" r:id="rId16"/>
    <p:sldLayoutId id="2147487320" r:id="rId17"/>
    <p:sldLayoutId id="2147487321" r:id="rId18"/>
    <p:sldLayoutId id="2147487322" r:id="rId19"/>
    <p:sldLayoutId id="2147487323" r:id="rId20"/>
    <p:sldLayoutId id="2147487324" r:id="rId21"/>
    <p:sldLayoutId id="2147487325" r:id="rId22"/>
    <p:sldLayoutId id="2147487326" r:id="rId23"/>
    <p:sldLayoutId id="2147487327" r:id="rId24"/>
    <p:sldLayoutId id="2147487328" r:id="rId25"/>
    <p:sldLayoutId id="2147487329" r:id="rId26"/>
    <p:sldLayoutId id="2147487330" r:id="rId27"/>
    <p:sldLayoutId id="2147487331" r:id="rId28"/>
    <p:sldLayoutId id="2147487332" r:id="rId29"/>
    <p:sldLayoutId id="2147487333" r:id="rId30"/>
    <p:sldLayoutId id="2147487334" r:id="rId31"/>
    <p:sldLayoutId id="2147487335" r:id="rId32"/>
    <p:sldLayoutId id="2147487336" r:id="rId33"/>
    <p:sldLayoutId id="2147487337" r:id="rId34"/>
    <p:sldLayoutId id="2147487338" r:id="rId35"/>
    <p:sldLayoutId id="2147487339" r:id="rId36"/>
    <p:sldLayoutId id="2147487340" r:id="rId37"/>
    <p:sldLayoutId id="2147487341" r:id="rId38"/>
    <p:sldLayoutId id="2147487342" r:id="rId39"/>
    <p:sldLayoutId id="2147487343" r:id="rId40"/>
    <p:sldLayoutId id="2147487344" r:id="rId41"/>
    <p:sldLayoutId id="2147487345" r:id="rId42"/>
    <p:sldLayoutId id="2147487346" r:id="rId43"/>
    <p:sldLayoutId id="2147487347" r:id="rId44"/>
    <p:sldLayoutId id="2147487348" r:id="rId45"/>
    <p:sldLayoutId id="2147487349" r:id="rId46"/>
    <p:sldLayoutId id="2147487350" r:id="rId47"/>
    <p:sldLayoutId id="2147487351" r:id="rId48"/>
    <p:sldLayoutId id="2147487352" r:id="rId49"/>
    <p:sldLayoutId id="2147487353" r:id="rId50"/>
    <p:sldLayoutId id="2147487354" r:id="rId51"/>
    <p:sldLayoutId id="2147487355" r:id="rId52"/>
    <p:sldLayoutId id="2147487356" r:id="rId53"/>
    <p:sldLayoutId id="2147487357" r:id="rId54"/>
    <p:sldLayoutId id="2147487358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50" tIns="45650" rIns="45650" bIns="45650" anchor="ctr"/>
          <a:lstStyle/>
          <a:p>
            <a:pPr defTabSz="90957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750595" name="image1.png"/>
          <p:cNvPicPr>
            <a:picLocks noChangeAspect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50596" name="image2.png"/>
          <p:cNvPicPr>
            <a:picLocks noChangeAspect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50597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64924" tIns="64924" rIns="64924" bIns="649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750598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64924" tIns="64924" rIns="64924" bIns="64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21675" y="6303963"/>
            <a:ext cx="339725" cy="342900"/>
          </a:xfrm>
          <a:prstGeom prst="rect">
            <a:avLst/>
          </a:prstGeom>
          <a:ln w="12700">
            <a:miter lim="400000"/>
          </a:ln>
        </p:spPr>
        <p:txBody>
          <a:bodyPr vert="horz" wrap="none" lIns="64924" tIns="64924" rIns="64924" bIns="64924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4537F03-5F95-4D2E-9732-FD9B560DAC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9" r:id="rId1"/>
    <p:sldLayoutId id="2147487360" r:id="rId2"/>
    <p:sldLayoutId id="2147487361" r:id="rId3"/>
    <p:sldLayoutId id="2147487362" r:id="rId4"/>
    <p:sldLayoutId id="2147487363" r:id="rId5"/>
    <p:sldLayoutId id="2147487364" r:id="rId6"/>
    <p:sldLayoutId id="2147487365" r:id="rId7"/>
    <p:sldLayoutId id="2147487366" r:id="rId8"/>
    <p:sldLayoutId id="2147487367" r:id="rId9"/>
    <p:sldLayoutId id="2147487368" r:id="rId10"/>
    <p:sldLayoutId id="2147487369" r:id="rId11"/>
    <p:sldLayoutId id="2147487370" r:id="rId12"/>
    <p:sldLayoutId id="2147487371" r:id="rId13"/>
    <p:sldLayoutId id="2147487372" r:id="rId14"/>
    <p:sldLayoutId id="2147487373" r:id="rId15"/>
    <p:sldLayoutId id="2147487374" r:id="rId16"/>
    <p:sldLayoutId id="2147487375" r:id="rId17"/>
    <p:sldLayoutId id="2147487376" r:id="rId18"/>
    <p:sldLayoutId id="2147487377" r:id="rId19"/>
    <p:sldLayoutId id="2147487378" r:id="rId20"/>
    <p:sldLayoutId id="2147487379" r:id="rId21"/>
    <p:sldLayoutId id="2147487380" r:id="rId22"/>
    <p:sldLayoutId id="2147487381" r:id="rId23"/>
    <p:sldLayoutId id="2147487382" r:id="rId24"/>
    <p:sldLayoutId id="2147487383" r:id="rId25"/>
    <p:sldLayoutId id="2147487384" r:id="rId26"/>
    <p:sldLayoutId id="2147487385" r:id="rId27"/>
    <p:sldLayoutId id="2147487386" r:id="rId28"/>
    <p:sldLayoutId id="2147487387" r:id="rId29"/>
    <p:sldLayoutId id="2147487388" r:id="rId30"/>
    <p:sldLayoutId id="2147487389" r:id="rId31"/>
    <p:sldLayoutId id="2147487390" r:id="rId32"/>
    <p:sldLayoutId id="2147487391" r:id="rId33"/>
    <p:sldLayoutId id="2147487392" r:id="rId34"/>
    <p:sldLayoutId id="2147487393" r:id="rId35"/>
    <p:sldLayoutId id="2147487394" r:id="rId36"/>
    <p:sldLayoutId id="2147487395" r:id="rId37"/>
    <p:sldLayoutId id="2147487396" r:id="rId38"/>
    <p:sldLayoutId id="2147487397" r:id="rId39"/>
    <p:sldLayoutId id="2147487398" r:id="rId40"/>
    <p:sldLayoutId id="2147487399" r:id="rId41"/>
    <p:sldLayoutId id="2147487400" r:id="rId42"/>
    <p:sldLayoutId id="2147487401" r:id="rId43"/>
    <p:sldLayoutId id="2147487402" r:id="rId44"/>
    <p:sldLayoutId id="2147487403" r:id="rId45"/>
    <p:sldLayoutId id="2147487404" r:id="rId46"/>
    <p:sldLayoutId id="2147487405" r:id="rId47"/>
    <p:sldLayoutId id="2147487406" r:id="rId48"/>
    <p:sldLayoutId id="2147487407" r:id="rId49"/>
    <p:sldLayoutId id="2147487408" r:id="rId50"/>
    <p:sldLayoutId id="2147487409" r:id="rId51"/>
    <p:sldLayoutId id="2147487410" r:id="rId5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5038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6038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6713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8047" marR="0" indent="-353095" algn="l" defTabSz="913044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9037" marR="0" indent="-353095" algn="l" defTabSz="913044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0025" marR="0" indent="-353094" algn="l" defTabSz="913044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1016" marR="0" indent="-353095" algn="l" defTabSz="913044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30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582" tIns="45582" rIns="45582" bIns="45582" anchor="ctr"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804867" name="image1.png"/>
          <p:cNvPicPr>
            <a:picLocks noChangeAspect="1"/>
          </p:cNvPicPr>
          <p:nvPr/>
        </p:nvPicPr>
        <p:blipFill>
          <a:blip r:embed="rId116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04868" name="image2.png"/>
          <p:cNvPicPr>
            <a:picLocks noChangeAspect="1"/>
          </p:cNvPicPr>
          <p:nvPr/>
        </p:nvPicPr>
        <p:blipFill>
          <a:blip r:embed="rId117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04869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804870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582" tIns="45582" rIns="45582" bIns="45582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D4E3963D-618D-443F-A0B9-36DF3F35B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11" r:id="rId1"/>
    <p:sldLayoutId id="2147487412" r:id="rId2"/>
    <p:sldLayoutId id="2147487413" r:id="rId3"/>
    <p:sldLayoutId id="2147487414" r:id="rId4"/>
    <p:sldLayoutId id="2147487415" r:id="rId5"/>
    <p:sldLayoutId id="2147487416" r:id="rId6"/>
    <p:sldLayoutId id="2147487417" r:id="rId7"/>
    <p:sldLayoutId id="2147487418" r:id="rId8"/>
    <p:sldLayoutId id="2147487419" r:id="rId9"/>
    <p:sldLayoutId id="2147487420" r:id="rId10"/>
    <p:sldLayoutId id="2147487421" r:id="rId11"/>
    <p:sldLayoutId id="2147487422" r:id="rId12"/>
    <p:sldLayoutId id="2147487423" r:id="rId13"/>
    <p:sldLayoutId id="2147487424" r:id="rId14"/>
    <p:sldLayoutId id="2147487425" r:id="rId15"/>
    <p:sldLayoutId id="2147487426" r:id="rId16"/>
    <p:sldLayoutId id="2147487427" r:id="rId17"/>
    <p:sldLayoutId id="2147487428" r:id="rId18"/>
    <p:sldLayoutId id="2147487429" r:id="rId19"/>
    <p:sldLayoutId id="2147487430" r:id="rId20"/>
    <p:sldLayoutId id="2147487431" r:id="rId21"/>
    <p:sldLayoutId id="2147487432" r:id="rId22"/>
    <p:sldLayoutId id="2147487433" r:id="rId23"/>
    <p:sldLayoutId id="2147487434" r:id="rId24"/>
    <p:sldLayoutId id="2147487435" r:id="rId25"/>
    <p:sldLayoutId id="2147487436" r:id="rId26"/>
    <p:sldLayoutId id="2147487437" r:id="rId27"/>
    <p:sldLayoutId id="2147487438" r:id="rId28"/>
    <p:sldLayoutId id="2147487439" r:id="rId29"/>
    <p:sldLayoutId id="2147487440" r:id="rId30"/>
    <p:sldLayoutId id="2147487441" r:id="rId31"/>
    <p:sldLayoutId id="2147487442" r:id="rId32"/>
    <p:sldLayoutId id="2147487443" r:id="rId33"/>
    <p:sldLayoutId id="2147487444" r:id="rId34"/>
    <p:sldLayoutId id="2147487445" r:id="rId35"/>
    <p:sldLayoutId id="2147487446" r:id="rId36"/>
    <p:sldLayoutId id="2147487447" r:id="rId37"/>
    <p:sldLayoutId id="2147487448" r:id="rId38"/>
    <p:sldLayoutId id="2147487449" r:id="rId39"/>
    <p:sldLayoutId id="2147487450" r:id="rId40"/>
    <p:sldLayoutId id="2147487451" r:id="rId41"/>
    <p:sldLayoutId id="2147487452" r:id="rId42"/>
    <p:sldLayoutId id="2147487453" r:id="rId43"/>
    <p:sldLayoutId id="2147487454" r:id="rId44"/>
    <p:sldLayoutId id="2147487455" r:id="rId45"/>
    <p:sldLayoutId id="2147487456" r:id="rId46"/>
    <p:sldLayoutId id="2147487457" r:id="rId47"/>
    <p:sldLayoutId id="2147487458" r:id="rId48"/>
    <p:sldLayoutId id="2147487459" r:id="rId49"/>
    <p:sldLayoutId id="2147487460" r:id="rId50"/>
    <p:sldLayoutId id="2147487461" r:id="rId51"/>
    <p:sldLayoutId id="2147487462" r:id="rId52"/>
    <p:sldLayoutId id="2147487463" r:id="rId53"/>
    <p:sldLayoutId id="2147487464" r:id="rId54"/>
    <p:sldLayoutId id="2147487465" r:id="rId55"/>
    <p:sldLayoutId id="2147487466" r:id="rId56"/>
    <p:sldLayoutId id="2147487467" r:id="rId57"/>
    <p:sldLayoutId id="2147487468" r:id="rId58"/>
    <p:sldLayoutId id="2147487469" r:id="rId59"/>
    <p:sldLayoutId id="2147487470" r:id="rId60"/>
    <p:sldLayoutId id="2147487471" r:id="rId61"/>
    <p:sldLayoutId id="2147487472" r:id="rId62"/>
    <p:sldLayoutId id="2147487473" r:id="rId63"/>
    <p:sldLayoutId id="2147487474" r:id="rId64"/>
    <p:sldLayoutId id="2147487475" r:id="rId65"/>
    <p:sldLayoutId id="2147487476" r:id="rId66"/>
    <p:sldLayoutId id="2147487477" r:id="rId67"/>
    <p:sldLayoutId id="2147487478" r:id="rId68"/>
    <p:sldLayoutId id="2147487479" r:id="rId69"/>
    <p:sldLayoutId id="2147487480" r:id="rId70"/>
    <p:sldLayoutId id="2147487481" r:id="rId71"/>
    <p:sldLayoutId id="2147487482" r:id="rId72"/>
    <p:sldLayoutId id="2147487483" r:id="rId73"/>
    <p:sldLayoutId id="2147487484" r:id="rId74"/>
    <p:sldLayoutId id="2147487485" r:id="rId75"/>
    <p:sldLayoutId id="2147487486" r:id="rId76"/>
    <p:sldLayoutId id="2147487487" r:id="rId77"/>
    <p:sldLayoutId id="2147487488" r:id="rId78"/>
    <p:sldLayoutId id="2147487489" r:id="rId79"/>
    <p:sldLayoutId id="2147487490" r:id="rId80"/>
    <p:sldLayoutId id="2147487491" r:id="rId81"/>
    <p:sldLayoutId id="2147487492" r:id="rId82"/>
    <p:sldLayoutId id="2147487493" r:id="rId83"/>
    <p:sldLayoutId id="2147487494" r:id="rId84"/>
    <p:sldLayoutId id="2147487495" r:id="rId85"/>
    <p:sldLayoutId id="2147487496" r:id="rId86"/>
    <p:sldLayoutId id="2147487497" r:id="rId87"/>
    <p:sldLayoutId id="2147487498" r:id="rId88"/>
    <p:sldLayoutId id="2147487499" r:id="rId89"/>
    <p:sldLayoutId id="2147487500" r:id="rId90"/>
    <p:sldLayoutId id="2147487501" r:id="rId91"/>
    <p:sldLayoutId id="2147487502" r:id="rId92"/>
    <p:sldLayoutId id="2147487503" r:id="rId93"/>
    <p:sldLayoutId id="2147487504" r:id="rId94"/>
    <p:sldLayoutId id="2147487505" r:id="rId95"/>
    <p:sldLayoutId id="2147487506" r:id="rId96"/>
    <p:sldLayoutId id="2147487507" r:id="rId97"/>
    <p:sldLayoutId id="2147487508" r:id="rId98"/>
    <p:sldLayoutId id="2147487509" r:id="rId99"/>
    <p:sldLayoutId id="2147487510" r:id="rId100"/>
    <p:sldLayoutId id="2147487511" r:id="rId101"/>
    <p:sldLayoutId id="2147487512" r:id="rId102"/>
    <p:sldLayoutId id="2147487513" r:id="rId103"/>
    <p:sldLayoutId id="2147487514" r:id="rId104"/>
    <p:sldLayoutId id="2147487515" r:id="rId105"/>
    <p:sldLayoutId id="2147487516" r:id="rId106"/>
    <p:sldLayoutId id="2147487517" r:id="rId107"/>
    <p:sldLayoutId id="2147487518" r:id="rId108"/>
    <p:sldLayoutId id="2147487519" r:id="rId109"/>
    <p:sldLayoutId id="2147487520" r:id="rId110"/>
    <p:sldLayoutId id="2147487521" r:id="rId111"/>
    <p:sldLayoutId id="2147487522" r:id="rId112"/>
    <p:sldLayoutId id="2147487523" r:id="rId113"/>
    <p:sldLayoutId id="2147487524" r:id="rId11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3450" indent="-293688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2863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3538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528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583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96374" marR="0" indent="-352608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16912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582" tIns="45582" rIns="45582" bIns="45582" anchor="ctr"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922627" name="image1.png"/>
          <p:cNvPicPr>
            <a:picLocks noChangeAspect="1"/>
          </p:cNvPicPr>
          <p:nvPr/>
        </p:nvPicPr>
        <p:blipFill>
          <a:blip r:embed="rId116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22628" name="image2.png"/>
          <p:cNvPicPr>
            <a:picLocks noChangeAspect="1"/>
          </p:cNvPicPr>
          <p:nvPr/>
        </p:nvPicPr>
        <p:blipFill>
          <a:blip r:embed="rId117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22629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922630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582" tIns="45582" rIns="45582" bIns="45582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8413D6C-F94E-4EFE-A1DC-84F1FD462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25" r:id="rId1"/>
    <p:sldLayoutId id="2147487526" r:id="rId2"/>
    <p:sldLayoutId id="2147487527" r:id="rId3"/>
    <p:sldLayoutId id="2147487528" r:id="rId4"/>
    <p:sldLayoutId id="2147487529" r:id="rId5"/>
    <p:sldLayoutId id="2147487530" r:id="rId6"/>
    <p:sldLayoutId id="2147487531" r:id="rId7"/>
    <p:sldLayoutId id="2147487532" r:id="rId8"/>
    <p:sldLayoutId id="2147487533" r:id="rId9"/>
    <p:sldLayoutId id="2147487534" r:id="rId10"/>
    <p:sldLayoutId id="2147487535" r:id="rId11"/>
    <p:sldLayoutId id="2147487536" r:id="rId12"/>
    <p:sldLayoutId id="2147487537" r:id="rId13"/>
    <p:sldLayoutId id="2147487538" r:id="rId14"/>
    <p:sldLayoutId id="2147487539" r:id="rId15"/>
    <p:sldLayoutId id="2147487540" r:id="rId16"/>
    <p:sldLayoutId id="2147487541" r:id="rId17"/>
    <p:sldLayoutId id="2147487542" r:id="rId18"/>
    <p:sldLayoutId id="2147487543" r:id="rId19"/>
    <p:sldLayoutId id="2147487544" r:id="rId20"/>
    <p:sldLayoutId id="2147487545" r:id="rId21"/>
    <p:sldLayoutId id="2147487546" r:id="rId22"/>
    <p:sldLayoutId id="2147487547" r:id="rId23"/>
    <p:sldLayoutId id="2147487548" r:id="rId24"/>
    <p:sldLayoutId id="2147487549" r:id="rId25"/>
    <p:sldLayoutId id="2147487550" r:id="rId26"/>
    <p:sldLayoutId id="2147487551" r:id="rId27"/>
    <p:sldLayoutId id="2147487552" r:id="rId28"/>
    <p:sldLayoutId id="2147487553" r:id="rId29"/>
    <p:sldLayoutId id="2147487554" r:id="rId30"/>
    <p:sldLayoutId id="2147487555" r:id="rId31"/>
    <p:sldLayoutId id="2147487556" r:id="rId32"/>
    <p:sldLayoutId id="2147487557" r:id="rId33"/>
    <p:sldLayoutId id="2147487558" r:id="rId34"/>
    <p:sldLayoutId id="2147487559" r:id="rId35"/>
    <p:sldLayoutId id="2147487560" r:id="rId36"/>
    <p:sldLayoutId id="2147487561" r:id="rId37"/>
    <p:sldLayoutId id="2147487562" r:id="rId38"/>
    <p:sldLayoutId id="2147487563" r:id="rId39"/>
    <p:sldLayoutId id="2147487564" r:id="rId40"/>
    <p:sldLayoutId id="2147487565" r:id="rId41"/>
    <p:sldLayoutId id="2147487566" r:id="rId42"/>
    <p:sldLayoutId id="2147487567" r:id="rId43"/>
    <p:sldLayoutId id="2147487568" r:id="rId44"/>
    <p:sldLayoutId id="2147487569" r:id="rId45"/>
    <p:sldLayoutId id="2147487570" r:id="rId46"/>
    <p:sldLayoutId id="2147487571" r:id="rId47"/>
    <p:sldLayoutId id="2147487572" r:id="rId48"/>
    <p:sldLayoutId id="2147487573" r:id="rId49"/>
    <p:sldLayoutId id="2147487574" r:id="rId50"/>
    <p:sldLayoutId id="2147487575" r:id="rId51"/>
    <p:sldLayoutId id="2147487576" r:id="rId52"/>
    <p:sldLayoutId id="2147487577" r:id="rId53"/>
    <p:sldLayoutId id="2147487578" r:id="rId54"/>
    <p:sldLayoutId id="2147487579" r:id="rId55"/>
    <p:sldLayoutId id="2147487580" r:id="rId56"/>
    <p:sldLayoutId id="2147487581" r:id="rId57"/>
    <p:sldLayoutId id="2147487582" r:id="rId58"/>
    <p:sldLayoutId id="2147487583" r:id="rId59"/>
    <p:sldLayoutId id="2147487584" r:id="rId60"/>
    <p:sldLayoutId id="2147487585" r:id="rId61"/>
    <p:sldLayoutId id="2147487586" r:id="rId62"/>
    <p:sldLayoutId id="2147487587" r:id="rId63"/>
    <p:sldLayoutId id="2147487588" r:id="rId64"/>
    <p:sldLayoutId id="2147487589" r:id="rId65"/>
    <p:sldLayoutId id="2147487590" r:id="rId66"/>
    <p:sldLayoutId id="2147487591" r:id="rId67"/>
    <p:sldLayoutId id="2147487592" r:id="rId68"/>
    <p:sldLayoutId id="2147487593" r:id="rId69"/>
    <p:sldLayoutId id="2147487594" r:id="rId70"/>
    <p:sldLayoutId id="2147487595" r:id="rId71"/>
    <p:sldLayoutId id="2147487596" r:id="rId72"/>
    <p:sldLayoutId id="2147487597" r:id="rId73"/>
    <p:sldLayoutId id="2147487598" r:id="rId74"/>
    <p:sldLayoutId id="2147487599" r:id="rId75"/>
    <p:sldLayoutId id="2147487600" r:id="rId76"/>
    <p:sldLayoutId id="2147487601" r:id="rId77"/>
    <p:sldLayoutId id="2147487602" r:id="rId78"/>
    <p:sldLayoutId id="2147487603" r:id="rId79"/>
    <p:sldLayoutId id="2147487604" r:id="rId80"/>
    <p:sldLayoutId id="2147487605" r:id="rId81"/>
    <p:sldLayoutId id="2147487606" r:id="rId82"/>
    <p:sldLayoutId id="2147487607" r:id="rId83"/>
    <p:sldLayoutId id="2147487608" r:id="rId84"/>
    <p:sldLayoutId id="2147487609" r:id="rId85"/>
    <p:sldLayoutId id="2147487610" r:id="rId86"/>
    <p:sldLayoutId id="2147487611" r:id="rId87"/>
    <p:sldLayoutId id="2147487612" r:id="rId88"/>
    <p:sldLayoutId id="2147487613" r:id="rId89"/>
    <p:sldLayoutId id="2147487614" r:id="rId90"/>
    <p:sldLayoutId id="2147487615" r:id="rId91"/>
    <p:sldLayoutId id="2147487616" r:id="rId92"/>
    <p:sldLayoutId id="2147487617" r:id="rId93"/>
    <p:sldLayoutId id="2147487618" r:id="rId94"/>
    <p:sldLayoutId id="2147487619" r:id="rId95"/>
    <p:sldLayoutId id="2147487620" r:id="rId96"/>
    <p:sldLayoutId id="2147487621" r:id="rId97"/>
    <p:sldLayoutId id="2147487622" r:id="rId98"/>
    <p:sldLayoutId id="2147487623" r:id="rId99"/>
    <p:sldLayoutId id="2147487624" r:id="rId100"/>
    <p:sldLayoutId id="2147487625" r:id="rId101"/>
    <p:sldLayoutId id="2147487626" r:id="rId102"/>
    <p:sldLayoutId id="2147487627" r:id="rId103"/>
    <p:sldLayoutId id="2147487628" r:id="rId104"/>
    <p:sldLayoutId id="2147487629" r:id="rId105"/>
    <p:sldLayoutId id="2147487630" r:id="rId106"/>
    <p:sldLayoutId id="2147487631" r:id="rId107"/>
    <p:sldLayoutId id="2147487632" r:id="rId108"/>
    <p:sldLayoutId id="2147487633" r:id="rId109"/>
    <p:sldLayoutId id="2147487634" r:id="rId110"/>
    <p:sldLayoutId id="2147487635" r:id="rId111"/>
    <p:sldLayoutId id="2147487636" r:id="rId112"/>
    <p:sldLayoutId id="2147487637" r:id="rId113"/>
    <p:sldLayoutId id="2147487638" r:id="rId11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3450" indent="-293688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2863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3538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528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583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96374" marR="0" indent="-352608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16912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582" tIns="45582" rIns="45582" bIns="45582" anchor="ctr"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040387" name="image1.png"/>
          <p:cNvPicPr>
            <a:picLocks noChangeAspect="1"/>
          </p:cNvPicPr>
          <p:nvPr/>
        </p:nvPicPr>
        <p:blipFill>
          <a:blip r:embed="rId115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040388" name="image2.png"/>
          <p:cNvPicPr>
            <a:picLocks noChangeAspect="1"/>
          </p:cNvPicPr>
          <p:nvPr/>
        </p:nvPicPr>
        <p:blipFill>
          <a:blip r:embed="rId116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040389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040390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582" tIns="45582" rIns="45582" bIns="45582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592B7A9B-8F5F-4C52-BF27-615F43C70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39" r:id="rId1"/>
    <p:sldLayoutId id="2147487640" r:id="rId2"/>
    <p:sldLayoutId id="2147487641" r:id="rId3"/>
    <p:sldLayoutId id="2147487642" r:id="rId4"/>
    <p:sldLayoutId id="2147487643" r:id="rId5"/>
    <p:sldLayoutId id="2147487644" r:id="rId6"/>
    <p:sldLayoutId id="2147487645" r:id="rId7"/>
    <p:sldLayoutId id="2147487646" r:id="rId8"/>
    <p:sldLayoutId id="2147487647" r:id="rId9"/>
    <p:sldLayoutId id="2147487648" r:id="rId10"/>
    <p:sldLayoutId id="2147487649" r:id="rId11"/>
    <p:sldLayoutId id="2147487650" r:id="rId12"/>
    <p:sldLayoutId id="2147487651" r:id="rId13"/>
    <p:sldLayoutId id="2147487652" r:id="rId14"/>
    <p:sldLayoutId id="2147487653" r:id="rId15"/>
    <p:sldLayoutId id="2147487654" r:id="rId16"/>
    <p:sldLayoutId id="2147487655" r:id="rId17"/>
    <p:sldLayoutId id="2147487656" r:id="rId18"/>
    <p:sldLayoutId id="2147487657" r:id="rId19"/>
    <p:sldLayoutId id="2147487658" r:id="rId20"/>
    <p:sldLayoutId id="2147487659" r:id="rId21"/>
    <p:sldLayoutId id="2147487660" r:id="rId22"/>
    <p:sldLayoutId id="2147487661" r:id="rId23"/>
    <p:sldLayoutId id="2147487662" r:id="rId24"/>
    <p:sldLayoutId id="2147487663" r:id="rId25"/>
    <p:sldLayoutId id="2147487664" r:id="rId26"/>
    <p:sldLayoutId id="2147487665" r:id="rId27"/>
    <p:sldLayoutId id="2147487666" r:id="rId28"/>
    <p:sldLayoutId id="2147487667" r:id="rId29"/>
    <p:sldLayoutId id="2147487668" r:id="rId30"/>
    <p:sldLayoutId id="2147487669" r:id="rId31"/>
    <p:sldLayoutId id="2147487670" r:id="rId32"/>
    <p:sldLayoutId id="2147487671" r:id="rId33"/>
    <p:sldLayoutId id="2147487672" r:id="rId34"/>
    <p:sldLayoutId id="2147487673" r:id="rId35"/>
    <p:sldLayoutId id="2147487674" r:id="rId36"/>
    <p:sldLayoutId id="2147487675" r:id="rId37"/>
    <p:sldLayoutId id="2147487676" r:id="rId38"/>
    <p:sldLayoutId id="2147487677" r:id="rId39"/>
    <p:sldLayoutId id="2147487678" r:id="rId40"/>
    <p:sldLayoutId id="2147487679" r:id="rId41"/>
    <p:sldLayoutId id="2147487680" r:id="rId42"/>
    <p:sldLayoutId id="2147487681" r:id="rId43"/>
    <p:sldLayoutId id="2147487682" r:id="rId44"/>
    <p:sldLayoutId id="2147487683" r:id="rId45"/>
    <p:sldLayoutId id="2147487684" r:id="rId46"/>
    <p:sldLayoutId id="2147487685" r:id="rId47"/>
    <p:sldLayoutId id="2147487686" r:id="rId48"/>
    <p:sldLayoutId id="2147487687" r:id="rId49"/>
    <p:sldLayoutId id="2147487688" r:id="rId50"/>
    <p:sldLayoutId id="2147487689" r:id="rId51"/>
    <p:sldLayoutId id="2147487690" r:id="rId52"/>
    <p:sldLayoutId id="2147487691" r:id="rId53"/>
    <p:sldLayoutId id="2147487692" r:id="rId54"/>
    <p:sldLayoutId id="2147487693" r:id="rId55"/>
    <p:sldLayoutId id="2147487694" r:id="rId56"/>
    <p:sldLayoutId id="2147487695" r:id="rId57"/>
    <p:sldLayoutId id="2147487696" r:id="rId58"/>
    <p:sldLayoutId id="2147487697" r:id="rId59"/>
    <p:sldLayoutId id="2147487698" r:id="rId60"/>
    <p:sldLayoutId id="2147487699" r:id="rId61"/>
    <p:sldLayoutId id="2147487700" r:id="rId62"/>
    <p:sldLayoutId id="2147487701" r:id="rId63"/>
    <p:sldLayoutId id="2147487702" r:id="rId64"/>
    <p:sldLayoutId id="2147487703" r:id="rId65"/>
    <p:sldLayoutId id="2147487704" r:id="rId66"/>
    <p:sldLayoutId id="2147487705" r:id="rId67"/>
    <p:sldLayoutId id="2147487706" r:id="rId68"/>
    <p:sldLayoutId id="2147487707" r:id="rId69"/>
    <p:sldLayoutId id="2147487708" r:id="rId70"/>
    <p:sldLayoutId id="2147487709" r:id="rId71"/>
    <p:sldLayoutId id="2147487710" r:id="rId72"/>
    <p:sldLayoutId id="2147487711" r:id="rId73"/>
    <p:sldLayoutId id="2147487712" r:id="rId74"/>
    <p:sldLayoutId id="2147487713" r:id="rId75"/>
    <p:sldLayoutId id="2147487714" r:id="rId76"/>
    <p:sldLayoutId id="2147487715" r:id="rId77"/>
    <p:sldLayoutId id="2147487716" r:id="rId78"/>
    <p:sldLayoutId id="2147487717" r:id="rId79"/>
    <p:sldLayoutId id="2147487718" r:id="rId80"/>
    <p:sldLayoutId id="2147487719" r:id="rId81"/>
    <p:sldLayoutId id="2147487720" r:id="rId82"/>
    <p:sldLayoutId id="2147487721" r:id="rId83"/>
    <p:sldLayoutId id="2147487722" r:id="rId84"/>
    <p:sldLayoutId id="2147487723" r:id="rId85"/>
    <p:sldLayoutId id="2147487724" r:id="rId86"/>
    <p:sldLayoutId id="2147487725" r:id="rId87"/>
    <p:sldLayoutId id="2147487726" r:id="rId88"/>
    <p:sldLayoutId id="2147487727" r:id="rId89"/>
    <p:sldLayoutId id="2147487728" r:id="rId90"/>
    <p:sldLayoutId id="2147487729" r:id="rId91"/>
    <p:sldLayoutId id="2147487730" r:id="rId92"/>
    <p:sldLayoutId id="2147487731" r:id="rId93"/>
    <p:sldLayoutId id="2147487732" r:id="rId94"/>
    <p:sldLayoutId id="2147487733" r:id="rId95"/>
    <p:sldLayoutId id="2147487734" r:id="rId96"/>
    <p:sldLayoutId id="2147487735" r:id="rId97"/>
    <p:sldLayoutId id="2147487736" r:id="rId98"/>
    <p:sldLayoutId id="2147487737" r:id="rId99"/>
    <p:sldLayoutId id="2147487738" r:id="rId100"/>
    <p:sldLayoutId id="2147487739" r:id="rId101"/>
    <p:sldLayoutId id="2147487740" r:id="rId102"/>
    <p:sldLayoutId id="2147487741" r:id="rId103"/>
    <p:sldLayoutId id="2147487742" r:id="rId104"/>
    <p:sldLayoutId id="2147487743" r:id="rId105"/>
    <p:sldLayoutId id="2147487744" r:id="rId106"/>
    <p:sldLayoutId id="2147487745" r:id="rId107"/>
    <p:sldLayoutId id="2147487746" r:id="rId108"/>
    <p:sldLayoutId id="2147487747" r:id="rId109"/>
    <p:sldLayoutId id="2147487748" r:id="rId110"/>
    <p:sldLayoutId id="2147487749" r:id="rId111"/>
    <p:sldLayoutId id="2147487750" r:id="rId112"/>
    <p:sldLayoutId id="2147487751" r:id="rId113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3450" indent="-293688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2863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3538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528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583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96374" marR="0" indent="-352608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16912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582" tIns="45582" rIns="45582" bIns="45582" anchor="ctr"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157123" name="image1.png"/>
          <p:cNvPicPr>
            <a:picLocks noChangeAspect="1"/>
          </p:cNvPicPr>
          <p:nvPr/>
        </p:nvPicPr>
        <p:blipFill>
          <a:blip r:embed="rId11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157124" name="image2.png"/>
          <p:cNvPicPr>
            <a:picLocks noChangeAspect="1"/>
          </p:cNvPicPr>
          <p:nvPr/>
        </p:nvPicPr>
        <p:blipFill>
          <a:blip r:embed="rId11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57125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157126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582" tIns="45582" rIns="45582" bIns="45582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467DF63-C10B-4388-9ECB-BAA14FEFD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2" r:id="rId1"/>
    <p:sldLayoutId id="2147487753" r:id="rId2"/>
    <p:sldLayoutId id="2147487754" r:id="rId3"/>
    <p:sldLayoutId id="2147487755" r:id="rId4"/>
    <p:sldLayoutId id="2147487756" r:id="rId5"/>
    <p:sldLayoutId id="2147487757" r:id="rId6"/>
    <p:sldLayoutId id="2147487758" r:id="rId7"/>
    <p:sldLayoutId id="2147487759" r:id="rId8"/>
    <p:sldLayoutId id="2147487760" r:id="rId9"/>
    <p:sldLayoutId id="2147487761" r:id="rId10"/>
    <p:sldLayoutId id="2147487762" r:id="rId11"/>
    <p:sldLayoutId id="2147487763" r:id="rId12"/>
    <p:sldLayoutId id="2147487764" r:id="rId13"/>
    <p:sldLayoutId id="2147487765" r:id="rId14"/>
    <p:sldLayoutId id="2147487766" r:id="rId15"/>
    <p:sldLayoutId id="2147487767" r:id="rId16"/>
    <p:sldLayoutId id="2147487768" r:id="rId17"/>
    <p:sldLayoutId id="2147487769" r:id="rId18"/>
    <p:sldLayoutId id="2147487770" r:id="rId19"/>
    <p:sldLayoutId id="2147487771" r:id="rId20"/>
    <p:sldLayoutId id="2147487772" r:id="rId21"/>
    <p:sldLayoutId id="2147487773" r:id="rId22"/>
    <p:sldLayoutId id="2147487774" r:id="rId23"/>
    <p:sldLayoutId id="2147487775" r:id="rId24"/>
    <p:sldLayoutId id="2147487776" r:id="rId25"/>
    <p:sldLayoutId id="2147487777" r:id="rId26"/>
    <p:sldLayoutId id="2147487778" r:id="rId27"/>
    <p:sldLayoutId id="2147487779" r:id="rId28"/>
    <p:sldLayoutId id="2147487780" r:id="rId29"/>
    <p:sldLayoutId id="2147487781" r:id="rId30"/>
    <p:sldLayoutId id="2147487782" r:id="rId31"/>
    <p:sldLayoutId id="2147487783" r:id="rId32"/>
    <p:sldLayoutId id="2147487784" r:id="rId33"/>
    <p:sldLayoutId id="2147487785" r:id="rId34"/>
    <p:sldLayoutId id="2147487786" r:id="rId35"/>
    <p:sldLayoutId id="2147487787" r:id="rId36"/>
    <p:sldLayoutId id="2147487788" r:id="rId37"/>
    <p:sldLayoutId id="2147487789" r:id="rId38"/>
    <p:sldLayoutId id="2147487790" r:id="rId39"/>
    <p:sldLayoutId id="2147487791" r:id="rId40"/>
    <p:sldLayoutId id="2147487792" r:id="rId41"/>
    <p:sldLayoutId id="2147487793" r:id="rId42"/>
    <p:sldLayoutId id="2147487794" r:id="rId43"/>
    <p:sldLayoutId id="2147487795" r:id="rId44"/>
    <p:sldLayoutId id="2147487796" r:id="rId45"/>
    <p:sldLayoutId id="2147487797" r:id="rId46"/>
    <p:sldLayoutId id="2147487798" r:id="rId47"/>
    <p:sldLayoutId id="2147487799" r:id="rId48"/>
    <p:sldLayoutId id="2147487800" r:id="rId49"/>
    <p:sldLayoutId id="2147487801" r:id="rId50"/>
    <p:sldLayoutId id="2147487802" r:id="rId51"/>
    <p:sldLayoutId id="2147487803" r:id="rId52"/>
    <p:sldLayoutId id="2147487804" r:id="rId53"/>
    <p:sldLayoutId id="2147487805" r:id="rId54"/>
    <p:sldLayoutId id="2147487806" r:id="rId55"/>
    <p:sldLayoutId id="2147487807" r:id="rId56"/>
    <p:sldLayoutId id="2147487808" r:id="rId57"/>
    <p:sldLayoutId id="2147487809" r:id="rId58"/>
    <p:sldLayoutId id="2147487810" r:id="rId59"/>
    <p:sldLayoutId id="2147487811" r:id="rId60"/>
    <p:sldLayoutId id="2147487812" r:id="rId61"/>
    <p:sldLayoutId id="2147487813" r:id="rId62"/>
    <p:sldLayoutId id="2147487814" r:id="rId63"/>
    <p:sldLayoutId id="2147487815" r:id="rId64"/>
    <p:sldLayoutId id="2147487816" r:id="rId65"/>
    <p:sldLayoutId id="2147487817" r:id="rId66"/>
    <p:sldLayoutId id="2147487818" r:id="rId67"/>
    <p:sldLayoutId id="2147487819" r:id="rId68"/>
    <p:sldLayoutId id="2147487820" r:id="rId69"/>
    <p:sldLayoutId id="2147487821" r:id="rId70"/>
    <p:sldLayoutId id="2147487822" r:id="rId71"/>
    <p:sldLayoutId id="2147487823" r:id="rId72"/>
    <p:sldLayoutId id="2147487824" r:id="rId73"/>
    <p:sldLayoutId id="2147487825" r:id="rId74"/>
    <p:sldLayoutId id="2147487826" r:id="rId75"/>
    <p:sldLayoutId id="2147487827" r:id="rId76"/>
    <p:sldLayoutId id="2147487828" r:id="rId77"/>
    <p:sldLayoutId id="2147487829" r:id="rId78"/>
    <p:sldLayoutId id="2147487830" r:id="rId79"/>
    <p:sldLayoutId id="2147487831" r:id="rId80"/>
    <p:sldLayoutId id="2147487832" r:id="rId81"/>
    <p:sldLayoutId id="2147487833" r:id="rId82"/>
    <p:sldLayoutId id="2147487834" r:id="rId83"/>
    <p:sldLayoutId id="2147487835" r:id="rId84"/>
    <p:sldLayoutId id="2147487836" r:id="rId85"/>
    <p:sldLayoutId id="2147487837" r:id="rId86"/>
    <p:sldLayoutId id="2147487838" r:id="rId87"/>
    <p:sldLayoutId id="2147487839" r:id="rId88"/>
    <p:sldLayoutId id="2147487840" r:id="rId89"/>
    <p:sldLayoutId id="2147487841" r:id="rId90"/>
    <p:sldLayoutId id="2147487842" r:id="rId91"/>
    <p:sldLayoutId id="2147487843" r:id="rId92"/>
    <p:sldLayoutId id="2147487844" r:id="rId93"/>
    <p:sldLayoutId id="2147487845" r:id="rId94"/>
    <p:sldLayoutId id="2147487846" r:id="rId95"/>
    <p:sldLayoutId id="2147487847" r:id="rId96"/>
    <p:sldLayoutId id="2147487848" r:id="rId97"/>
    <p:sldLayoutId id="2147487849" r:id="rId98"/>
    <p:sldLayoutId id="2147487850" r:id="rId99"/>
    <p:sldLayoutId id="2147487851" r:id="rId100"/>
    <p:sldLayoutId id="2147487852" r:id="rId101"/>
    <p:sldLayoutId id="2147487853" r:id="rId102"/>
    <p:sldLayoutId id="2147487854" r:id="rId103"/>
    <p:sldLayoutId id="2147487855" r:id="rId104"/>
    <p:sldLayoutId id="2147487856" r:id="rId105"/>
    <p:sldLayoutId id="2147487857" r:id="rId106"/>
    <p:sldLayoutId id="2147487858" r:id="rId107"/>
    <p:sldLayoutId id="2147487859" r:id="rId108"/>
    <p:sldLayoutId id="2147487860" r:id="rId109"/>
    <p:sldLayoutId id="2147487861" r:id="rId110"/>
    <p:sldLayoutId id="2147487862" r:id="rId111"/>
    <p:sldLayoutId id="2147487863" r:id="rId112"/>
    <p:sldLayoutId id="2147487864" r:id="rId113"/>
    <p:sldLayoutId id="2147487865" r:id="rId114"/>
    <p:sldLayoutId id="2147487866" r:id="rId11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3450" indent="-293688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2863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3538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528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583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96374" marR="0" indent="-352608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16912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275907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275908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275909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64910" tIns="64910" rIns="64910" bIns="649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275910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64910" tIns="64910" rIns="64910" bIns="649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21675" y="6303963"/>
            <a:ext cx="339725" cy="342900"/>
          </a:xfrm>
          <a:prstGeom prst="rect">
            <a:avLst/>
          </a:prstGeom>
          <a:ln w="12700">
            <a:miter lim="400000"/>
          </a:ln>
        </p:spPr>
        <p:txBody>
          <a:bodyPr vert="horz" wrap="none" lIns="64910" tIns="64910" rIns="64910" bIns="6491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E3B3D2BF-37DB-41AE-97C2-5253AE792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7" r:id="rId1"/>
    <p:sldLayoutId id="2147487868" r:id="rId2"/>
    <p:sldLayoutId id="2147487869" r:id="rId3"/>
    <p:sldLayoutId id="2147487870" r:id="rId4"/>
    <p:sldLayoutId id="2147487871" r:id="rId5"/>
    <p:sldLayoutId id="2147487872" r:id="rId6"/>
    <p:sldLayoutId id="2147487873" r:id="rId7"/>
    <p:sldLayoutId id="2147487874" r:id="rId8"/>
    <p:sldLayoutId id="2147487875" r:id="rId9"/>
    <p:sldLayoutId id="2147487876" r:id="rId10"/>
    <p:sldLayoutId id="2147487877" r:id="rId11"/>
    <p:sldLayoutId id="2147487878" r:id="rId12"/>
    <p:sldLayoutId id="2147487879" r:id="rId13"/>
    <p:sldLayoutId id="2147487880" r:id="rId14"/>
    <p:sldLayoutId id="2147487881" r:id="rId15"/>
    <p:sldLayoutId id="2147487882" r:id="rId16"/>
    <p:sldLayoutId id="2147487883" r:id="rId17"/>
    <p:sldLayoutId id="2147487884" r:id="rId18"/>
    <p:sldLayoutId id="2147487885" r:id="rId19"/>
    <p:sldLayoutId id="2147487886" r:id="rId20"/>
    <p:sldLayoutId id="2147487887" r:id="rId21"/>
    <p:sldLayoutId id="2147487888" r:id="rId22"/>
    <p:sldLayoutId id="2147487889" r:id="rId23"/>
    <p:sldLayoutId id="2147487890" r:id="rId24"/>
    <p:sldLayoutId id="2147487891" r:id="rId25"/>
    <p:sldLayoutId id="2147487892" r:id="rId26"/>
    <p:sldLayoutId id="2147487893" r:id="rId27"/>
    <p:sldLayoutId id="2147487894" r:id="rId28"/>
    <p:sldLayoutId id="2147487895" r:id="rId29"/>
    <p:sldLayoutId id="2147487896" r:id="rId30"/>
    <p:sldLayoutId id="2147487897" r:id="rId31"/>
    <p:sldLayoutId id="2147487898" r:id="rId32"/>
    <p:sldLayoutId id="2147487899" r:id="rId33"/>
    <p:sldLayoutId id="2147487900" r:id="rId34"/>
    <p:sldLayoutId id="2147487901" r:id="rId35"/>
    <p:sldLayoutId id="2147487902" r:id="rId36"/>
    <p:sldLayoutId id="2147487903" r:id="rId37"/>
    <p:sldLayoutId id="2147487904" r:id="rId38"/>
    <p:sldLayoutId id="2147487905" r:id="rId39"/>
    <p:sldLayoutId id="2147487906" r:id="rId40"/>
    <p:sldLayoutId id="2147487907" r:id="rId41"/>
    <p:sldLayoutId id="2147487908" r:id="rId42"/>
    <p:sldLayoutId id="2147487909" r:id="rId43"/>
    <p:sldLayoutId id="2147487910" r:id="rId44"/>
    <p:sldLayoutId id="2147487911" r:id="rId45"/>
    <p:sldLayoutId id="2147487912" r:id="rId46"/>
    <p:sldLayoutId id="2147487913" r:id="rId47"/>
    <p:sldLayoutId id="2147487914" r:id="rId48"/>
    <p:sldLayoutId id="2147487915" r:id="rId49"/>
    <p:sldLayoutId id="2147487916" r:id="rId50"/>
    <p:sldLayoutId id="2147487917" r:id="rId51"/>
    <p:sldLayoutId id="2147487918" r:id="rId52"/>
    <p:sldLayoutId id="2147487919" r:id="rId53"/>
    <p:sldLayoutId id="2147487920" r:id="rId54"/>
    <p:sldLayoutId id="2147487921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5038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445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51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7610" marR="0" indent="-353018" algn="l" defTabSz="912840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8528" marR="0" indent="-353018" algn="l" defTabSz="912840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99444" marR="0" indent="-353016" algn="l" defTabSz="912840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0365" marR="0" indent="-353018" algn="l" defTabSz="912840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3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4339" name="image1.png"/>
          <p:cNvPicPr>
            <a:picLocks noChangeAspect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4340" name="image2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4341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4342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5075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102A6122-0554-429C-814F-ABDD7AD6A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5" r:id="rId1"/>
    <p:sldLayoutId id="2147486676" r:id="rId2"/>
    <p:sldLayoutId id="2147486677" r:id="rId3"/>
    <p:sldLayoutId id="2147486678" r:id="rId4"/>
    <p:sldLayoutId id="2147486679" r:id="rId5"/>
    <p:sldLayoutId id="2147486680" r:id="rId6"/>
    <p:sldLayoutId id="2147486681" r:id="rId7"/>
    <p:sldLayoutId id="2147486682" r:id="rId8"/>
    <p:sldLayoutId id="2147486683" r:id="rId9"/>
    <p:sldLayoutId id="2147486684" r:id="rId10"/>
    <p:sldLayoutId id="2147486685" r:id="rId11"/>
    <p:sldLayoutId id="2147486686" r:id="rId12"/>
    <p:sldLayoutId id="2147486687" r:id="rId13"/>
    <p:sldLayoutId id="2147486688" r:id="rId14"/>
    <p:sldLayoutId id="2147486689" r:id="rId15"/>
    <p:sldLayoutId id="2147486690" r:id="rId16"/>
    <p:sldLayoutId id="2147486691" r:id="rId17"/>
    <p:sldLayoutId id="2147486692" r:id="rId18"/>
    <p:sldLayoutId id="2147486693" r:id="rId19"/>
    <p:sldLayoutId id="2147486694" r:id="rId20"/>
    <p:sldLayoutId id="2147486695" r:id="rId21"/>
    <p:sldLayoutId id="2147486696" r:id="rId22"/>
    <p:sldLayoutId id="2147486697" r:id="rId23"/>
    <p:sldLayoutId id="2147486698" r:id="rId24"/>
    <p:sldLayoutId id="2147486699" r:id="rId25"/>
    <p:sldLayoutId id="2147486700" r:id="rId26"/>
    <p:sldLayoutId id="2147486701" r:id="rId27"/>
    <p:sldLayoutId id="2147486702" r:id="rId28"/>
    <p:sldLayoutId id="2147486703" r:id="rId29"/>
    <p:sldLayoutId id="2147486704" r:id="rId30"/>
    <p:sldLayoutId id="2147486705" r:id="rId31"/>
    <p:sldLayoutId id="2147486706" r:id="rId32"/>
    <p:sldLayoutId id="2147486707" r:id="rId33"/>
    <p:sldLayoutId id="2147486708" r:id="rId34"/>
    <p:sldLayoutId id="2147486709" r:id="rId35"/>
    <p:sldLayoutId id="2147486710" r:id="rId36"/>
    <p:sldLayoutId id="2147486711" r:id="rId37"/>
    <p:sldLayoutId id="2147486712" r:id="rId38"/>
    <p:sldLayoutId id="2147486713" r:id="rId39"/>
    <p:sldLayoutId id="2147486714" r:id="rId40"/>
    <p:sldLayoutId id="2147486715" r:id="rId41"/>
    <p:sldLayoutId id="2147486716" r:id="rId42"/>
    <p:sldLayoutId id="2147486717" r:id="rId43"/>
    <p:sldLayoutId id="2147486718" r:id="rId44"/>
    <p:sldLayoutId id="2147486719" r:id="rId45"/>
    <p:sldLayoutId id="2147486720" r:id="rId46"/>
    <p:sldLayoutId id="2147486721" r:id="rId47"/>
    <p:sldLayoutId id="2147486722" r:id="rId48"/>
    <p:sldLayoutId id="2147486723" r:id="rId49"/>
    <p:sldLayoutId id="2147486724" r:id="rId50"/>
    <p:sldLayoutId id="2147486725" r:id="rId51"/>
    <p:sldLayoutId id="2147486726" r:id="rId52"/>
    <p:sldLayoutId id="2147486727" r:id="rId53"/>
    <p:sldLayoutId id="2147486728" r:id="rId5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6038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46" marR="0" indent="-353511" algn="l" defTabSz="914116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11" marR="0" indent="-353511" algn="l" defTabSz="914116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076" marR="0" indent="-353510" algn="l" defTabSz="914116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446" marR="0" indent="-353511" algn="l" defTabSz="914116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333251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333252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333253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333254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B285568C-85CA-4405-A099-3AB7C7233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22" r:id="rId1"/>
    <p:sldLayoutId id="2147487923" r:id="rId2"/>
    <p:sldLayoutId id="2147487924" r:id="rId3"/>
    <p:sldLayoutId id="2147487925" r:id="rId4"/>
    <p:sldLayoutId id="2147487926" r:id="rId5"/>
    <p:sldLayoutId id="2147487927" r:id="rId6"/>
    <p:sldLayoutId id="2147487928" r:id="rId7"/>
    <p:sldLayoutId id="2147487929" r:id="rId8"/>
    <p:sldLayoutId id="2147487930" r:id="rId9"/>
    <p:sldLayoutId id="2147487931" r:id="rId10"/>
    <p:sldLayoutId id="2147487932" r:id="rId11"/>
    <p:sldLayoutId id="2147487933" r:id="rId12"/>
    <p:sldLayoutId id="2147487934" r:id="rId13"/>
    <p:sldLayoutId id="2147487935" r:id="rId14"/>
    <p:sldLayoutId id="2147487936" r:id="rId15"/>
    <p:sldLayoutId id="2147487937" r:id="rId16"/>
    <p:sldLayoutId id="2147487938" r:id="rId17"/>
    <p:sldLayoutId id="2147487939" r:id="rId18"/>
    <p:sldLayoutId id="2147487940" r:id="rId19"/>
    <p:sldLayoutId id="2147487941" r:id="rId20"/>
    <p:sldLayoutId id="2147487942" r:id="rId21"/>
    <p:sldLayoutId id="2147487943" r:id="rId22"/>
    <p:sldLayoutId id="2147487944" r:id="rId23"/>
    <p:sldLayoutId id="2147487945" r:id="rId24"/>
    <p:sldLayoutId id="2147487946" r:id="rId25"/>
    <p:sldLayoutId id="2147487947" r:id="rId26"/>
    <p:sldLayoutId id="2147487948" r:id="rId27"/>
    <p:sldLayoutId id="2147487949" r:id="rId28"/>
    <p:sldLayoutId id="2147487950" r:id="rId29"/>
    <p:sldLayoutId id="2147487951" r:id="rId30"/>
    <p:sldLayoutId id="2147487952" r:id="rId31"/>
    <p:sldLayoutId id="2147487953" r:id="rId32"/>
    <p:sldLayoutId id="2147487954" r:id="rId33"/>
    <p:sldLayoutId id="2147487955" r:id="rId34"/>
    <p:sldLayoutId id="2147487956" r:id="rId35"/>
    <p:sldLayoutId id="2147487957" r:id="rId36"/>
    <p:sldLayoutId id="2147487958" r:id="rId37"/>
    <p:sldLayoutId id="2147487959" r:id="rId38"/>
    <p:sldLayoutId id="2147487960" r:id="rId39"/>
    <p:sldLayoutId id="2147487961" r:id="rId40"/>
    <p:sldLayoutId id="2147487962" r:id="rId41"/>
    <p:sldLayoutId id="2147487963" r:id="rId42"/>
    <p:sldLayoutId id="2147487964" r:id="rId43"/>
    <p:sldLayoutId id="2147487965" r:id="rId44"/>
    <p:sldLayoutId id="2147487966" r:id="rId45"/>
    <p:sldLayoutId id="2147487967" r:id="rId46"/>
    <p:sldLayoutId id="2147487968" r:id="rId47"/>
    <p:sldLayoutId id="2147487969" r:id="rId48"/>
    <p:sldLayoutId id="2147487970" r:id="rId49"/>
    <p:sldLayoutId id="2147487971" r:id="rId50"/>
    <p:sldLayoutId id="2147487972" r:id="rId51"/>
    <p:sldLayoutId id="2147487973" r:id="rId52"/>
    <p:sldLayoutId id="2147487974" r:id="rId53"/>
    <p:sldLayoutId id="2147487975" r:id="rId54"/>
    <p:sldLayoutId id="2147487976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390595" name="image1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390596" name="image2.png"/>
          <p:cNvPicPr>
            <a:picLocks noChangeAspect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390597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390598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11B950D-00DD-4E68-9101-96F7C6A64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77" r:id="rId1"/>
    <p:sldLayoutId id="2147487978" r:id="rId2"/>
    <p:sldLayoutId id="2147487979" r:id="rId3"/>
    <p:sldLayoutId id="2147487980" r:id="rId4"/>
    <p:sldLayoutId id="2147487981" r:id="rId5"/>
    <p:sldLayoutId id="2147487982" r:id="rId6"/>
    <p:sldLayoutId id="2147487983" r:id="rId7"/>
    <p:sldLayoutId id="2147487984" r:id="rId8"/>
    <p:sldLayoutId id="2147487985" r:id="rId9"/>
    <p:sldLayoutId id="2147487986" r:id="rId10"/>
    <p:sldLayoutId id="2147487987" r:id="rId11"/>
    <p:sldLayoutId id="2147487988" r:id="rId12"/>
    <p:sldLayoutId id="2147487989" r:id="rId13"/>
    <p:sldLayoutId id="2147487990" r:id="rId14"/>
    <p:sldLayoutId id="2147487991" r:id="rId15"/>
    <p:sldLayoutId id="2147487992" r:id="rId16"/>
    <p:sldLayoutId id="2147487993" r:id="rId17"/>
    <p:sldLayoutId id="2147487994" r:id="rId18"/>
    <p:sldLayoutId id="2147487995" r:id="rId19"/>
    <p:sldLayoutId id="2147487996" r:id="rId20"/>
    <p:sldLayoutId id="2147487997" r:id="rId21"/>
    <p:sldLayoutId id="2147487998" r:id="rId22"/>
    <p:sldLayoutId id="2147487999" r:id="rId23"/>
    <p:sldLayoutId id="2147488000" r:id="rId24"/>
    <p:sldLayoutId id="2147488001" r:id="rId25"/>
    <p:sldLayoutId id="2147488002" r:id="rId26"/>
    <p:sldLayoutId id="2147488003" r:id="rId27"/>
    <p:sldLayoutId id="2147488004" r:id="rId28"/>
    <p:sldLayoutId id="2147488005" r:id="rId29"/>
    <p:sldLayoutId id="2147488006" r:id="rId30"/>
    <p:sldLayoutId id="2147488007" r:id="rId31"/>
    <p:sldLayoutId id="2147488008" r:id="rId32"/>
    <p:sldLayoutId id="2147488009" r:id="rId33"/>
    <p:sldLayoutId id="2147488010" r:id="rId34"/>
    <p:sldLayoutId id="2147488011" r:id="rId35"/>
    <p:sldLayoutId id="2147488012" r:id="rId36"/>
    <p:sldLayoutId id="2147488013" r:id="rId37"/>
    <p:sldLayoutId id="2147488014" r:id="rId38"/>
    <p:sldLayoutId id="2147488015" r:id="rId39"/>
    <p:sldLayoutId id="2147488016" r:id="rId40"/>
    <p:sldLayoutId id="2147488017" r:id="rId41"/>
    <p:sldLayoutId id="2147488018" r:id="rId42"/>
    <p:sldLayoutId id="2147488019" r:id="rId43"/>
    <p:sldLayoutId id="2147488020" r:id="rId44"/>
    <p:sldLayoutId id="2147488021" r:id="rId45"/>
    <p:sldLayoutId id="2147488022" r:id="rId46"/>
    <p:sldLayoutId id="2147488023" r:id="rId47"/>
    <p:sldLayoutId id="2147488024" r:id="rId48"/>
    <p:sldLayoutId id="2147488025" r:id="rId49"/>
    <p:sldLayoutId id="2147488026" r:id="rId50"/>
    <p:sldLayoutId id="2147488027" r:id="rId51"/>
    <p:sldLayoutId id="2147488028" r:id="rId52"/>
    <p:sldLayoutId id="2147488029" r:id="rId53"/>
    <p:sldLayoutId id="2147488030" r:id="rId54"/>
    <p:sldLayoutId id="2147488031" r:id="rId55"/>
    <p:sldLayoutId id="2147488032" r:id="rId56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448963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448964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448965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448966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AAD5EC7A-43A0-49E2-AAE9-FBA9BBDB7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3" r:id="rId1"/>
    <p:sldLayoutId id="2147488034" r:id="rId2"/>
    <p:sldLayoutId id="2147488035" r:id="rId3"/>
    <p:sldLayoutId id="2147488036" r:id="rId4"/>
    <p:sldLayoutId id="2147488037" r:id="rId5"/>
    <p:sldLayoutId id="2147488038" r:id="rId6"/>
    <p:sldLayoutId id="2147488039" r:id="rId7"/>
    <p:sldLayoutId id="2147488040" r:id="rId8"/>
    <p:sldLayoutId id="2147488041" r:id="rId9"/>
    <p:sldLayoutId id="2147488042" r:id="rId10"/>
    <p:sldLayoutId id="2147488043" r:id="rId11"/>
    <p:sldLayoutId id="2147488044" r:id="rId12"/>
    <p:sldLayoutId id="2147488045" r:id="rId13"/>
    <p:sldLayoutId id="2147488046" r:id="rId14"/>
    <p:sldLayoutId id="2147488047" r:id="rId15"/>
    <p:sldLayoutId id="2147488048" r:id="rId16"/>
    <p:sldLayoutId id="2147488049" r:id="rId17"/>
    <p:sldLayoutId id="2147488050" r:id="rId18"/>
    <p:sldLayoutId id="2147488051" r:id="rId19"/>
    <p:sldLayoutId id="2147488052" r:id="rId20"/>
    <p:sldLayoutId id="2147488053" r:id="rId21"/>
    <p:sldLayoutId id="2147488054" r:id="rId22"/>
    <p:sldLayoutId id="2147488055" r:id="rId23"/>
    <p:sldLayoutId id="2147488056" r:id="rId24"/>
    <p:sldLayoutId id="2147488057" r:id="rId25"/>
    <p:sldLayoutId id="2147488058" r:id="rId26"/>
    <p:sldLayoutId id="2147488059" r:id="rId27"/>
    <p:sldLayoutId id="2147488060" r:id="rId28"/>
    <p:sldLayoutId id="2147488061" r:id="rId29"/>
    <p:sldLayoutId id="2147488062" r:id="rId30"/>
    <p:sldLayoutId id="2147488063" r:id="rId31"/>
    <p:sldLayoutId id="2147488064" r:id="rId32"/>
    <p:sldLayoutId id="2147488065" r:id="rId33"/>
    <p:sldLayoutId id="2147488066" r:id="rId34"/>
    <p:sldLayoutId id="2147488067" r:id="rId35"/>
    <p:sldLayoutId id="2147488068" r:id="rId36"/>
    <p:sldLayoutId id="2147488069" r:id="rId37"/>
    <p:sldLayoutId id="2147488070" r:id="rId38"/>
    <p:sldLayoutId id="2147488071" r:id="rId39"/>
    <p:sldLayoutId id="2147488072" r:id="rId40"/>
    <p:sldLayoutId id="2147488073" r:id="rId41"/>
    <p:sldLayoutId id="2147488074" r:id="rId42"/>
    <p:sldLayoutId id="2147488075" r:id="rId43"/>
    <p:sldLayoutId id="2147488076" r:id="rId44"/>
    <p:sldLayoutId id="2147488077" r:id="rId45"/>
    <p:sldLayoutId id="2147488078" r:id="rId46"/>
    <p:sldLayoutId id="2147488079" r:id="rId47"/>
    <p:sldLayoutId id="2147488080" r:id="rId48"/>
    <p:sldLayoutId id="2147488081" r:id="rId49"/>
    <p:sldLayoutId id="2147488082" r:id="rId50"/>
    <p:sldLayoutId id="2147488083" r:id="rId51"/>
    <p:sldLayoutId id="2147488084" r:id="rId52"/>
    <p:sldLayoutId id="2147488085" r:id="rId53"/>
    <p:sldLayoutId id="2147488086" r:id="rId54"/>
    <p:sldLayoutId id="2147488087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582" tIns="45582" rIns="45582" bIns="45582" anchor="ctr"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506307" name="image1.png"/>
          <p:cNvPicPr>
            <a:picLocks noChangeAspect="1"/>
          </p:cNvPicPr>
          <p:nvPr/>
        </p:nvPicPr>
        <p:blipFill>
          <a:blip r:embed="rId10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506308" name="image2.png"/>
          <p:cNvPicPr>
            <a:picLocks noChangeAspect="1"/>
          </p:cNvPicPr>
          <p:nvPr/>
        </p:nvPicPr>
        <p:blipFill>
          <a:blip r:embed="rId10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06309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506310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582" tIns="45582" rIns="45582" bIns="45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582" tIns="45582" rIns="45582" bIns="45582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263F4B2-41C7-4DAC-8331-EE0E51E5A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88" r:id="rId1"/>
    <p:sldLayoutId id="2147488089" r:id="rId2"/>
    <p:sldLayoutId id="2147488090" r:id="rId3"/>
    <p:sldLayoutId id="2147488091" r:id="rId4"/>
    <p:sldLayoutId id="2147488092" r:id="rId5"/>
    <p:sldLayoutId id="2147488093" r:id="rId6"/>
    <p:sldLayoutId id="2147488094" r:id="rId7"/>
    <p:sldLayoutId id="2147488095" r:id="rId8"/>
    <p:sldLayoutId id="2147488096" r:id="rId9"/>
    <p:sldLayoutId id="2147488097" r:id="rId10"/>
    <p:sldLayoutId id="2147488098" r:id="rId11"/>
    <p:sldLayoutId id="2147488099" r:id="rId12"/>
    <p:sldLayoutId id="2147488100" r:id="rId13"/>
    <p:sldLayoutId id="2147488101" r:id="rId14"/>
    <p:sldLayoutId id="2147488102" r:id="rId15"/>
    <p:sldLayoutId id="2147488103" r:id="rId16"/>
    <p:sldLayoutId id="2147488104" r:id="rId17"/>
    <p:sldLayoutId id="2147488105" r:id="rId18"/>
    <p:sldLayoutId id="2147488106" r:id="rId19"/>
    <p:sldLayoutId id="2147488107" r:id="rId20"/>
    <p:sldLayoutId id="2147488108" r:id="rId21"/>
    <p:sldLayoutId id="2147488109" r:id="rId22"/>
    <p:sldLayoutId id="2147488110" r:id="rId23"/>
    <p:sldLayoutId id="2147488111" r:id="rId24"/>
    <p:sldLayoutId id="2147488112" r:id="rId25"/>
    <p:sldLayoutId id="2147488113" r:id="rId26"/>
    <p:sldLayoutId id="2147488114" r:id="rId27"/>
    <p:sldLayoutId id="2147488115" r:id="rId28"/>
    <p:sldLayoutId id="2147488116" r:id="rId29"/>
    <p:sldLayoutId id="2147488117" r:id="rId30"/>
    <p:sldLayoutId id="2147488118" r:id="rId31"/>
    <p:sldLayoutId id="2147488119" r:id="rId32"/>
    <p:sldLayoutId id="2147488120" r:id="rId33"/>
    <p:sldLayoutId id="2147488121" r:id="rId34"/>
    <p:sldLayoutId id="2147488122" r:id="rId35"/>
    <p:sldLayoutId id="2147488123" r:id="rId36"/>
    <p:sldLayoutId id="2147488124" r:id="rId37"/>
    <p:sldLayoutId id="2147488125" r:id="rId38"/>
    <p:sldLayoutId id="2147488126" r:id="rId39"/>
    <p:sldLayoutId id="2147488127" r:id="rId40"/>
    <p:sldLayoutId id="2147488128" r:id="rId41"/>
    <p:sldLayoutId id="2147488129" r:id="rId42"/>
    <p:sldLayoutId id="2147488130" r:id="rId43"/>
    <p:sldLayoutId id="2147488131" r:id="rId44"/>
    <p:sldLayoutId id="2147488132" r:id="rId45"/>
    <p:sldLayoutId id="2147488133" r:id="rId46"/>
    <p:sldLayoutId id="2147488134" r:id="rId47"/>
    <p:sldLayoutId id="2147488135" r:id="rId48"/>
    <p:sldLayoutId id="2147488136" r:id="rId49"/>
    <p:sldLayoutId id="2147488137" r:id="rId50"/>
    <p:sldLayoutId id="2147488138" r:id="rId51"/>
    <p:sldLayoutId id="2147488139" r:id="rId52"/>
    <p:sldLayoutId id="2147488140" r:id="rId53"/>
    <p:sldLayoutId id="2147488141" r:id="rId54"/>
    <p:sldLayoutId id="2147488142" r:id="rId55"/>
    <p:sldLayoutId id="2147488143" r:id="rId56"/>
    <p:sldLayoutId id="2147488144" r:id="rId57"/>
    <p:sldLayoutId id="2147488145" r:id="rId58"/>
    <p:sldLayoutId id="2147488146" r:id="rId59"/>
    <p:sldLayoutId id="2147488147" r:id="rId60"/>
    <p:sldLayoutId id="2147488148" r:id="rId61"/>
    <p:sldLayoutId id="2147488149" r:id="rId62"/>
    <p:sldLayoutId id="2147488150" r:id="rId63"/>
    <p:sldLayoutId id="2147488151" r:id="rId64"/>
    <p:sldLayoutId id="2147488152" r:id="rId65"/>
    <p:sldLayoutId id="2147488153" r:id="rId66"/>
    <p:sldLayoutId id="2147488154" r:id="rId67"/>
    <p:sldLayoutId id="2147488155" r:id="rId68"/>
    <p:sldLayoutId id="2147488156" r:id="rId69"/>
    <p:sldLayoutId id="2147488157" r:id="rId70"/>
    <p:sldLayoutId id="2147488158" r:id="rId71"/>
    <p:sldLayoutId id="2147488159" r:id="rId72"/>
    <p:sldLayoutId id="2147488160" r:id="rId73"/>
    <p:sldLayoutId id="2147488161" r:id="rId74"/>
    <p:sldLayoutId id="2147488162" r:id="rId75"/>
    <p:sldLayoutId id="2147488163" r:id="rId76"/>
    <p:sldLayoutId id="2147488164" r:id="rId77"/>
    <p:sldLayoutId id="2147488165" r:id="rId78"/>
    <p:sldLayoutId id="2147488166" r:id="rId79"/>
    <p:sldLayoutId id="2147488167" r:id="rId80"/>
    <p:sldLayoutId id="2147488168" r:id="rId81"/>
    <p:sldLayoutId id="2147488169" r:id="rId82"/>
    <p:sldLayoutId id="2147488170" r:id="rId83"/>
    <p:sldLayoutId id="2147488171" r:id="rId84"/>
    <p:sldLayoutId id="2147488172" r:id="rId85"/>
    <p:sldLayoutId id="2147488173" r:id="rId86"/>
    <p:sldLayoutId id="2147488174" r:id="rId87"/>
    <p:sldLayoutId id="2147488175" r:id="rId88"/>
    <p:sldLayoutId id="2147488176" r:id="rId89"/>
    <p:sldLayoutId id="2147488177" r:id="rId90"/>
    <p:sldLayoutId id="2147488178" r:id="rId91"/>
    <p:sldLayoutId id="2147488179" r:id="rId92"/>
    <p:sldLayoutId id="2147488180" r:id="rId93"/>
    <p:sldLayoutId id="2147488181" r:id="rId94"/>
    <p:sldLayoutId id="2147488182" r:id="rId95"/>
    <p:sldLayoutId id="2147488183" r:id="rId96"/>
    <p:sldLayoutId id="2147488184" r:id="rId97"/>
    <p:sldLayoutId id="2147488185" r:id="rId98"/>
    <p:sldLayoutId id="2147488186" r:id="rId99"/>
    <p:sldLayoutId id="2147488187" r:id="rId100"/>
    <p:sldLayoutId id="2147488188" r:id="rId101"/>
    <p:sldLayoutId id="2147488189" r:id="rId102"/>
    <p:sldLayoutId id="2147488190" r:id="rId103"/>
    <p:sldLayoutId id="2147488191" r:id="rId104"/>
    <p:sldLayoutId id="2147488192" r:id="rId10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3450" indent="-293688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2863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3538" indent="-352425" algn="l" defTabSz="911225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528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5839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96374" marR="0" indent="-352608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16912" marR="0" indent="-352610" algn="l" defTabSz="91175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17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4" tIns="45644" rIns="45644" bIns="45644" anchor="ctr"/>
          <a:lstStyle/>
          <a:p>
            <a:pPr defTabSz="909481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70659" name="image1.png"/>
          <p:cNvPicPr>
            <a:picLocks noChangeAspect="1"/>
          </p:cNvPicPr>
          <p:nvPr/>
        </p:nvPicPr>
        <p:blipFill>
          <a:blip r:embed="rId53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0" name="image2.png"/>
          <p:cNvPicPr>
            <a:picLocks noChangeAspect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0661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644" tIns="45644" rIns="45644" bIns="456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70662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644" tIns="45644" rIns="45644" bIns="45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5075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644" tIns="45644" rIns="45644" bIns="45644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5AD2AE4-7A51-4248-ABB0-29831A74A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9" r:id="rId1"/>
    <p:sldLayoutId id="2147486730" r:id="rId2"/>
    <p:sldLayoutId id="2147486731" r:id="rId3"/>
    <p:sldLayoutId id="2147486732" r:id="rId4"/>
    <p:sldLayoutId id="2147486733" r:id="rId5"/>
    <p:sldLayoutId id="2147486734" r:id="rId6"/>
    <p:sldLayoutId id="2147486735" r:id="rId7"/>
    <p:sldLayoutId id="2147486736" r:id="rId8"/>
    <p:sldLayoutId id="2147486737" r:id="rId9"/>
    <p:sldLayoutId id="2147486738" r:id="rId10"/>
    <p:sldLayoutId id="2147486739" r:id="rId11"/>
    <p:sldLayoutId id="2147486740" r:id="rId12"/>
    <p:sldLayoutId id="2147486741" r:id="rId13"/>
    <p:sldLayoutId id="2147486742" r:id="rId14"/>
    <p:sldLayoutId id="2147486743" r:id="rId15"/>
    <p:sldLayoutId id="2147486744" r:id="rId16"/>
    <p:sldLayoutId id="2147486745" r:id="rId17"/>
    <p:sldLayoutId id="2147486746" r:id="rId18"/>
    <p:sldLayoutId id="2147486747" r:id="rId19"/>
    <p:sldLayoutId id="2147486748" r:id="rId20"/>
    <p:sldLayoutId id="2147486749" r:id="rId21"/>
    <p:sldLayoutId id="2147486750" r:id="rId22"/>
    <p:sldLayoutId id="2147486751" r:id="rId23"/>
    <p:sldLayoutId id="2147486752" r:id="rId24"/>
    <p:sldLayoutId id="2147486753" r:id="rId25"/>
    <p:sldLayoutId id="2147486754" r:id="rId26"/>
    <p:sldLayoutId id="2147486755" r:id="rId27"/>
    <p:sldLayoutId id="2147486756" r:id="rId28"/>
    <p:sldLayoutId id="2147486757" r:id="rId29"/>
    <p:sldLayoutId id="2147486758" r:id="rId30"/>
    <p:sldLayoutId id="2147486759" r:id="rId31"/>
    <p:sldLayoutId id="2147486760" r:id="rId32"/>
    <p:sldLayoutId id="2147486761" r:id="rId33"/>
    <p:sldLayoutId id="2147486762" r:id="rId34"/>
    <p:sldLayoutId id="2147486763" r:id="rId35"/>
    <p:sldLayoutId id="2147486764" r:id="rId36"/>
    <p:sldLayoutId id="2147486765" r:id="rId37"/>
    <p:sldLayoutId id="2147486766" r:id="rId38"/>
    <p:sldLayoutId id="2147486767" r:id="rId39"/>
    <p:sldLayoutId id="2147486768" r:id="rId40"/>
    <p:sldLayoutId id="2147486769" r:id="rId41"/>
    <p:sldLayoutId id="2147486770" r:id="rId42"/>
    <p:sldLayoutId id="2147486771" r:id="rId43"/>
    <p:sldLayoutId id="2147486772" r:id="rId44"/>
    <p:sldLayoutId id="2147486773" r:id="rId45"/>
    <p:sldLayoutId id="2147486774" r:id="rId46"/>
    <p:sldLayoutId id="2147486775" r:id="rId47"/>
    <p:sldLayoutId id="2147486776" r:id="rId48"/>
    <p:sldLayoutId id="2147486777" r:id="rId49"/>
    <p:sldLayoutId id="2147486778" r:id="rId50"/>
    <p:sldLayoutId id="2147486779" r:id="rId51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5038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445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6713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7863" marR="0" indent="-353070" algn="l" defTabSz="912960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8827" marR="0" indent="-353070" algn="l" defTabSz="912960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99786" marR="0" indent="-353067" algn="l" defTabSz="912960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0751" marR="0" indent="-353070" algn="l" defTabSz="912960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29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3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23907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23908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23909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23910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5075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7D918B37-00C1-4139-86D3-50CEBDE19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0" r:id="rId1"/>
    <p:sldLayoutId id="2147486781" r:id="rId2"/>
    <p:sldLayoutId id="2147486782" r:id="rId3"/>
    <p:sldLayoutId id="2147486783" r:id="rId4"/>
    <p:sldLayoutId id="2147486784" r:id="rId5"/>
    <p:sldLayoutId id="2147486785" r:id="rId6"/>
    <p:sldLayoutId id="2147486786" r:id="rId7"/>
    <p:sldLayoutId id="2147486787" r:id="rId8"/>
    <p:sldLayoutId id="2147486788" r:id="rId9"/>
    <p:sldLayoutId id="2147486789" r:id="rId10"/>
    <p:sldLayoutId id="2147486790" r:id="rId11"/>
    <p:sldLayoutId id="2147486791" r:id="rId12"/>
    <p:sldLayoutId id="2147486792" r:id="rId13"/>
    <p:sldLayoutId id="2147486793" r:id="rId14"/>
    <p:sldLayoutId id="2147486794" r:id="rId15"/>
    <p:sldLayoutId id="2147486795" r:id="rId16"/>
    <p:sldLayoutId id="2147486796" r:id="rId17"/>
    <p:sldLayoutId id="2147486797" r:id="rId18"/>
    <p:sldLayoutId id="2147486798" r:id="rId19"/>
    <p:sldLayoutId id="2147486799" r:id="rId20"/>
    <p:sldLayoutId id="2147486800" r:id="rId21"/>
    <p:sldLayoutId id="2147486801" r:id="rId22"/>
    <p:sldLayoutId id="2147486802" r:id="rId23"/>
    <p:sldLayoutId id="2147486803" r:id="rId24"/>
    <p:sldLayoutId id="2147486804" r:id="rId25"/>
    <p:sldLayoutId id="2147486805" r:id="rId26"/>
    <p:sldLayoutId id="2147486806" r:id="rId27"/>
    <p:sldLayoutId id="2147486807" r:id="rId28"/>
    <p:sldLayoutId id="2147486808" r:id="rId29"/>
    <p:sldLayoutId id="2147486809" r:id="rId30"/>
    <p:sldLayoutId id="2147486810" r:id="rId31"/>
    <p:sldLayoutId id="2147486811" r:id="rId32"/>
    <p:sldLayoutId id="2147486812" r:id="rId33"/>
    <p:sldLayoutId id="2147486813" r:id="rId34"/>
    <p:sldLayoutId id="2147486814" r:id="rId35"/>
    <p:sldLayoutId id="2147486815" r:id="rId36"/>
    <p:sldLayoutId id="2147486816" r:id="rId37"/>
    <p:sldLayoutId id="2147486817" r:id="rId38"/>
    <p:sldLayoutId id="2147486818" r:id="rId39"/>
    <p:sldLayoutId id="2147486819" r:id="rId40"/>
    <p:sldLayoutId id="2147486820" r:id="rId41"/>
    <p:sldLayoutId id="2147486821" r:id="rId42"/>
    <p:sldLayoutId id="2147486822" r:id="rId43"/>
    <p:sldLayoutId id="2147486823" r:id="rId44"/>
    <p:sldLayoutId id="2147486824" r:id="rId45"/>
    <p:sldLayoutId id="2147486825" r:id="rId46"/>
    <p:sldLayoutId id="2147486826" r:id="rId47"/>
    <p:sldLayoutId id="2147486827" r:id="rId48"/>
    <p:sldLayoutId id="2147486828" r:id="rId49"/>
    <p:sldLayoutId id="2147486829" r:id="rId50"/>
    <p:sldLayoutId id="2147486830" r:id="rId51"/>
    <p:sldLayoutId id="2147486831" r:id="rId52"/>
    <p:sldLayoutId id="2147486832" r:id="rId53"/>
    <p:sldLayoutId id="2147486833" r:id="rId54"/>
    <p:sldLayoutId id="2147486834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6038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46" marR="0" indent="-353511" algn="l" defTabSz="914116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11" marR="0" indent="-353511" algn="l" defTabSz="914116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076" marR="0" indent="-353510" algn="l" defTabSz="914116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446" marR="0" indent="-353511" algn="l" defTabSz="914116" rtl="0" latinLnBrk="0">
        <a:lnSpc>
          <a:spcPct val="100000"/>
        </a:lnSpc>
        <a:spcBef>
          <a:spcPts val="635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640" tIns="45640" rIns="45640" bIns="45640" anchor="ctr"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28"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81251" name="image1.png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81252" name="image2.png"/>
          <p:cNvPicPr>
            <a:picLocks noChangeAspect="1"/>
          </p:cNvPicPr>
          <p:nvPr/>
        </p:nvPicPr>
        <p:blipFill>
          <a:blip r:embed="rId65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81253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64910" tIns="64910" rIns="64910" bIns="649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181254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64910" tIns="64910" rIns="64910" bIns="649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21675" y="6303963"/>
            <a:ext cx="339725" cy="342900"/>
          </a:xfrm>
          <a:prstGeom prst="rect">
            <a:avLst/>
          </a:prstGeom>
          <a:ln w="12700">
            <a:miter lim="400000"/>
          </a:ln>
        </p:spPr>
        <p:txBody>
          <a:bodyPr vert="horz" wrap="none" lIns="64910" tIns="64910" rIns="64910" bIns="6491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3ABED9D-EAB6-4A94-BA64-257619CB7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5" r:id="rId1"/>
    <p:sldLayoutId id="2147486836" r:id="rId2"/>
    <p:sldLayoutId id="2147486837" r:id="rId3"/>
    <p:sldLayoutId id="2147486838" r:id="rId4"/>
    <p:sldLayoutId id="2147486839" r:id="rId5"/>
    <p:sldLayoutId id="2147486840" r:id="rId6"/>
    <p:sldLayoutId id="2147486841" r:id="rId7"/>
    <p:sldLayoutId id="2147486842" r:id="rId8"/>
    <p:sldLayoutId id="2147486843" r:id="rId9"/>
    <p:sldLayoutId id="2147486844" r:id="rId10"/>
    <p:sldLayoutId id="2147486845" r:id="rId11"/>
    <p:sldLayoutId id="2147486846" r:id="rId12"/>
    <p:sldLayoutId id="2147486847" r:id="rId13"/>
    <p:sldLayoutId id="2147486848" r:id="rId14"/>
    <p:sldLayoutId id="2147486849" r:id="rId15"/>
    <p:sldLayoutId id="2147486850" r:id="rId16"/>
    <p:sldLayoutId id="2147486851" r:id="rId17"/>
    <p:sldLayoutId id="2147486852" r:id="rId18"/>
    <p:sldLayoutId id="2147486853" r:id="rId19"/>
    <p:sldLayoutId id="2147486854" r:id="rId20"/>
    <p:sldLayoutId id="2147486855" r:id="rId21"/>
    <p:sldLayoutId id="2147486856" r:id="rId22"/>
    <p:sldLayoutId id="2147486857" r:id="rId23"/>
    <p:sldLayoutId id="2147486858" r:id="rId24"/>
    <p:sldLayoutId id="2147486859" r:id="rId25"/>
    <p:sldLayoutId id="2147486860" r:id="rId26"/>
    <p:sldLayoutId id="2147486861" r:id="rId27"/>
    <p:sldLayoutId id="2147486862" r:id="rId28"/>
    <p:sldLayoutId id="2147486863" r:id="rId29"/>
    <p:sldLayoutId id="2147486864" r:id="rId30"/>
    <p:sldLayoutId id="2147486865" r:id="rId31"/>
    <p:sldLayoutId id="2147486866" r:id="rId32"/>
    <p:sldLayoutId id="2147486867" r:id="rId33"/>
    <p:sldLayoutId id="2147486868" r:id="rId34"/>
    <p:sldLayoutId id="2147486869" r:id="rId35"/>
    <p:sldLayoutId id="2147486870" r:id="rId36"/>
    <p:sldLayoutId id="2147486871" r:id="rId37"/>
    <p:sldLayoutId id="2147486872" r:id="rId38"/>
    <p:sldLayoutId id="2147486873" r:id="rId39"/>
    <p:sldLayoutId id="2147486874" r:id="rId40"/>
    <p:sldLayoutId id="2147486875" r:id="rId41"/>
    <p:sldLayoutId id="2147486876" r:id="rId42"/>
    <p:sldLayoutId id="2147486877" r:id="rId43"/>
    <p:sldLayoutId id="2147486878" r:id="rId44"/>
    <p:sldLayoutId id="2147486879" r:id="rId45"/>
    <p:sldLayoutId id="2147486880" r:id="rId46"/>
    <p:sldLayoutId id="2147486881" r:id="rId47"/>
    <p:sldLayoutId id="2147486882" r:id="rId48"/>
    <p:sldLayoutId id="2147486883" r:id="rId49"/>
    <p:sldLayoutId id="2147486884" r:id="rId50"/>
    <p:sldLayoutId id="2147486885" r:id="rId51"/>
    <p:sldLayoutId id="2147486886" r:id="rId52"/>
    <p:sldLayoutId id="2147486887" r:id="rId53"/>
    <p:sldLayoutId id="2147486888" r:id="rId54"/>
    <p:sldLayoutId id="2147486889" r:id="rId55"/>
    <p:sldLayoutId id="2147486890" r:id="rId56"/>
    <p:sldLayoutId id="2147486891" r:id="rId57"/>
    <p:sldLayoutId id="2147486892" r:id="rId58"/>
    <p:sldLayoutId id="2147486893" r:id="rId59"/>
    <p:sldLayoutId id="2147486894" r:id="rId60"/>
    <p:sldLayoutId id="2147486895" r:id="rId61"/>
    <p:sldLayoutId id="2147486896" r:id="rId6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7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5000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5038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445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51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0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57610" marR="0" indent="-353018" algn="l" defTabSz="912840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78528" marR="0" indent="-353018" algn="l" defTabSz="912840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99444" marR="0" indent="-353016" algn="l" defTabSz="912840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0365" marR="0" indent="-353018" algn="l" defTabSz="912840" rtl="0" latinLnBrk="0">
        <a:lnSpc>
          <a:spcPct val="100000"/>
        </a:lnSpc>
        <a:spcBef>
          <a:spcPts val="633"/>
        </a:spcBef>
        <a:spcAft>
          <a:spcPts val="0"/>
        </a:spcAft>
        <a:buClrTx/>
        <a:buSzPct val="100000"/>
        <a:buFont typeface="Arial"/>
        <a:buChar char="•"/>
        <a:tabLst/>
        <a:defRPr sz="3094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28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7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57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DEC1322-0145-4717-9C73-BCF058945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62" r:id="rId1"/>
    <p:sldLayoutId id="2147486661" r:id="rId2"/>
    <p:sldLayoutId id="2147486660" r:id="rId3"/>
    <p:sldLayoutId id="2147486659" r:id="rId4"/>
    <p:sldLayoutId id="2147486658" r:id="rId5"/>
    <p:sldLayoutId id="2147486657" r:id="rId6"/>
    <p:sldLayoutId id="2147486656" r:id="rId7"/>
    <p:sldLayoutId id="2147486655" r:id="rId8"/>
    <p:sldLayoutId id="2147486654" r:id="rId9"/>
    <p:sldLayoutId id="2147486653" r:id="rId10"/>
    <p:sldLayoutId id="2147486652" r:id="rId11"/>
    <p:sldLayoutId id="2147486897" r:id="rId12"/>
    <p:sldLayoutId id="2147486898" r:id="rId13"/>
    <p:sldLayoutId id="2147486899" r:id="rId14"/>
    <p:sldLayoutId id="2147486900" r:id="rId15"/>
    <p:sldLayoutId id="2147486901" r:id="rId16"/>
    <p:sldLayoutId id="2147486902" r:id="rId17"/>
    <p:sldLayoutId id="2147486903" r:id="rId18"/>
    <p:sldLayoutId id="2147486904" r:id="rId19"/>
    <p:sldLayoutId id="2147486905" r:id="rId20"/>
    <p:sldLayoutId id="2147486906" r:id="rId21"/>
    <p:sldLayoutId id="2147486907" r:id="rId22"/>
    <p:sldLayoutId id="2147486908" r:id="rId23"/>
    <p:sldLayoutId id="2147486909" r:id="rId24"/>
    <p:sldLayoutId id="2147486910" r:id="rId25"/>
    <p:sldLayoutId id="2147486911" r:id="rId26"/>
    <p:sldLayoutId id="2147486912" r:id="rId27"/>
    <p:sldLayoutId id="2147486913" r:id="rId28"/>
    <p:sldLayoutId id="2147486914" r:id="rId29"/>
    <p:sldLayoutId id="2147486915" r:id="rId30"/>
    <p:sldLayoutId id="2147486916" r:id="rId31"/>
    <p:sldLayoutId id="2147486917" r:id="rId32"/>
    <p:sldLayoutId id="2147486918" r:id="rId33"/>
    <p:sldLayoutId id="2147486919" r:id="rId34"/>
    <p:sldLayoutId id="2147486920" r:id="rId35"/>
    <p:sldLayoutId id="2147486921" r:id="rId36"/>
    <p:sldLayoutId id="2147486922" r:id="rId37"/>
    <p:sldLayoutId id="2147486923" r:id="rId38"/>
    <p:sldLayoutId id="2147486924" r:id="rId39"/>
    <p:sldLayoutId id="2147486925" r:id="rId40"/>
    <p:sldLayoutId id="2147486926" r:id="rId41"/>
    <p:sldLayoutId id="2147486927" r:id="rId42"/>
    <p:sldLayoutId id="2147486928" r:id="rId43"/>
    <p:sldLayoutId id="2147486929" r:id="rId44"/>
    <p:sldLayoutId id="2147486930" r:id="rId45"/>
    <p:sldLayoutId id="2147486931" r:id="rId46"/>
    <p:sldLayoutId id="2147486932" r:id="rId47"/>
    <p:sldLayoutId id="2147486933" r:id="rId48"/>
    <p:sldLayoutId id="2147486934" r:id="rId49"/>
    <p:sldLayoutId id="2147486935" r:id="rId50"/>
    <p:sldLayoutId id="2147486936" r:id="rId51"/>
    <p:sldLayoutId id="2147486937" r:id="rId52"/>
    <p:sldLayoutId id="2147486938" r:id="rId53"/>
    <p:sldLayoutId id="2147486939" r:id="rId54"/>
    <p:sldLayoutId id="2147486940" r:id="rId55"/>
    <p:sldLayoutId id="2147486941" r:id="rId56"/>
    <p:sldLayoutId id="2147486942" r:id="rId57"/>
    <p:sldLayoutId id="2147486943" r:id="rId58"/>
    <p:sldLayoutId id="2147486944" r:id="rId59"/>
    <p:sldLayoutId id="2147486945" r:id="rId60"/>
    <p:sldLayoutId id="2147486946" r:id="rId61"/>
    <p:sldLayoutId id="2147486947" r:id="rId62"/>
    <p:sldLayoutId id="2147486948" r:id="rId63"/>
    <p:sldLayoutId id="2147486949" r:id="rId64"/>
    <p:sldLayoutId id="2147486950" r:id="rId65"/>
    <p:sldLayoutId id="2147486951" r:id="rId66"/>
    <p:sldLayoutId id="2147486952" r:id="rId67"/>
    <p:sldLayoutId id="2147486953" r:id="rId68"/>
    <p:sldLayoutId id="2147486954" r:id="rId69"/>
    <p:sldLayoutId id="2147486955" r:id="rId70"/>
    <p:sldLayoutId id="2147486956" r:id="rId71"/>
    <p:sldLayoutId id="2147486957" r:id="rId72"/>
    <p:sldLayoutId id="2147486958" r:id="rId73"/>
    <p:sldLayoutId id="2147486959" r:id="rId74"/>
    <p:sldLayoutId id="2147486960" r:id="rId75"/>
    <p:sldLayoutId id="2147486961" r:id="rId7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256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56581EB-1852-4C75-9FC9-BF557FD613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3" r:id="rId1"/>
    <p:sldLayoutId id="2147486672" r:id="rId2"/>
    <p:sldLayoutId id="2147486671" r:id="rId3"/>
    <p:sldLayoutId id="2147486670" r:id="rId4"/>
    <p:sldLayoutId id="2147486669" r:id="rId5"/>
    <p:sldLayoutId id="2147486668" r:id="rId6"/>
    <p:sldLayoutId id="2147486667" r:id="rId7"/>
    <p:sldLayoutId id="2147486666" r:id="rId8"/>
    <p:sldLayoutId id="2147486665" r:id="rId9"/>
    <p:sldLayoutId id="2147486664" r:id="rId10"/>
    <p:sldLayoutId id="2147486663" r:id="rId11"/>
    <p:sldLayoutId id="2147486962" r:id="rId12"/>
    <p:sldLayoutId id="2147486963" r:id="rId13"/>
    <p:sldLayoutId id="2147486964" r:id="rId14"/>
    <p:sldLayoutId id="2147486965" r:id="rId15"/>
    <p:sldLayoutId id="2147486966" r:id="rId16"/>
    <p:sldLayoutId id="2147486967" r:id="rId17"/>
    <p:sldLayoutId id="2147486968" r:id="rId18"/>
    <p:sldLayoutId id="2147486969" r:id="rId19"/>
    <p:sldLayoutId id="2147486970" r:id="rId20"/>
    <p:sldLayoutId id="2147486971" r:id="rId21"/>
    <p:sldLayoutId id="2147486972" r:id="rId22"/>
    <p:sldLayoutId id="2147486973" r:id="rId23"/>
    <p:sldLayoutId id="2147486974" r:id="rId24"/>
    <p:sldLayoutId id="2147486975" r:id="rId25"/>
    <p:sldLayoutId id="2147486976" r:id="rId26"/>
    <p:sldLayoutId id="2147486977" r:id="rId27"/>
    <p:sldLayoutId id="2147486978" r:id="rId28"/>
    <p:sldLayoutId id="2147486979" r:id="rId29"/>
    <p:sldLayoutId id="2147486980" r:id="rId30"/>
    <p:sldLayoutId id="2147486981" r:id="rId31"/>
    <p:sldLayoutId id="2147486982" r:id="rId32"/>
    <p:sldLayoutId id="2147486983" r:id="rId33"/>
    <p:sldLayoutId id="2147486984" r:id="rId34"/>
    <p:sldLayoutId id="2147486985" r:id="rId35"/>
    <p:sldLayoutId id="2147486986" r:id="rId36"/>
    <p:sldLayoutId id="2147486987" r:id="rId37"/>
    <p:sldLayoutId id="2147486988" r:id="rId38"/>
    <p:sldLayoutId id="2147486989" r:id="rId39"/>
    <p:sldLayoutId id="2147486990" r:id="rId40"/>
    <p:sldLayoutId id="2147486991" r:id="rId41"/>
    <p:sldLayoutId id="2147486992" r:id="rId42"/>
    <p:sldLayoutId id="2147486993" r:id="rId43"/>
    <p:sldLayoutId id="2147486994" r:id="rId44"/>
    <p:sldLayoutId id="2147486995" r:id="rId45"/>
    <p:sldLayoutId id="2147486996" r:id="rId46"/>
    <p:sldLayoutId id="2147486997" r:id="rId47"/>
    <p:sldLayoutId id="2147486998" r:id="rId48"/>
    <p:sldLayoutId id="2147486999" r:id="rId49"/>
    <p:sldLayoutId id="2147487000" r:id="rId50"/>
    <p:sldLayoutId id="2147487001" r:id="rId51"/>
    <p:sldLayoutId id="2147487002" r:id="rId52"/>
    <p:sldLayoutId id="2147487003" r:id="rId53"/>
    <p:sldLayoutId id="2147487004" r:id="rId54"/>
    <p:sldLayoutId id="2147487005" r:id="rId55"/>
    <p:sldLayoutId id="2147487006" r:id="rId56"/>
    <p:sldLayoutId id="2147487007" r:id="rId57"/>
    <p:sldLayoutId id="2147487008" r:id="rId58"/>
    <p:sldLayoutId id="2147487009" r:id="rId59"/>
    <p:sldLayoutId id="2147487010" r:id="rId60"/>
    <p:sldLayoutId id="2147487011" r:id="rId61"/>
    <p:sldLayoutId id="2147487012" r:id="rId62"/>
    <p:sldLayoutId id="2147487013" r:id="rId63"/>
    <p:sldLayoutId id="2147487014" r:id="rId64"/>
    <p:sldLayoutId id="2147487015" r:id="rId65"/>
    <p:sldLayoutId id="2147487016" r:id="rId66"/>
    <p:sldLayoutId id="2147487017" r:id="rId67"/>
    <p:sldLayoutId id="2147487018" r:id="rId68"/>
    <p:sldLayoutId id="2147487019" r:id="rId69"/>
    <p:sldLayoutId id="2147487020" r:id="rId70"/>
    <p:sldLayoutId id="2147487021" r:id="rId71"/>
    <p:sldLayoutId id="2147487022" r:id="rId72"/>
    <p:sldLayoutId id="2147487023" r:id="rId73"/>
    <p:sldLayoutId id="2147487024" r:id="rId74"/>
    <p:sldLayoutId id="2147487025" r:id="rId75"/>
    <p:sldLayoutId id="2147487026" r:id="rId76"/>
    <p:sldLayoutId id="2147487027" r:id="rId7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405507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05508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05509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405510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6EF32F10-797E-4AD8-BE5B-6403A974B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28" r:id="rId1"/>
    <p:sldLayoutId id="2147487029" r:id="rId2"/>
    <p:sldLayoutId id="2147487030" r:id="rId3"/>
    <p:sldLayoutId id="2147487031" r:id="rId4"/>
    <p:sldLayoutId id="2147487032" r:id="rId5"/>
    <p:sldLayoutId id="2147487033" r:id="rId6"/>
    <p:sldLayoutId id="2147487034" r:id="rId7"/>
    <p:sldLayoutId id="2147487035" r:id="rId8"/>
    <p:sldLayoutId id="2147487036" r:id="rId9"/>
    <p:sldLayoutId id="2147487037" r:id="rId10"/>
    <p:sldLayoutId id="2147487038" r:id="rId11"/>
    <p:sldLayoutId id="2147487039" r:id="rId12"/>
    <p:sldLayoutId id="2147487040" r:id="rId13"/>
    <p:sldLayoutId id="2147487041" r:id="rId14"/>
    <p:sldLayoutId id="2147487042" r:id="rId15"/>
    <p:sldLayoutId id="2147487043" r:id="rId16"/>
    <p:sldLayoutId id="2147487044" r:id="rId17"/>
    <p:sldLayoutId id="2147487045" r:id="rId18"/>
    <p:sldLayoutId id="2147487046" r:id="rId19"/>
    <p:sldLayoutId id="2147487047" r:id="rId20"/>
    <p:sldLayoutId id="2147487048" r:id="rId21"/>
    <p:sldLayoutId id="2147487049" r:id="rId22"/>
    <p:sldLayoutId id="2147487050" r:id="rId23"/>
    <p:sldLayoutId id="2147487051" r:id="rId24"/>
    <p:sldLayoutId id="2147487052" r:id="rId25"/>
    <p:sldLayoutId id="2147487053" r:id="rId26"/>
    <p:sldLayoutId id="2147487054" r:id="rId27"/>
    <p:sldLayoutId id="2147487055" r:id="rId28"/>
    <p:sldLayoutId id="2147487056" r:id="rId29"/>
    <p:sldLayoutId id="2147487057" r:id="rId30"/>
    <p:sldLayoutId id="2147487058" r:id="rId31"/>
    <p:sldLayoutId id="2147487059" r:id="rId32"/>
    <p:sldLayoutId id="2147487060" r:id="rId33"/>
    <p:sldLayoutId id="2147487061" r:id="rId34"/>
    <p:sldLayoutId id="2147487062" r:id="rId35"/>
    <p:sldLayoutId id="2147487063" r:id="rId36"/>
    <p:sldLayoutId id="2147487064" r:id="rId37"/>
    <p:sldLayoutId id="2147487065" r:id="rId38"/>
    <p:sldLayoutId id="2147487066" r:id="rId39"/>
    <p:sldLayoutId id="2147487067" r:id="rId40"/>
    <p:sldLayoutId id="2147487068" r:id="rId41"/>
    <p:sldLayoutId id="2147487069" r:id="rId42"/>
    <p:sldLayoutId id="2147487070" r:id="rId43"/>
    <p:sldLayoutId id="2147487071" r:id="rId44"/>
    <p:sldLayoutId id="2147487072" r:id="rId45"/>
    <p:sldLayoutId id="2147487073" r:id="rId46"/>
    <p:sldLayoutId id="2147487074" r:id="rId47"/>
    <p:sldLayoutId id="2147487075" r:id="rId48"/>
    <p:sldLayoutId id="2147487076" r:id="rId49"/>
    <p:sldLayoutId id="2147487077" r:id="rId50"/>
    <p:sldLayoutId id="2147487078" r:id="rId51"/>
    <p:sldLayoutId id="2147487079" r:id="rId52"/>
    <p:sldLayoutId id="2147487080" r:id="rId53"/>
    <p:sldLayoutId id="2147487081" r:id="rId54"/>
    <p:sldLayoutId id="2147487082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25400"/>
            <a:ext cx="9169400" cy="133985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03" tIns="45703" rIns="45703" bIns="45703" anchor="ctr"/>
          <a:lstStyle/>
          <a:p>
            <a:pPr defTabSz="91066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462851" name="image1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62852" name="image2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62853" name="Shape 5"/>
          <p:cNvSpPr>
            <a:spLocks noGrp="1"/>
          </p:cNvSpPr>
          <p:nvPr>
            <p:ph type="title"/>
          </p:nvPr>
        </p:nvSpPr>
        <p:spPr bwMode="auto">
          <a:xfrm>
            <a:off x="361950" y="73025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Black Condensed"/>
              </a:rPr>
              <a:t>ТЕКСТ ЗАГОЛОВКА</a:t>
            </a:r>
          </a:p>
        </p:txBody>
      </p:sp>
      <p:sp>
        <p:nvSpPr>
          <p:cNvPr id="462854" name="Shape 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03" tIns="45703" rIns="45703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343900" y="6313488"/>
            <a:ext cx="317500" cy="320675"/>
          </a:xfrm>
          <a:prstGeom prst="rect">
            <a:avLst/>
          </a:prstGeom>
          <a:ln w="12700">
            <a:miter lim="400000"/>
          </a:ln>
        </p:spPr>
        <p:txBody>
          <a:bodyPr vert="horz" wrap="none" lIns="45703" tIns="45703" rIns="45703" bIns="4570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500">
                <a:solidFill>
                  <a:srgbClr val="005493"/>
                </a:solidFill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4FECA3D8-A28D-4EC6-9CB6-43C10573B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83" r:id="rId1"/>
    <p:sldLayoutId id="2147487084" r:id="rId2"/>
    <p:sldLayoutId id="2147487085" r:id="rId3"/>
    <p:sldLayoutId id="2147487086" r:id="rId4"/>
    <p:sldLayoutId id="2147487087" r:id="rId5"/>
    <p:sldLayoutId id="2147487088" r:id="rId6"/>
    <p:sldLayoutId id="2147487089" r:id="rId7"/>
    <p:sldLayoutId id="2147487090" r:id="rId8"/>
    <p:sldLayoutId id="2147487091" r:id="rId9"/>
    <p:sldLayoutId id="2147487092" r:id="rId10"/>
    <p:sldLayoutId id="2147487093" r:id="rId11"/>
    <p:sldLayoutId id="2147487094" r:id="rId12"/>
    <p:sldLayoutId id="2147487095" r:id="rId13"/>
    <p:sldLayoutId id="2147487096" r:id="rId14"/>
    <p:sldLayoutId id="2147487097" r:id="rId15"/>
    <p:sldLayoutId id="2147487098" r:id="rId16"/>
    <p:sldLayoutId id="2147487099" r:id="rId17"/>
    <p:sldLayoutId id="2147487100" r:id="rId18"/>
    <p:sldLayoutId id="2147487101" r:id="rId19"/>
    <p:sldLayoutId id="2147487102" r:id="rId20"/>
    <p:sldLayoutId id="2147487103" r:id="rId21"/>
    <p:sldLayoutId id="2147487104" r:id="rId22"/>
    <p:sldLayoutId id="2147487105" r:id="rId23"/>
    <p:sldLayoutId id="2147487106" r:id="rId24"/>
    <p:sldLayoutId id="2147487107" r:id="rId25"/>
    <p:sldLayoutId id="2147487108" r:id="rId26"/>
    <p:sldLayoutId id="2147487109" r:id="rId27"/>
    <p:sldLayoutId id="2147487110" r:id="rId28"/>
    <p:sldLayoutId id="2147487111" r:id="rId29"/>
    <p:sldLayoutId id="2147487112" r:id="rId30"/>
    <p:sldLayoutId id="2147487113" r:id="rId31"/>
    <p:sldLayoutId id="2147487114" r:id="rId32"/>
    <p:sldLayoutId id="2147487115" r:id="rId33"/>
    <p:sldLayoutId id="2147487116" r:id="rId34"/>
    <p:sldLayoutId id="2147487117" r:id="rId35"/>
    <p:sldLayoutId id="2147487118" r:id="rId36"/>
    <p:sldLayoutId id="2147487119" r:id="rId37"/>
    <p:sldLayoutId id="2147487120" r:id="rId38"/>
    <p:sldLayoutId id="2147487121" r:id="rId39"/>
    <p:sldLayoutId id="2147487122" r:id="rId40"/>
    <p:sldLayoutId id="2147487123" r:id="rId41"/>
    <p:sldLayoutId id="2147487124" r:id="rId42"/>
    <p:sldLayoutId id="2147487125" r:id="rId43"/>
    <p:sldLayoutId id="2147487126" r:id="rId44"/>
    <p:sldLayoutId id="2147487127" r:id="rId45"/>
    <p:sldLayoutId id="2147487128" r:id="rId46"/>
    <p:sldLayoutId id="2147487129" r:id="rId47"/>
    <p:sldLayoutId id="2147487130" r:id="rId48"/>
    <p:sldLayoutId id="2147487131" r:id="rId49"/>
    <p:sldLayoutId id="2147487132" r:id="rId50"/>
    <p:sldLayoutId id="2147487133" r:id="rId51"/>
    <p:sldLayoutId id="2147487134" r:id="rId52"/>
    <p:sldLayoutId id="2147487135" r:id="rId53"/>
    <p:sldLayoutId id="2147487136" r:id="rId54"/>
    <p:sldLayoutId id="2147487137" r:id="rId5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anose="020B0806030902050204" pitchFamily="34" charset="0"/>
          <a:ea typeface="Impact" panose="020B0806030902050204" pitchFamily="34" charset="0"/>
          <a:cs typeface="Impact" panose="020B0806030902050204" pitchFamily="34" charset="0"/>
          <a:sym typeface="Helvetica Neue Black Condensed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Impact" pitchFamily="34" charset="0"/>
          <a:ea typeface="Helvetica Neue Black Condensed"/>
          <a:cs typeface="Helvetica Neue Black Condensed"/>
          <a:sym typeface="Helvetica Neue Black Condensed"/>
        </a:defRPr>
      </a:lvl5pPr>
      <a:lvl6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6pPr>
      <a:lvl7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7pPr>
      <a:lvl8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8pPr>
      <a:lvl9pPr marL="0" marR="0" indent="0" algn="ct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Black Condensed"/>
          <a:ea typeface="Helvetica Neue Black Condensed"/>
          <a:cs typeface="Helvetica Neue Black Condensed"/>
          <a:sym typeface="Helvetica Neue Black Condensed"/>
        </a:defRPr>
      </a:lvl9pPr>
    </p:titleStyle>
    <p:bodyStyle>
      <a:lvl1pPr marL="330200" indent="-330200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1pPr>
      <a:lvl2pPr marL="636588" indent="-3143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2pPr>
      <a:lvl3pPr marL="936625" indent="-293688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•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3pPr>
      <a:lvl4pPr marL="1317625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4pPr>
      <a:lvl5pPr marL="1638300" indent="-352425" algn="l" defTabSz="912813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»"/>
        <a:defRPr sz="3100">
          <a:solidFill>
            <a:srgbClr val="00549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Helvetica Neue"/>
        </a:defRPr>
      </a:lvl5pPr>
      <a:lvl6pPr marL="1960394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8176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603141" marR="0" indent="-353518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924518" marR="0" indent="-353520" algn="l" defTabSz="914138" rtl="0" latinLnBrk="0">
        <a:lnSpc>
          <a:spcPct val="100000"/>
        </a:lnSpc>
        <a:spcBef>
          <a:spcPts val="634"/>
        </a:spcBef>
        <a:spcAft>
          <a:spcPts val="0"/>
        </a:spcAft>
        <a:buClrTx/>
        <a:buSzPct val="100000"/>
        <a:buFont typeface="Arial"/>
        <a:buChar char="•"/>
        <a:tabLst/>
        <a:defRPr sz="3100" b="0" i="0" u="none" strike="noStrike" cap="none" spc="0" baseline="0">
          <a:ln>
            <a:noFill/>
          </a:ln>
          <a:solidFill>
            <a:srgbClr val="00549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1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28.png"/><Relationship Id="rId1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3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28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61.jpe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5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12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8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9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4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41.xml"/><Relationship Id="rId4" Type="http://schemas.openxmlformats.org/officeDocument/2006/relationships/image" Target="../media/image9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41.xml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7.xml"/><Relationship Id="rId4" Type="http://schemas.openxmlformats.org/officeDocument/2006/relationships/hyperlink" Target="http://www.prosv.ru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www.shop.prosv.ru/" TargetMode="Externa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SSatsevitch@prosv.ru" TargetMode="External"/><Relationship Id="rId7" Type="http://schemas.openxmlformats.org/officeDocument/2006/relationships/hyperlink" Target="mailto:OBondarchuk@prosv.ru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3.xml"/><Relationship Id="rId6" Type="http://schemas.openxmlformats.org/officeDocument/2006/relationships/hyperlink" Target="mailto:TYaskevich@prosv.ru" TargetMode="External"/><Relationship Id="rId5" Type="http://schemas.openxmlformats.org/officeDocument/2006/relationships/hyperlink" Target="mailto:MZykova@prosv.ru" TargetMode="External"/><Relationship Id="rId4" Type="http://schemas.openxmlformats.org/officeDocument/2006/relationships/hyperlink" Target="mailto:MZykova@prosv.r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ovz@prosv.ru" TargetMode="External"/><Relationship Id="rId3" Type="http://schemas.openxmlformats.org/officeDocument/2006/relationships/hyperlink" Target="mailto:NEliseev@prosv.ru" TargetMode="External"/><Relationship Id="rId7" Type="http://schemas.openxmlformats.org/officeDocument/2006/relationships/hyperlink" Target="http://www.shop.prosv.ru/" TargetMode="External"/><Relationship Id="rId2" Type="http://schemas.openxmlformats.org/officeDocument/2006/relationships/hyperlink" Target="mailto:GTrofimova@prosv.ru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mailto:AKuznetsova@prosv.ru" TargetMode="External"/><Relationship Id="rId5" Type="http://schemas.openxmlformats.org/officeDocument/2006/relationships/hyperlink" Target="http://www.prosv.ru/" TargetMode="External"/><Relationship Id="rId4" Type="http://schemas.openxmlformats.org/officeDocument/2006/relationships/hyperlink" Target="mailto:ebooks@prosv.ru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specedu" TargetMode="External"/><Relationship Id="rId2" Type="http://schemas.openxmlformats.org/officeDocument/2006/relationships/hyperlink" Target="https://vk.com/specedu" TargetMode="Externa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87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5874" name="Picture 2" descr="C:\Users\lmartynova\AppData\Local\Microsoft\Windows\Temporary Internet Files\Content.Outlook\59X04JPV\Инклюз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5288" y="323850"/>
            <a:ext cx="94456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5875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6575" y="4878388"/>
            <a:ext cx="6604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5876" name="Заголовок 1"/>
          <p:cNvSpPr txBox="1">
            <a:spLocks/>
          </p:cNvSpPr>
          <p:nvPr/>
        </p:nvSpPr>
        <p:spPr bwMode="auto">
          <a:xfrm>
            <a:off x="3176588" y="2181225"/>
            <a:ext cx="6043612" cy="2016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000" b="1">
                <a:solidFill>
                  <a:srgbClr val="FF0000"/>
                </a:solidFill>
                <a:latin typeface="Helvetica" pitchFamily="34" charset="0"/>
                <a:ea typeface="Impact" pitchFamily="34" charset="0"/>
                <a:cs typeface="Helvetica" pitchFamily="34" charset="0"/>
              </a:rPr>
              <a:t>УЧЕБНО-МЕТОДИЧЕСКОЕ ОБЕСПЕЧЕНИЕ РЕАЛИЗАЦИИ ТРЕБОВАНИЙ ФГОС НОО ОВЗ И ФГОС ОБРАЗОВАНИЯ ОБУЧАЮЩИХСЯ       С УМСТВЕННОЙ ОТСТАЛОСТЬЮ (ИНТЕЛЛЕКТУАЛЬНЫМИ НАРУШЕНИЯМИ)</a:t>
            </a:r>
          </a:p>
        </p:txBody>
      </p:sp>
      <p:sp>
        <p:nvSpPr>
          <p:cNvPr id="1615877" name="TextBox 5"/>
          <p:cNvSpPr txBox="1">
            <a:spLocks noChangeArrowheads="1"/>
          </p:cNvSpPr>
          <p:nvPr/>
        </p:nvSpPr>
        <p:spPr bwMode="auto">
          <a:xfrm>
            <a:off x="395288" y="6092825"/>
            <a:ext cx="1262062" cy="385763"/>
          </a:xfrm>
          <a:prstGeom prst="rect">
            <a:avLst/>
          </a:prstGeom>
          <a:solidFill>
            <a:srgbClr val="A4DAF2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2500" b="1">
                <a:solidFill>
                  <a:srgbClr val="376092"/>
                </a:solidFill>
                <a:latin typeface="Calibri" pitchFamily="34" charset="0"/>
              </a:rPr>
              <a:t>2017</a:t>
            </a:r>
            <a:endParaRPr lang="ru-RU" sz="2500" b="1">
              <a:solidFill>
                <a:srgbClr val="376092"/>
              </a:solidFill>
              <a:latin typeface="Textbook New Bold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20138" y="6548438"/>
            <a:ext cx="327025" cy="293687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DF586D9-AC00-469E-AD73-788AB86EA216}" type="slidenum">
              <a:rPr lang="ru-RU" sz="1477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1477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35330" name="Заголовок 1"/>
          <p:cNvSpPr txBox="1">
            <a:spLocks/>
          </p:cNvSpPr>
          <p:nvPr/>
        </p:nvSpPr>
        <p:spPr bwMode="auto">
          <a:xfrm>
            <a:off x="579438" y="231775"/>
            <a:ext cx="8096250" cy="463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НОВЫЕ СПЕЦИАЛЬНЫЕ УЧЕБНИКИ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25" y="828675"/>
            <a:ext cx="5832475" cy="601503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8189913" y="2038350"/>
            <a:ext cx="898525" cy="1014413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1200" rIns="25200">
            <a:spAutoFit/>
          </a:bodyPr>
          <a:lstStyle/>
          <a:p>
            <a:pPr defTabSz="912813"/>
            <a:r>
              <a:rPr lang="ru-RU" sz="1200">
                <a:solidFill>
                  <a:srgbClr val="404040"/>
                </a:solidFill>
                <a:latin typeface="Arial Narrow" pitchFamily="34" charset="0"/>
              </a:rPr>
              <a:t>На страничке учебника в свободном доступе для скачивания</a:t>
            </a:r>
          </a:p>
        </p:txBody>
      </p:sp>
      <p:cxnSp>
        <p:nvCxnSpPr>
          <p:cNvPr id="19" name="Скругленная соединительная линия 18"/>
          <p:cNvCxnSpPr/>
          <p:nvPr/>
        </p:nvCxnSpPr>
        <p:spPr>
          <a:xfrm rot="10800000" flipV="1">
            <a:off x="7096125" y="2546350"/>
            <a:ext cx="1093788" cy="404813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>
            <a:stCxn id="16" idx="1"/>
          </p:cNvCxnSpPr>
          <p:nvPr/>
        </p:nvCxnSpPr>
        <p:spPr>
          <a:xfrm rot="10800000">
            <a:off x="7096125" y="2546350"/>
            <a:ext cx="1093788" cy="0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6" idx="1"/>
          </p:cNvCxnSpPr>
          <p:nvPr/>
        </p:nvCxnSpPr>
        <p:spPr>
          <a:xfrm rot="10800000">
            <a:off x="7096125" y="2190750"/>
            <a:ext cx="1093788" cy="355600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377" name="Заголовок 1"/>
          <p:cNvSpPr txBox="1">
            <a:spLocks/>
          </p:cNvSpPr>
          <p:nvPr/>
        </p:nvSpPr>
        <p:spPr bwMode="auto">
          <a:xfrm>
            <a:off x="-46038" y="881063"/>
            <a:ext cx="1908176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894" tIns="39937" rIns="79894" bIns="39937"/>
          <a:lstStyle/>
          <a:p>
            <a:pPr algn="ctr" defTabSz="1042988"/>
            <a:endParaRPr lang="ru-RU" sz="1000">
              <a:solidFill>
                <a:srgbClr val="7F7F7F"/>
              </a:solidFill>
              <a:latin typeface="Trebuchet MS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720138" y="6548438"/>
            <a:ext cx="327025" cy="293687"/>
          </a:xfrm>
        </p:spPr>
        <p:txBody>
          <a:bodyPr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/>
            </a:pPr>
            <a:fld id="{64BE8DC1-FE8E-4ABB-8BD6-D9F4DE89A86F}" type="slidenum">
              <a:rPr lang="ru-RU" sz="1500">
                <a:latin typeface="Calibri"/>
                <a:ea typeface="+mj-ea"/>
                <a:cs typeface="+mj-cs"/>
                <a:sym typeface="Calibri"/>
              </a:rPr>
              <a:pPr defTabSz="908285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1500" dirty="0"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637379" name="Рисунок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458788"/>
            <a:ext cx="107473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7380" name="Заголовок 23"/>
          <p:cNvSpPr txBox="1">
            <a:spLocks/>
          </p:cNvSpPr>
          <p:nvPr/>
        </p:nvSpPr>
        <p:spPr bwMode="auto">
          <a:xfrm>
            <a:off x="352425" y="74613"/>
            <a:ext cx="8720138" cy="8620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 defTabSz="912813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УЧЕБНИКИ  ДЛЯ РЕАЛИЗАЦИИ ФГОС НОО ОВЗ </a:t>
            </a:r>
          </a:p>
          <a:p>
            <a:pPr algn="ctr" defTabSz="912813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В ДЕЙСТВУЮЩЕМ ФЕДЕРАЛЬНОМ ПЕРЕЧНЕ УЧЕБНИКОВ</a:t>
            </a:r>
          </a:p>
        </p:txBody>
      </p:sp>
      <p:sp>
        <p:nvSpPr>
          <p:cNvPr id="1637381" name="Прямоугольник 28"/>
          <p:cNvSpPr>
            <a:spLocks noChangeArrowheads="1"/>
          </p:cNvSpPr>
          <p:nvPr/>
        </p:nvSpPr>
        <p:spPr bwMode="auto">
          <a:xfrm>
            <a:off x="393700" y="1668463"/>
            <a:ext cx="83661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9" tIns="45644" rIns="91289" bIns="45644">
            <a:spAutoFit/>
          </a:bodyPr>
          <a:lstStyle/>
          <a:p>
            <a:pPr defTabSz="912813"/>
            <a:endParaRPr lang="ru-RU">
              <a:solidFill>
                <a:srgbClr val="000000"/>
              </a:solidFill>
              <a:latin typeface="Helvetica" pitchFamily="34" charset="0"/>
            </a:endParaRPr>
          </a:p>
          <a:p>
            <a:pPr defTabSz="912813"/>
            <a:endParaRPr lang="ru-RU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1637382" name="Picture 4" descr="http://pda.spbvedomosti.ru/images/upload1/2010/12/5-Semeyn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682750"/>
            <a:ext cx="38719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" name="Содержимое 4"/>
          <p:cNvGraphicFramePr>
            <a:graphicFrameLocks noGrp="1"/>
          </p:cNvGraphicFramePr>
          <p:nvPr/>
        </p:nvGraphicFramePr>
        <p:xfrm>
          <a:off x="171450" y="4732338"/>
          <a:ext cx="8813800" cy="1114425"/>
        </p:xfrm>
        <a:graphic>
          <a:graphicData uri="http://schemas.openxmlformats.org/drawingml/2006/table">
            <a:tbl>
              <a:tblPr/>
              <a:tblGrid>
                <a:gridCol w="4786313"/>
                <a:gridCol w="1139825"/>
                <a:gridCol w="1063625"/>
                <a:gridCol w="989012"/>
                <a:gridCol w="8350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Группы обучающихся с ОВЗ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Варианты АООП НОО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</a:rPr>
                        <a:t>Глухие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</a:rPr>
                        <a:t>1.1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24284"/>
                          </a:solidFill>
                          <a:effectLst/>
                          <a:latin typeface="Helvetica" pitchFamily="34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24284"/>
                          </a:solidFill>
                          <a:effectLst/>
                          <a:latin typeface="Helvetica" pitchFamily="34" charset="0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</a:rPr>
                        <a:t>Слабослышащие и позднооглохшие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</a:rPr>
                        <a:t>2.1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24284"/>
                          </a:solidFill>
                          <a:effectLst/>
                          <a:latin typeface="Helvetica" pitchFamily="34" charset="0"/>
                        </a:rPr>
                        <a:t>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824284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pic>
        <p:nvPicPr>
          <p:cNvPr id="1637406" name="Picture 8" descr="http://1newsmaker.ru/wp-content/uploads/2015/06/Gluhie_066_6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682750"/>
            <a:ext cx="386556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1437">
            <a:off x="2320925" y="5165725"/>
            <a:ext cx="1870075" cy="2500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33152">
            <a:off x="3368675" y="4799013"/>
            <a:ext cx="1677988" cy="103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7" name="Picture 9" descr="C:\Users\AKitova\Desktop\Новые обложки и титулы\Русский язык. Развитие речи\Razv_rechi 3 kl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2450" y="4941888"/>
            <a:ext cx="1031875" cy="1414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6" name="Picture 8" descr="C:\Users\AKitova\Desktop\Новые обложки и титулы\Русский язык. Развитие речи\Razv_rechi 3 kl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5550" y="4935538"/>
            <a:ext cx="1046163" cy="143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5" name="Picture 7" descr="C:\Users\AKitova\Desktop\Новые обложки и титулы\Русский язык. Развитие речи\Razv_rechi 2_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238" y="4221163"/>
            <a:ext cx="1057275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639430" name="Заголовок 1"/>
          <p:cNvSpPr txBox="1">
            <a:spLocks/>
          </p:cNvSpPr>
          <p:nvPr/>
        </p:nvSpPr>
        <p:spPr bwMode="auto">
          <a:xfrm>
            <a:off x="-46038" y="881063"/>
            <a:ext cx="1908176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894" tIns="39937" rIns="79894" bIns="39937"/>
          <a:lstStyle/>
          <a:p>
            <a:pPr algn="ctr" defTabSz="1042988"/>
            <a:endParaRPr lang="ru-RU" sz="1000">
              <a:solidFill>
                <a:srgbClr val="7F7F7F"/>
              </a:solidFill>
              <a:latin typeface="Trebuchet MS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720138" y="6548438"/>
            <a:ext cx="327025" cy="293687"/>
          </a:xfrm>
        </p:spPr>
        <p:txBody>
          <a:bodyPr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/>
            </a:pPr>
            <a:fld id="{990D2FC2-538E-4541-94DB-007D90BCBBE9}" type="slidenum">
              <a:rPr lang="ru-RU" sz="1500">
                <a:latin typeface="Calibri"/>
                <a:ea typeface="+mj-ea"/>
                <a:cs typeface="+mj-cs"/>
                <a:sym typeface="Calibri"/>
              </a:rPr>
              <a:pPr defTabSz="908285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500" dirty="0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639432" name="TextBox 29"/>
          <p:cNvSpPr txBox="1">
            <a:spLocks noChangeArrowheads="1"/>
          </p:cNvSpPr>
          <p:nvPr/>
        </p:nvSpPr>
        <p:spPr bwMode="auto">
          <a:xfrm>
            <a:off x="3095625" y="1116013"/>
            <a:ext cx="381793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9" tIns="45639" rIns="91279" bIns="45639">
            <a:spAutoFit/>
          </a:bodyPr>
          <a:lstStyle/>
          <a:p>
            <a:pPr defTabSz="909638"/>
            <a:r>
              <a:rPr lang="ru-RU" sz="1400" b="1" u="sng">
                <a:solidFill>
                  <a:srgbClr val="FF0000"/>
                </a:solidFill>
                <a:latin typeface="Helvetica" pitchFamily="34" charset="0"/>
              </a:rPr>
              <a:t>ДЛЯ ГЛУХИХ ОБУЧАЮЩИХСЯ</a:t>
            </a:r>
          </a:p>
        </p:txBody>
      </p:sp>
      <p:pic>
        <p:nvPicPr>
          <p:cNvPr id="2051" name="Picture 3" descr="D:\ВСЁ\ПРЕЗЕНТАЦИИ\ДЛЯ ПРЕЗ\Рис. к презент\Новые обложки\Чтен_глух_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58138" y="3157538"/>
            <a:ext cx="1020762" cy="14525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4" name="Picture 5" descr="C:\Users\AKitova\Desktop\Новые обложки и титулы\Русский язык. Развитие речи\Razv_rechi 2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963" y="4206875"/>
            <a:ext cx="1055687" cy="1427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8" name="TextBox 37"/>
          <p:cNvSpPr txBox="1"/>
          <p:nvPr/>
        </p:nvSpPr>
        <p:spPr>
          <a:xfrm>
            <a:off x="1270000" y="1852613"/>
            <a:ext cx="3708400" cy="493712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5200" rIns="25200">
            <a:spAutoFit/>
          </a:bodyPr>
          <a:lstStyle/>
          <a:p>
            <a:pPr defTabSz="912813"/>
            <a:r>
              <a:rPr lang="ru-RU" sz="1300" b="1">
                <a:solidFill>
                  <a:srgbClr val="404040"/>
                </a:solidFill>
                <a:latin typeface="Arial Narrow" pitchFamily="34" charset="0"/>
              </a:rPr>
              <a:t>Русский язык. Развитие речи. 1 дополнительный, </a:t>
            </a:r>
            <a:br>
              <a:rPr lang="ru-RU" sz="1300" b="1">
                <a:solidFill>
                  <a:srgbClr val="404040"/>
                </a:solidFill>
                <a:latin typeface="Arial Narrow" pitchFamily="34" charset="0"/>
              </a:rPr>
            </a:br>
            <a:r>
              <a:rPr lang="ru-RU" sz="1300" b="1">
                <a:solidFill>
                  <a:srgbClr val="404040"/>
                </a:solidFill>
                <a:latin typeface="Arial Narrow" pitchFamily="34" charset="0"/>
              </a:rPr>
              <a:t>1–3 классы. Т. С. Зыкова и др.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46900" y="1873250"/>
            <a:ext cx="1887538" cy="492125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5200" rIns="25200">
            <a:spAutoFit/>
          </a:bodyPr>
          <a:lstStyle/>
          <a:p>
            <a:pPr defTabSz="912813"/>
            <a:r>
              <a:rPr lang="ru-RU" sz="1300" b="1">
                <a:solidFill>
                  <a:srgbClr val="404040"/>
                </a:solidFill>
                <a:latin typeface="Arial Narrow" pitchFamily="34" charset="0"/>
              </a:rPr>
              <a:t>Чтение. 1 класс.                 Т. С. Зыкова, Н. А. Морева</a:t>
            </a:r>
          </a:p>
        </p:txBody>
      </p:sp>
      <p:pic>
        <p:nvPicPr>
          <p:cNvPr id="32" name="Picture 4" descr="C:\Users\AKitova\Desktop\Новые обложки и титулы\Русский язык. Развитие речи\razv rechi 1 kl 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70063" y="2903538"/>
            <a:ext cx="1050925" cy="1431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1" name="Picture 3" descr="C:\Users\AKitova\Desktop\Новые обложки и титулы\Русский язык. Развитие речи\razv rechi 1 kl 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03325" y="2924175"/>
            <a:ext cx="1050925" cy="1433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5" name="Picture 2" descr="C:\Users\AKitova\Desktop\Новые обложки и титулы\Русский язык. Развитие речи\razv rechi 1 dop kl(1)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1125" y="2222500"/>
            <a:ext cx="1119188" cy="1457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1" name="Прямоугольник 20"/>
          <p:cNvSpPr/>
          <p:nvPr/>
        </p:nvSpPr>
        <p:spPr>
          <a:xfrm>
            <a:off x="3136900" y="3421063"/>
            <a:ext cx="2119313" cy="14097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/>
          </a:extLst>
        </p:spPr>
        <p:txBody>
          <a:bodyPr lIns="64165" tIns="32094" rIns="64165" bIns="32094">
            <a:spAutoFit/>
          </a:bodyPr>
          <a:lstStyle/>
          <a:p>
            <a:pPr marL="450850" defTabSz="906463">
              <a:spcAft>
                <a:spcPts val="425"/>
              </a:spcAft>
            </a:pPr>
            <a:r>
              <a:rPr lang="ru-RU" sz="1200" b="1">
                <a:solidFill>
                  <a:srgbClr val="535353"/>
                </a:solidFill>
                <a:latin typeface="Arial Narrow" pitchFamily="34" charset="0"/>
              </a:rPr>
              <a:t>Дидактические материалы </a:t>
            </a:r>
            <a:r>
              <a:rPr lang="ru-RU" sz="1200">
                <a:solidFill>
                  <a:srgbClr val="535353"/>
                </a:solidFill>
                <a:latin typeface="Arial Narrow" pitchFamily="34" charset="0"/>
              </a:rPr>
              <a:t>к учебникам «Русский язык. Развитие речи»:</a:t>
            </a:r>
          </a:p>
          <a:p>
            <a:pPr marL="450850" defTabSz="906463"/>
            <a:r>
              <a:rPr lang="ru-RU" sz="1200" b="1">
                <a:solidFill>
                  <a:srgbClr val="535353"/>
                </a:solidFill>
                <a:latin typeface="Arial Narrow" pitchFamily="34" charset="0"/>
              </a:rPr>
              <a:t>Дидактический материал по предметно-практическому обучению</a:t>
            </a:r>
            <a:r>
              <a:rPr lang="ru-RU" sz="1200">
                <a:solidFill>
                  <a:srgbClr val="535353"/>
                </a:solidFill>
                <a:latin typeface="Arial Narrow" pitchFamily="34" charset="0"/>
              </a:rPr>
              <a:t>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73388" y="2444750"/>
            <a:ext cx="4267200" cy="8953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lIns="64165" tIns="32094" rIns="64165" bIns="32094">
            <a:spAutoFit/>
          </a:bodyPr>
          <a:lstStyle/>
          <a:p>
            <a:pPr marL="539750" defTabSz="906463">
              <a:spcAft>
                <a:spcPts val="600"/>
              </a:spcAft>
            </a:pPr>
            <a:r>
              <a:rPr lang="ru-RU" sz="1200" b="1">
                <a:solidFill>
                  <a:srgbClr val="535353"/>
                </a:solidFill>
                <a:latin typeface="Arial Narrow" pitchFamily="34" charset="0"/>
              </a:rPr>
              <a:t>Электронная Форма Учебника - Инструкция</a:t>
            </a:r>
            <a:r>
              <a:rPr lang="ru-RU" sz="1200">
                <a:solidFill>
                  <a:srgbClr val="535353"/>
                </a:solidFill>
                <a:latin typeface="Arial Narrow" pitchFamily="34" charset="0"/>
              </a:rPr>
              <a:t> по установке, настройке и использованию электронной формы учебника издательства «Просвещение»</a:t>
            </a:r>
            <a:endParaRPr lang="ru-RU" sz="400">
              <a:solidFill>
                <a:srgbClr val="535353"/>
              </a:solidFill>
              <a:latin typeface="Arial Narrow" pitchFamily="34" charset="0"/>
            </a:endParaRPr>
          </a:p>
          <a:p>
            <a:pPr marL="539750" defTabSz="906463">
              <a:spcAft>
                <a:spcPts val="425"/>
              </a:spcAft>
            </a:pPr>
            <a:r>
              <a:rPr lang="ru-RU" sz="1300" b="1">
                <a:solidFill>
                  <a:srgbClr val="535353"/>
                </a:solidFill>
                <a:latin typeface="Arial Narrow" pitchFamily="34" charset="0"/>
              </a:rPr>
              <a:t>Методические рекомендации </a:t>
            </a:r>
            <a:r>
              <a:rPr lang="ru-RU" sz="1100">
                <a:solidFill>
                  <a:srgbClr val="535353"/>
                </a:solidFill>
                <a:latin typeface="Arial Narrow" pitchFamily="34" charset="0"/>
              </a:rPr>
              <a:t>(в т.ч. рабочие программы)  </a:t>
            </a:r>
          </a:p>
        </p:txBody>
      </p:sp>
      <p:pic>
        <p:nvPicPr>
          <p:cNvPr id="1639442" name="image17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54363" y="3503613"/>
            <a:ext cx="434975" cy="3825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39443" name="image20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55938" y="2506663"/>
            <a:ext cx="361950" cy="4492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50" name="Picture 2" descr="D:\ВСЁ\ПРЕЗЕНТАЦИИ\ДЛЯ ПРЕЗ\Рис. к презент\Новые обложки\Чтен_глух_1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834188" y="3849688"/>
            <a:ext cx="1028700" cy="14525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27" name="Стрелка вниз 26"/>
          <p:cNvSpPr/>
          <p:nvPr/>
        </p:nvSpPr>
        <p:spPr>
          <a:xfrm rot="5400000">
            <a:off x="2881610" y="3862204"/>
            <a:ext cx="374095" cy="404831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 anchor="ctr">
            <a:spAutoFit/>
          </a:bodyPr>
          <a:lstStyle/>
          <a:p>
            <a:pPr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pic>
        <p:nvPicPr>
          <p:cNvPr id="1639446" name="Рисунок 4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813" y="458788"/>
            <a:ext cx="107473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47" name="TextBox 25"/>
          <p:cNvSpPr txBox="1">
            <a:spLocks noChangeArrowheads="1"/>
          </p:cNvSpPr>
          <p:nvPr/>
        </p:nvSpPr>
        <p:spPr bwMode="auto">
          <a:xfrm>
            <a:off x="85725" y="1419225"/>
            <a:ext cx="76581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00" b="1">
                <a:solidFill>
                  <a:srgbClr val="404040"/>
                </a:solidFill>
                <a:latin typeface="Helvetica" pitchFamily="34" charset="0"/>
              </a:rPr>
              <a:t>Предметная область «Язык и речевая практика». </a:t>
            </a:r>
          </a:p>
        </p:txBody>
      </p:sp>
      <p:sp>
        <p:nvSpPr>
          <p:cNvPr id="1639448" name="Заголовок 23"/>
          <p:cNvSpPr txBox="1">
            <a:spLocks/>
          </p:cNvSpPr>
          <p:nvPr/>
        </p:nvSpPr>
        <p:spPr bwMode="auto">
          <a:xfrm>
            <a:off x="352425" y="74613"/>
            <a:ext cx="8720138" cy="882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 defTabSz="912813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УЧЕБНИКИ  ДЛЯ РЕАЛИЗАЦИИ ФГОС НОО ОВЗ </a:t>
            </a:r>
          </a:p>
          <a:p>
            <a:pPr algn="ctr" defTabSz="912813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В ДЕЙСТВУЮЩЕМ ФЕДЕРАЛЬНОМ ПЕРЕЧНЕ УЧЕБНИКОВ</a:t>
            </a: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33925" y="5091113"/>
            <a:ext cx="1376363" cy="113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71395">
            <a:off x="3533775" y="5902325"/>
            <a:ext cx="2435225" cy="8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9" descr="C:\Users\AKitova\Desktop\Новые обложки и титулы\Русский язык. Развитие речи\Razv_rechi 3 kl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3" y="4989513"/>
            <a:ext cx="1090612" cy="1497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6" name="Picture 8" descr="C:\Users\AKitova\Desktop\Новые обложки и титулы\Русский язык. Развитие речи\Razv_rechi 3 kl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4979988"/>
            <a:ext cx="1106487" cy="151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5" name="Picture 7" descr="C:\Users\AKitova\Desktop\Новые обложки и титулы\Русский язык. Развитие речи\Razv_rechi 2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3" y="3965575"/>
            <a:ext cx="1119187" cy="151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55" name="Овал 54"/>
          <p:cNvSpPr/>
          <p:nvPr/>
        </p:nvSpPr>
        <p:spPr>
          <a:xfrm>
            <a:off x="8049693" y="4771200"/>
            <a:ext cx="626763" cy="626763"/>
          </a:xfrm>
          <a:prstGeom prst="ellipse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6" name="Овал 55"/>
          <p:cNvSpPr/>
          <p:nvPr/>
        </p:nvSpPr>
        <p:spPr>
          <a:xfrm>
            <a:off x="8038320" y="3713445"/>
            <a:ext cx="665039" cy="650839"/>
          </a:xfrm>
          <a:prstGeom prst="ellipse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41478" name="Заголовок 1"/>
          <p:cNvSpPr txBox="1">
            <a:spLocks/>
          </p:cNvSpPr>
          <p:nvPr/>
        </p:nvSpPr>
        <p:spPr bwMode="auto">
          <a:xfrm>
            <a:off x="-46038" y="881063"/>
            <a:ext cx="1908176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894" tIns="39937" rIns="79894" bIns="39937"/>
          <a:lstStyle/>
          <a:p>
            <a:pPr algn="ctr" defTabSz="1042988"/>
            <a:endParaRPr lang="ru-RU" sz="1000">
              <a:solidFill>
                <a:srgbClr val="7F7F7F"/>
              </a:solidFill>
              <a:latin typeface="Trebuchet MS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720138" y="6548438"/>
            <a:ext cx="327025" cy="293687"/>
          </a:xfrm>
        </p:spPr>
        <p:txBody>
          <a:bodyPr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/>
            </a:pPr>
            <a:fld id="{AB43895C-2D6B-4082-8850-B67197C79CE2}" type="slidenum">
              <a:rPr lang="ru-RU" sz="1500">
                <a:latin typeface="Calibri"/>
                <a:ea typeface="+mj-ea"/>
                <a:cs typeface="+mj-cs"/>
                <a:sym typeface="Calibri"/>
              </a:rPr>
              <a:pPr defTabSz="908285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1500" dirty="0"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1641480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5763"/>
            <a:ext cx="118586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481" name="TextBox 29"/>
          <p:cNvSpPr txBox="1">
            <a:spLocks noChangeArrowheads="1"/>
          </p:cNvSpPr>
          <p:nvPr/>
        </p:nvSpPr>
        <p:spPr bwMode="auto">
          <a:xfrm>
            <a:off x="4052888" y="1092200"/>
            <a:ext cx="381635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9" tIns="45639" rIns="91279" bIns="45639">
            <a:spAutoFit/>
          </a:bodyPr>
          <a:lstStyle/>
          <a:p>
            <a:pPr defTabSz="909638"/>
            <a:r>
              <a:rPr lang="ru-RU" sz="1700" b="1" u="sng">
                <a:solidFill>
                  <a:srgbClr val="FF0000"/>
                </a:solidFill>
                <a:latin typeface="Arial Narrow" pitchFamily="34" charset="0"/>
              </a:rPr>
              <a:t>ДЛЯ ГЛУХИХ ОБУЧАЮЩИХСЯ</a:t>
            </a:r>
          </a:p>
        </p:txBody>
      </p:sp>
      <p:pic>
        <p:nvPicPr>
          <p:cNvPr id="34" name="Picture 5" descr="C:\Users\AKitova\Desktop\Новые обложки и титулы\Русский язык. Развитие речи\Razv_rechi 2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3921125"/>
            <a:ext cx="1117600" cy="150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8" name="TextBox 37"/>
          <p:cNvSpPr txBox="1"/>
          <p:nvPr/>
        </p:nvSpPr>
        <p:spPr>
          <a:xfrm>
            <a:off x="111125" y="1136650"/>
            <a:ext cx="3708400" cy="492125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5200" rIns="25200">
            <a:spAutoFit/>
          </a:bodyPr>
          <a:lstStyle/>
          <a:p>
            <a:pPr defTabSz="912813"/>
            <a:r>
              <a:rPr lang="ru-RU" sz="1300" b="1">
                <a:solidFill>
                  <a:srgbClr val="404040"/>
                </a:solidFill>
                <a:latin typeface="Arial Narrow" pitchFamily="34" charset="0"/>
              </a:rPr>
              <a:t>Русский язык. Развитие речи. 1 дополнительный, </a:t>
            </a:r>
            <a:br>
              <a:rPr lang="ru-RU" sz="1300" b="1">
                <a:solidFill>
                  <a:srgbClr val="404040"/>
                </a:solidFill>
                <a:latin typeface="Arial Narrow" pitchFamily="34" charset="0"/>
              </a:rPr>
            </a:br>
            <a:r>
              <a:rPr lang="ru-RU" sz="1300" b="1">
                <a:solidFill>
                  <a:srgbClr val="404040"/>
                </a:solidFill>
                <a:latin typeface="Arial Narrow" pitchFamily="34" charset="0"/>
              </a:rPr>
              <a:t>1–3 классы. Т. С. Зыкова и др.</a:t>
            </a:r>
          </a:p>
        </p:txBody>
      </p:sp>
      <p:pic>
        <p:nvPicPr>
          <p:cNvPr id="32" name="Picture 4" descr="C:\Users\AKitova\Desktop\Новые обложки и титулы\Русский язык. Развитие речи\razv rechi 1 kl 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7688" y="2770188"/>
            <a:ext cx="1112837" cy="151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1" name="Picture 3" descr="C:\Users\AKitova\Desktop\Новые обложки и титулы\Русский язык. Развитие речи\razv rechi 1 kl 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675" y="2792413"/>
            <a:ext cx="1112838" cy="151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5" name="Picture 2" descr="C:\Users\AKitova\Desktop\Новые обложки и титулы\Русский язык. Развитие речи\razv rechi 1 dop kl(1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30163" y="1703388"/>
            <a:ext cx="1125538" cy="146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41" name="TextBox 40"/>
          <p:cNvSpPr txBox="1"/>
          <p:nvPr/>
        </p:nvSpPr>
        <p:spPr>
          <a:xfrm>
            <a:off x="2206169" y="1555278"/>
            <a:ext cx="6908800" cy="48556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линии УМК «Русский язык. Развитие речи»: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тематически связано с повседневными занятиями детей, расширяет их представления об окружающем мире, знакомит с жизнью общества;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и последовательность заданий рекомендует учителю ту или иную организацию урока, подсказывают методические приёмы моделирования ситуаций, способствующих общему и речевому развитию детей;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содержание учебников может дополняться дидактическим материалом по предметно-практическому обучению, размещённым на страничке соответствующего учебника на сайте издательства;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учебников структурировано с учётом соотношения объёма материала и количества учебных часов каждой четверти, для удобства ориентировки у каждой четверти своё цветовое оформлению страниц для учебников 1–3 классов и своя установка для ребёнка («Я буду…», «Я хочу…», «Я люблю…», «Я умею…») для учебника 1 дополнительного класса.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линию УМК входят: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(опубликована в электронном каталоге издательства «Просвещение» на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интернет-ресурсе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www.prosv.ru);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 по предметно-практическому обучению, содержащий варианты заданий, образцы поделок, шаблоны и картинки для выполнения аппликаций и макетов (опубликован в электронном каталоге издательства «Просвещение»);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(опубликованы в электронном каталоге издательства «Просвещение»). </a:t>
            </a:r>
          </a:p>
        </p:txBody>
      </p:sp>
      <p:sp>
        <p:nvSpPr>
          <p:cNvPr id="1641488" name="Заголовок 23"/>
          <p:cNvSpPr txBox="1">
            <a:spLocks/>
          </p:cNvSpPr>
          <p:nvPr/>
        </p:nvSpPr>
        <p:spPr bwMode="auto">
          <a:xfrm>
            <a:off x="352425" y="74613"/>
            <a:ext cx="8720138" cy="882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 defTabSz="912813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УЧЕБНИКИ  ДЛЯ РЕАЛИЗАЦИИ ФГОС НОО ОВЗ </a:t>
            </a:r>
          </a:p>
          <a:p>
            <a:pPr algn="ctr" defTabSz="912813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В ДЕЙСТВУЮЩЕМ ФЕДЕРАЛЬНОМ ПЕРЕЧНЕ УЧЕБНИКОВ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8913" y="620713"/>
            <a:ext cx="2552700" cy="13716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Фиксированный разворотный формат для каждой темы учитывает возрастные возможности и особенности познавательной деятельности обучающихся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l="2832" t="1530" r="6572" b="1435"/>
          <a:stretch/>
        </p:blipFill>
        <p:spPr bwMode="auto">
          <a:xfrm>
            <a:off x="1687513" y="3635375"/>
            <a:ext cx="2366962" cy="31781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/>
          <a:srcRect l="2593" t="1234" r="5656" b="1378"/>
          <a:stretch/>
        </p:blipFill>
        <p:spPr bwMode="auto">
          <a:xfrm>
            <a:off x="4065588" y="3635375"/>
            <a:ext cx="2346325" cy="31781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108825" y="5475288"/>
            <a:ext cx="1871663" cy="7572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с другими изучаемыми предметами (например, математика)</a:t>
            </a:r>
          </a:p>
        </p:txBody>
      </p:sp>
      <p:cxnSp>
        <p:nvCxnSpPr>
          <p:cNvPr id="6" name="Скругленная соединительная линия 5"/>
          <p:cNvCxnSpPr>
            <a:stCxn id="5" idx="1"/>
          </p:cNvCxnSpPr>
          <p:nvPr/>
        </p:nvCxnSpPr>
        <p:spPr>
          <a:xfrm rot="10800000" flipV="1">
            <a:off x="6388100" y="5853113"/>
            <a:ext cx="720725" cy="17462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7131050" y="4575175"/>
            <a:ext cx="1849438" cy="758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предметно-практической деятельности</a:t>
            </a:r>
          </a:p>
        </p:txBody>
      </p:sp>
      <p:cxnSp>
        <p:nvCxnSpPr>
          <p:cNvPr id="8" name="Скругленная соединительная линия 7"/>
          <p:cNvCxnSpPr>
            <a:stCxn id="7" idx="1"/>
          </p:cNvCxnSpPr>
          <p:nvPr/>
        </p:nvCxnSpPr>
        <p:spPr>
          <a:xfrm rot="10800000">
            <a:off x="6396038" y="4632325"/>
            <a:ext cx="735012" cy="32226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152400" y="3692525"/>
            <a:ext cx="1757363" cy="5540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Проиллюстрированная обучающая ситуация, </a:t>
            </a:r>
          </a:p>
        </p:txBody>
      </p:sp>
      <p:cxnSp>
        <p:nvCxnSpPr>
          <p:cNvPr id="10" name="Скругленная соединительная линия 39"/>
          <p:cNvCxnSpPr>
            <a:stCxn id="9" idx="2"/>
          </p:cNvCxnSpPr>
          <p:nvPr/>
        </p:nvCxnSpPr>
        <p:spPr>
          <a:xfrm rot="16200000" flipH="1">
            <a:off x="1311276" y="3965575"/>
            <a:ext cx="317500" cy="87947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136525" y="4787900"/>
            <a:ext cx="1757363" cy="137001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 проблемная ситуация, мотивирующая к общению и познавательной деятельности  </a:t>
            </a:r>
          </a:p>
        </p:txBody>
      </p:sp>
      <p:cxnSp>
        <p:nvCxnSpPr>
          <p:cNvPr id="12" name="Скругленная соединительная линия 11"/>
          <p:cNvCxnSpPr/>
          <p:nvPr/>
        </p:nvCxnSpPr>
        <p:spPr>
          <a:xfrm flipV="1">
            <a:off x="1893888" y="5146675"/>
            <a:ext cx="1060450" cy="13335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323850" y="2616200"/>
            <a:ext cx="2411413" cy="758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направленные на развитие монологической и разговорной речи</a:t>
            </a:r>
          </a:p>
        </p:txBody>
      </p:sp>
      <p:cxnSp>
        <p:nvCxnSpPr>
          <p:cNvPr id="14" name="Скругленная соединительная линия 13"/>
          <p:cNvCxnSpPr/>
          <p:nvPr/>
        </p:nvCxnSpPr>
        <p:spPr>
          <a:xfrm rot="16200000" flipH="1">
            <a:off x="1630363" y="3389313"/>
            <a:ext cx="2214562" cy="2163762"/>
          </a:xfrm>
          <a:prstGeom prst="curvedConnector3">
            <a:avLst>
              <a:gd name="adj1" fmla="val 1664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5"/>
          <a:srcRect l="2729" t="1441" r="5998" b="1585"/>
          <a:stretch/>
        </p:blipFill>
        <p:spPr bwMode="auto">
          <a:xfrm>
            <a:off x="2835275" y="390525"/>
            <a:ext cx="2436813" cy="32670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6"/>
          <a:srcRect l="3184" t="1437" r="3371" b="1580"/>
          <a:stretch/>
        </p:blipFill>
        <p:spPr bwMode="auto">
          <a:xfrm>
            <a:off x="5297488" y="390525"/>
            <a:ext cx="2414587" cy="32670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516688" y="3033713"/>
            <a:ext cx="2843212" cy="13716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Использование практической деятельности, разнообразие заданий </a:t>
            </a:r>
          </a:p>
          <a:p>
            <a:pPr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и форм организации работы на уроках обеспечивают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мотивированность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</a:t>
            </a:r>
          </a:p>
          <a:p>
            <a:pPr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в овладении речью и осознанность восприятия изучаемого материала</a:t>
            </a:r>
          </a:p>
        </p:txBody>
      </p:sp>
      <p:cxnSp>
        <p:nvCxnSpPr>
          <p:cNvPr id="18" name="Скругленная соединительная линия 86"/>
          <p:cNvCxnSpPr>
            <a:stCxn id="17" idx="0"/>
            <a:endCxn id="16" idx="3"/>
          </p:cNvCxnSpPr>
          <p:nvPr/>
        </p:nvCxnSpPr>
        <p:spPr>
          <a:xfrm rot="16200000" flipV="1">
            <a:off x="7287419" y="2383631"/>
            <a:ext cx="1074738" cy="22542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43538" name="TextBox 18"/>
          <p:cNvSpPr txBox="1">
            <a:spLocks noChangeArrowheads="1"/>
          </p:cNvSpPr>
          <p:nvPr/>
        </p:nvSpPr>
        <p:spPr bwMode="auto">
          <a:xfrm>
            <a:off x="58738" y="38100"/>
            <a:ext cx="8972550" cy="4143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582" tIns="45582" rIns="45582" bIns="45582" anchor="ctr"/>
          <a:lstStyle/>
          <a:p>
            <a:pPr defTabSz="911225">
              <a:lnSpc>
                <a:spcPct val="80000"/>
              </a:lnSpc>
            </a:pPr>
            <a:r>
              <a:rPr lang="ru-RU" sz="2600">
                <a:solidFill>
                  <a:schemeClr val="bg1"/>
                </a:solidFill>
                <a:latin typeface="Impact" pitchFamily="34" charset="0"/>
                <a:sym typeface="Helvetica" pitchFamily="34" charset="0"/>
              </a:rPr>
              <a:t>Примеры страниц из линии «Русский язык. Развитие речи»</a:t>
            </a:r>
          </a:p>
        </p:txBody>
      </p:sp>
      <p:cxnSp>
        <p:nvCxnSpPr>
          <p:cNvPr id="20" name="Скругленная соединительная линия 19"/>
          <p:cNvCxnSpPr>
            <a:stCxn id="2" idx="3"/>
          </p:cNvCxnSpPr>
          <p:nvPr/>
        </p:nvCxnSpPr>
        <p:spPr>
          <a:xfrm>
            <a:off x="2741613" y="1306513"/>
            <a:ext cx="317500" cy="17145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243013"/>
            <a:ext cx="3778250" cy="5046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20138" y="6548438"/>
            <a:ext cx="327025" cy="293687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77" dirty="0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463" y="1243013"/>
            <a:ext cx="3794125" cy="5046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8575" y="601663"/>
            <a:ext cx="1397000" cy="149542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5021" tIns="65021" rIns="65021" bIns="65021" anchor="ctr">
            <a:spAutoFit/>
          </a:bodyPr>
          <a:lstStyle/>
          <a:p>
            <a:pPr defTabSz="1300163" hangingPunct="0"/>
            <a:r>
              <a:rPr lang="ru-RU" sz="1000">
                <a:solidFill>
                  <a:srgbClr val="000000"/>
                </a:solidFill>
              </a:rPr>
              <a:t>Содержательный материал учебника организован в соответствии с календарно-тематическим принципом.</a:t>
            </a:r>
            <a:endParaRPr lang="ru-RU" sz="10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Helvetica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625" y="4799013"/>
            <a:ext cx="1377950" cy="137001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реализуют познавательную, дополняющую и разъясняющую функции</a:t>
            </a:r>
          </a:p>
        </p:txBody>
      </p:sp>
      <p:cxnSp>
        <p:nvCxnSpPr>
          <p:cNvPr id="29" name="Скругленная соединительная линия 28"/>
          <p:cNvCxnSpPr/>
          <p:nvPr/>
        </p:nvCxnSpPr>
        <p:spPr>
          <a:xfrm flipV="1">
            <a:off x="1143000" y="5661025"/>
            <a:ext cx="620713" cy="48418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/>
          <p:nvPr/>
        </p:nvCxnSpPr>
        <p:spPr>
          <a:xfrm flipV="1">
            <a:off x="1143000" y="5672138"/>
            <a:ext cx="3644900" cy="47307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26988" y="2151063"/>
            <a:ext cx="1603375" cy="248443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Каждая тема выполнена в определенном цвете, с соответствующими повторяющимися плашками на полях разворотов. </a:t>
            </a:r>
          </a:p>
          <a:p>
            <a:pPr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На данных страницах оформление темы «Зима».   </a:t>
            </a:r>
          </a:p>
        </p:txBody>
      </p:sp>
      <p:cxnSp>
        <p:nvCxnSpPr>
          <p:cNvPr id="44" name="Скругленная соединительная линия 43"/>
          <p:cNvCxnSpPr/>
          <p:nvPr/>
        </p:nvCxnSpPr>
        <p:spPr>
          <a:xfrm rot="16200000" flipH="1">
            <a:off x="1243807" y="4269581"/>
            <a:ext cx="2311400" cy="153193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/>
          <p:nvPr/>
        </p:nvCxnSpPr>
        <p:spPr>
          <a:xfrm rot="5400000" flipH="1" flipV="1">
            <a:off x="1425575" y="1676401"/>
            <a:ext cx="2346325" cy="1930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8" name="Скругленный прямоугольник 57"/>
          <p:cNvSpPr/>
          <p:nvPr/>
        </p:nvSpPr>
        <p:spPr>
          <a:xfrm>
            <a:off x="6732588" y="796925"/>
            <a:ext cx="2411412" cy="758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направленные на формирование универсальных учебных действий</a:t>
            </a:r>
          </a:p>
        </p:txBody>
      </p:sp>
      <p:cxnSp>
        <p:nvCxnSpPr>
          <p:cNvPr id="59" name="Скругленная соединительная линия 58"/>
          <p:cNvCxnSpPr/>
          <p:nvPr/>
        </p:nvCxnSpPr>
        <p:spPr>
          <a:xfrm rot="10800000" flipV="1">
            <a:off x="7273925" y="1543050"/>
            <a:ext cx="719138" cy="17462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0" name="Скругленный прямоугольник 59"/>
          <p:cNvSpPr/>
          <p:nvPr/>
        </p:nvSpPr>
        <p:spPr>
          <a:xfrm>
            <a:off x="4306888" y="765175"/>
            <a:ext cx="2411412" cy="758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направленные на формирование регулятивных учебных действий</a:t>
            </a:r>
          </a:p>
        </p:txBody>
      </p:sp>
      <p:cxnSp>
        <p:nvCxnSpPr>
          <p:cNvPr id="61" name="Скругленная соединительная линия 60"/>
          <p:cNvCxnSpPr/>
          <p:nvPr/>
        </p:nvCxnSpPr>
        <p:spPr>
          <a:xfrm rot="5400000">
            <a:off x="5676900" y="1385888"/>
            <a:ext cx="185737" cy="45878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6" name="Скругленная соединительная линия 65"/>
          <p:cNvCxnSpPr/>
          <p:nvPr/>
        </p:nvCxnSpPr>
        <p:spPr>
          <a:xfrm rot="10800000">
            <a:off x="7273925" y="1974850"/>
            <a:ext cx="574675" cy="44608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7" name="Скругленный прямоугольник 66"/>
          <p:cNvSpPr/>
          <p:nvPr/>
        </p:nvSpPr>
        <p:spPr>
          <a:xfrm>
            <a:off x="7848600" y="2122488"/>
            <a:ext cx="1295400" cy="11684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направленные на поисковое, выборочное чтение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7812088" y="3382963"/>
            <a:ext cx="1331912" cy="13589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направленные на ориентирование в учебном материале</a:t>
            </a:r>
          </a:p>
        </p:txBody>
      </p:sp>
      <p:cxnSp>
        <p:nvCxnSpPr>
          <p:cNvPr id="71" name="Скругленная соединительная линия 70"/>
          <p:cNvCxnSpPr/>
          <p:nvPr/>
        </p:nvCxnSpPr>
        <p:spPr>
          <a:xfrm rot="16200000" flipV="1">
            <a:off x="6300788" y="2516188"/>
            <a:ext cx="1581150" cy="139065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4" name="Скругленный прямоугольник 73"/>
          <p:cNvSpPr/>
          <p:nvPr/>
        </p:nvSpPr>
        <p:spPr>
          <a:xfrm>
            <a:off x="6718300" y="5229225"/>
            <a:ext cx="2409825" cy="9620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уделяется овладению детьми техникой чтения, формированию умения осмысливать прочитанное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4189413" y="3417888"/>
            <a:ext cx="1757362" cy="34925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65021" tIns="65021" rIns="65021" bIns="65021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устной речи</a:t>
            </a:r>
          </a:p>
        </p:txBody>
      </p:sp>
      <p:cxnSp>
        <p:nvCxnSpPr>
          <p:cNvPr id="76" name="Скругленная соединительная линия 75"/>
          <p:cNvCxnSpPr/>
          <p:nvPr/>
        </p:nvCxnSpPr>
        <p:spPr>
          <a:xfrm flipV="1">
            <a:off x="4498975" y="3136900"/>
            <a:ext cx="423863" cy="24447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47638" name="Прямоугольник 2"/>
          <p:cNvSpPr>
            <a:spLocks noChangeArrowheads="1"/>
          </p:cNvSpPr>
          <p:nvPr/>
        </p:nvSpPr>
        <p:spPr bwMode="auto">
          <a:xfrm>
            <a:off x="1408113" y="50800"/>
            <a:ext cx="5037137" cy="830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582" tIns="45582" rIns="45582" bIns="45582" anchor="ctr"/>
          <a:lstStyle/>
          <a:p>
            <a:pPr>
              <a:lnSpc>
                <a:spcPts val="2900"/>
              </a:lnSpc>
            </a:pP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Примеры страниц из учебника </a:t>
            </a:r>
            <a:br>
              <a:rPr lang="ru-RU" sz="2800">
                <a:solidFill>
                  <a:schemeClr val="bg1"/>
                </a:solidFill>
                <a:latin typeface="Impact" pitchFamily="34" charset="0"/>
              </a:rPr>
            </a:b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«Чтение. 1 класс»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rot="21303521">
            <a:off x="1176338" y="4802188"/>
            <a:ext cx="1806575" cy="178593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1000">
                <a:latin typeface="Helvetica" pitchFamily="34" charset="0"/>
              </a:rPr>
              <a:t>Вырежи листок с адресом. Положи листок в карман. </a:t>
            </a:r>
          </a:p>
          <a:p>
            <a:r>
              <a:rPr lang="ru-RU" sz="1000">
                <a:latin typeface="Helvetica" pitchFamily="34" charset="0"/>
              </a:rPr>
              <a:t>Не потеряй! </a:t>
            </a:r>
          </a:p>
          <a:p>
            <a:r>
              <a:rPr lang="ru-RU" sz="1000">
                <a:latin typeface="Helvetica" pitchFamily="34" charset="0"/>
              </a:rPr>
              <a:t>Фамилия _________ Дом ____________ </a:t>
            </a:r>
          </a:p>
          <a:p>
            <a:r>
              <a:rPr lang="ru-RU" sz="1000">
                <a:latin typeface="Helvetica" pitchFamily="34" charset="0"/>
              </a:rPr>
              <a:t>Имя _____________ Квартира ________ </a:t>
            </a:r>
          </a:p>
          <a:p>
            <a:r>
              <a:rPr lang="ru-RU" sz="1000">
                <a:latin typeface="Helvetica" pitchFamily="34" charset="0"/>
              </a:rPr>
              <a:t>Город ___________ Телефон ________ </a:t>
            </a:r>
          </a:p>
          <a:p>
            <a:r>
              <a:rPr lang="ru-RU" sz="1000">
                <a:latin typeface="Helvetica" pitchFamily="34" charset="0"/>
              </a:rPr>
              <a:t>Улица ___________ 	</a:t>
            </a: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5746">
            <a:off x="4137025" y="4989513"/>
            <a:ext cx="1984375" cy="1422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098" name="Picture 2" descr="C:\Users\TYaskevich\AppData\Local\Temp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2863" y="3343275"/>
            <a:ext cx="1436687" cy="19034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3013" y="2781300"/>
            <a:ext cx="1531937" cy="20193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649669" name="Заголовок 1"/>
          <p:cNvSpPr txBox="1">
            <a:spLocks/>
          </p:cNvSpPr>
          <p:nvPr/>
        </p:nvSpPr>
        <p:spPr bwMode="auto">
          <a:xfrm>
            <a:off x="0" y="881063"/>
            <a:ext cx="19081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894" tIns="39937" rIns="79894" bIns="39937"/>
          <a:lstStyle/>
          <a:p>
            <a:pPr algn="ctr" defTabSz="1042988"/>
            <a:endParaRPr lang="ru-RU" sz="1000">
              <a:solidFill>
                <a:srgbClr val="7F7F7F"/>
              </a:solidFill>
              <a:latin typeface="Trebuchet MS" pitchFamily="34" charset="0"/>
            </a:endParaRPr>
          </a:p>
        </p:txBody>
      </p:sp>
      <p:sp>
        <p:nvSpPr>
          <p:cNvPr id="1649670" name="TextBox 46"/>
          <p:cNvSpPr txBox="1">
            <a:spLocks noChangeArrowheads="1"/>
          </p:cNvSpPr>
          <p:nvPr/>
        </p:nvSpPr>
        <p:spPr bwMode="auto">
          <a:xfrm>
            <a:off x="1763713" y="1150938"/>
            <a:ext cx="5118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9" tIns="45639" rIns="91279" bIns="45639">
            <a:spAutoFit/>
          </a:bodyPr>
          <a:lstStyle/>
          <a:p>
            <a:pPr defTabSz="909638"/>
            <a:r>
              <a:rPr lang="ru-RU" sz="1400" b="1" u="sng">
                <a:solidFill>
                  <a:srgbClr val="FF0000"/>
                </a:solidFill>
                <a:latin typeface="Helvetica" pitchFamily="34" charset="0"/>
              </a:rPr>
              <a:t> ДЛЯ ГЛУХИХ И СЛАБОСЛЫШАЩИХ ОБУЧАЮЩИХСЯ</a:t>
            </a:r>
          </a:p>
          <a:p>
            <a:pPr defTabSz="909638"/>
            <a:r>
              <a:rPr lang="ru-RU" sz="1400" b="1" u="sng">
                <a:solidFill>
                  <a:srgbClr val="FF0000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669338" y="6535738"/>
            <a:ext cx="377825" cy="320675"/>
          </a:xfrm>
        </p:spPr>
        <p:txBody>
          <a:bodyPr lIns="91440" tIns="45720" rIns="91440" bIns="45720" rtlCol="0"/>
          <a:lstStyle/>
          <a:p>
            <a:pPr defTabSz="908285" fontAlgn="auto">
              <a:spcBef>
                <a:spcPts val="0"/>
              </a:spcBef>
              <a:spcAft>
                <a:spcPts val="0"/>
              </a:spcAft>
              <a:defRPr/>
            </a:pPr>
            <a:fld id="{AD33C9B0-C9C5-47E6-9FDD-B557AE095B7C}" type="slidenum">
              <a:rPr lang="ru-RU" sz="1500">
                <a:latin typeface="Calibri"/>
                <a:ea typeface="+mj-ea"/>
                <a:cs typeface="+mj-cs"/>
                <a:sym typeface="Calibri"/>
              </a:rPr>
              <a:pPr defTabSz="908285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1500" dirty="0"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00275"/>
            <a:ext cx="1547813" cy="1968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4" name="TextBox 13"/>
          <p:cNvSpPr txBox="1"/>
          <p:nvPr/>
        </p:nvSpPr>
        <p:spPr>
          <a:xfrm>
            <a:off x="1236663" y="1751013"/>
            <a:ext cx="4259262" cy="492125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5200" rIns="25200">
            <a:spAutoFit/>
          </a:bodyPr>
          <a:lstStyle/>
          <a:p>
            <a:pPr defTabSz="912813"/>
            <a:r>
              <a:rPr lang="ru-RU" sz="1300" b="1">
                <a:solidFill>
                  <a:srgbClr val="404040"/>
                </a:solidFill>
                <a:latin typeface="Arial Narrow" pitchFamily="34" charset="0"/>
              </a:rPr>
              <a:t>Ознакомление с окружающим миром. </a:t>
            </a:r>
          </a:p>
          <a:p>
            <a:pPr defTabSz="912813"/>
            <a:r>
              <a:rPr lang="ru-RU" sz="1300" b="1">
                <a:solidFill>
                  <a:srgbClr val="404040"/>
                </a:solidFill>
                <a:latin typeface="Arial Narrow" pitchFamily="34" charset="0"/>
              </a:rPr>
              <a:t>1 дополнительный, 1, 2 классы.  Зыкова Т. С., Зыкова М. А..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46600" y="3379788"/>
            <a:ext cx="2878138" cy="14097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/>
          </a:extLst>
        </p:spPr>
        <p:txBody>
          <a:bodyPr lIns="64165" tIns="32094" rIns="64165" bIns="32094">
            <a:spAutoFit/>
          </a:bodyPr>
          <a:lstStyle/>
          <a:p>
            <a:pPr defTabSz="906463">
              <a:spcAft>
                <a:spcPts val="425"/>
              </a:spcAft>
            </a:pPr>
            <a:r>
              <a:rPr lang="ru-RU" sz="1200" b="1">
                <a:solidFill>
                  <a:srgbClr val="535353"/>
                </a:solidFill>
                <a:latin typeface="Arial Narrow" pitchFamily="34" charset="0"/>
              </a:rPr>
              <a:t>Дидактические материалы </a:t>
            </a:r>
            <a:r>
              <a:rPr lang="ru-RU" sz="1200">
                <a:solidFill>
                  <a:srgbClr val="535353"/>
                </a:solidFill>
                <a:latin typeface="Arial Narrow" pitchFamily="34" charset="0"/>
              </a:rPr>
              <a:t>к учебникам «Ознакомление с окружающим миром»</a:t>
            </a:r>
          </a:p>
          <a:p>
            <a:pPr defTabSz="906463">
              <a:spcAft>
                <a:spcPts val="425"/>
              </a:spcAft>
            </a:pPr>
            <a:r>
              <a:rPr lang="ru-RU" sz="1200">
                <a:solidFill>
                  <a:srgbClr val="535353"/>
                </a:solidFill>
                <a:latin typeface="Arial Narrow" pitchFamily="34" charset="0"/>
              </a:rPr>
              <a:t>(дополнительный иллюстративный и текстовый материал, а также самостоятельно выполненные детские рисунки и семейные фотографии, которые отражают мир, окружающий каждого обучающегося</a:t>
            </a:r>
          </a:p>
        </p:txBody>
      </p:sp>
      <p:pic>
        <p:nvPicPr>
          <p:cNvPr id="1649675" name="image17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7663" y="2424113"/>
            <a:ext cx="477837" cy="422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49676" name="Рисунок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813" y="458788"/>
            <a:ext cx="107473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495675" y="2336800"/>
            <a:ext cx="4443413" cy="8953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lIns="64165" tIns="32094" rIns="64165" bIns="32094">
            <a:spAutoFit/>
          </a:bodyPr>
          <a:lstStyle/>
          <a:p>
            <a:pPr marL="539750" defTabSz="906463">
              <a:spcAft>
                <a:spcPts val="600"/>
              </a:spcAft>
            </a:pPr>
            <a:r>
              <a:rPr lang="ru-RU" sz="1200" b="1">
                <a:solidFill>
                  <a:srgbClr val="535353"/>
                </a:solidFill>
                <a:latin typeface="Arial Narrow" pitchFamily="34" charset="0"/>
              </a:rPr>
              <a:t>Электронная Форма Учебника - Инструкция</a:t>
            </a:r>
            <a:r>
              <a:rPr lang="ru-RU" sz="1200">
                <a:solidFill>
                  <a:srgbClr val="535353"/>
                </a:solidFill>
                <a:latin typeface="Arial Narrow" pitchFamily="34" charset="0"/>
              </a:rPr>
              <a:t> по установке, настройке и использованию электронной формы учебника издательства «Просвещение»</a:t>
            </a:r>
            <a:endParaRPr lang="ru-RU" sz="400">
              <a:solidFill>
                <a:srgbClr val="535353"/>
              </a:solidFill>
              <a:latin typeface="Arial Narrow" pitchFamily="34" charset="0"/>
            </a:endParaRPr>
          </a:p>
          <a:p>
            <a:pPr marL="539750" defTabSz="906463">
              <a:spcAft>
                <a:spcPts val="425"/>
              </a:spcAft>
            </a:pPr>
            <a:r>
              <a:rPr lang="ru-RU" sz="1300" b="1">
                <a:solidFill>
                  <a:srgbClr val="535353"/>
                </a:solidFill>
                <a:latin typeface="Arial Narrow" pitchFamily="34" charset="0"/>
              </a:rPr>
              <a:t>Методические рекомендации </a:t>
            </a:r>
            <a:r>
              <a:rPr lang="ru-RU" sz="1100">
                <a:solidFill>
                  <a:srgbClr val="535353"/>
                </a:solidFill>
                <a:latin typeface="Arial Narrow" pitchFamily="34" charset="0"/>
              </a:rPr>
              <a:t>(в т.ч. рабочие программы)  </a:t>
            </a:r>
          </a:p>
        </p:txBody>
      </p:sp>
      <p:pic>
        <p:nvPicPr>
          <p:cNvPr id="1649678" name="image20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9663" y="2413000"/>
            <a:ext cx="361950" cy="449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49679" name="TextBox 20"/>
          <p:cNvSpPr txBox="1">
            <a:spLocks noChangeArrowheads="1"/>
          </p:cNvSpPr>
          <p:nvPr/>
        </p:nvSpPr>
        <p:spPr bwMode="auto">
          <a:xfrm>
            <a:off x="273050" y="1411288"/>
            <a:ext cx="71389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00" b="1">
                <a:solidFill>
                  <a:srgbClr val="404040"/>
                </a:solidFill>
                <a:latin typeface="Helvetica" pitchFamily="34" charset="0"/>
              </a:rPr>
              <a:t>Предметная область «Обществознание и естествознание»</a:t>
            </a:r>
          </a:p>
          <a:p>
            <a:endParaRPr lang="ru-RU" sz="1700" b="1">
              <a:solidFill>
                <a:srgbClr val="404040"/>
              </a:solidFill>
              <a:latin typeface="Helvetica" pitchFamily="34" charset="0"/>
            </a:endParaRPr>
          </a:p>
        </p:txBody>
      </p:sp>
      <p:sp>
        <p:nvSpPr>
          <p:cNvPr id="1649680" name="Заголовок 23"/>
          <p:cNvSpPr txBox="1">
            <a:spLocks/>
          </p:cNvSpPr>
          <p:nvPr/>
        </p:nvSpPr>
        <p:spPr bwMode="auto">
          <a:xfrm>
            <a:off x="352425" y="74613"/>
            <a:ext cx="8720138" cy="8620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 defTabSz="912813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УЧЕБНИКИ  ДЛЯ РЕАЛИЗАЦИИ ФГОС НОО ОВЗ </a:t>
            </a:r>
          </a:p>
          <a:p>
            <a:pPr algn="ctr" defTabSz="912813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В ДЕЙСТВУЮЩЕМ ФЕДЕРАЛЬНОМ ПЕРЕЧНЕ УЧЕБНИКОВ</a:t>
            </a: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872532">
            <a:off x="6499225" y="5005388"/>
            <a:ext cx="522288" cy="3365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11"/>
          <a:srcRect l="3360" t="1529" r="2731" b="1223"/>
          <a:stretch/>
        </p:blipFill>
        <p:spPr bwMode="auto">
          <a:xfrm rot="243169">
            <a:off x="7477125" y="4429125"/>
            <a:ext cx="1304925" cy="18557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00738" y="5764213"/>
            <a:ext cx="1484312" cy="7239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1187523">
            <a:off x="2813050" y="5713413"/>
            <a:ext cx="1495425" cy="784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1953" name="Рисунок 4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458788"/>
            <a:ext cx="107473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defTabSz="909367" fontAlgn="auto">
              <a:spcBef>
                <a:spcPts val="0"/>
              </a:spcBef>
              <a:spcAft>
                <a:spcPts val="0"/>
              </a:spcAft>
              <a:defRPr/>
            </a:pPr>
            <a:fld id="{45824B63-9A80-4C81-8275-6E26564B9A3C}" type="slidenum">
              <a:rPr lang="ru-RU" sz="1477">
                <a:latin typeface="Calibri"/>
                <a:ea typeface="+mj-ea"/>
                <a:cs typeface="+mj-cs"/>
                <a:sym typeface="Calibri"/>
              </a:rPr>
              <a:pPr defTabSz="909367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z="1477" dirty="0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661955" name="Заголовок 3"/>
          <p:cNvSpPr txBox="1">
            <a:spLocks/>
          </p:cNvSpPr>
          <p:nvPr/>
        </p:nvSpPr>
        <p:spPr bwMode="auto">
          <a:xfrm>
            <a:off x="179388" y="-63500"/>
            <a:ext cx="8824912" cy="12080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64911" tIns="64911" rIns="64911" bIns="64911" anchor="ctr"/>
          <a:lstStyle/>
          <a:p>
            <a:pPr algn="ctr" defTabSz="912813"/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УЧЕБНИКИ  ДЛЯ  РЕАЛИЗАЦИИ ФГОС ОБРАЗОВАНИЯ ОБУЧАЮЩИХСЯ С </a:t>
            </a:r>
            <a:r>
              <a:rPr lang="ru-RU" sz="2000">
                <a:solidFill>
                  <a:srgbClr val="FFFFFF"/>
                </a:solidFill>
                <a:latin typeface="Impact" pitchFamily="34" charset="0"/>
              </a:rPr>
              <a:t>ИНТЕЛЛЕКТУАЛЬНЫМИ НАРУШЕНИЯМИ</a:t>
            </a:r>
          </a:p>
          <a:p>
            <a:pPr algn="ctr" defTabSz="912813"/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В ДЕЙСТВУЮЩЕМ ФЕДЕРАЛЬНОМ </a:t>
            </a:r>
            <a:r>
              <a:rPr lang="ru-RU" sz="2000">
                <a:solidFill>
                  <a:srgbClr val="FFFFFF"/>
                </a:solidFill>
                <a:latin typeface="Impact" pitchFamily="34" charset="0"/>
              </a:rPr>
              <a:t>ПЕРЕЧНЕ УЧЕБНИКОВ</a:t>
            </a:r>
          </a:p>
        </p:txBody>
      </p:sp>
      <p:sp>
        <p:nvSpPr>
          <p:cNvPr id="1661956" name="Прямоугольник 51"/>
          <p:cNvSpPr>
            <a:spLocks noChangeArrowheads="1"/>
          </p:cNvSpPr>
          <p:nvPr/>
        </p:nvSpPr>
        <p:spPr bwMode="auto">
          <a:xfrm>
            <a:off x="393700" y="1771650"/>
            <a:ext cx="83661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9" tIns="45644" rIns="91289" bIns="45644">
            <a:spAutoFit/>
          </a:bodyPr>
          <a:lstStyle/>
          <a:p>
            <a:pPr defTabSz="912813"/>
            <a:endParaRPr lang="ru-RU">
              <a:solidFill>
                <a:srgbClr val="000000"/>
              </a:solidFill>
              <a:latin typeface="Helvetica" pitchFamily="34" charset="0"/>
            </a:endParaRPr>
          </a:p>
          <a:p>
            <a:pPr defTabSz="912813"/>
            <a:endParaRPr lang="ru-RU">
              <a:solidFill>
                <a:srgbClr val="000000"/>
              </a:solidFill>
              <a:latin typeface="Helvetica" pitchFamily="34" charset="0"/>
            </a:endParaRPr>
          </a:p>
        </p:txBody>
      </p:sp>
      <p:graphicFrame>
        <p:nvGraphicFramePr>
          <p:cNvPr id="53" name="Содержимое 4"/>
          <p:cNvGraphicFramePr>
            <a:graphicFrameLocks noGrp="1"/>
          </p:cNvGraphicFramePr>
          <p:nvPr/>
        </p:nvGraphicFramePr>
        <p:xfrm>
          <a:off x="336550" y="1951038"/>
          <a:ext cx="8483600" cy="2790825"/>
        </p:xfrm>
        <a:graphic>
          <a:graphicData uri="http://schemas.openxmlformats.org/drawingml/2006/table">
            <a:tbl>
              <a:tblPr/>
              <a:tblGrid>
                <a:gridCol w="4606925"/>
                <a:gridCol w="38766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Группы обучающихся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Варианты АООП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30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</a:rPr>
                        <a:t>Обучающиеся с легкой умственной отсталостью (интеллектуальными нарушениями)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Вариант 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148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</a:rPr>
                        <a:t>Обучающиеся с умеренной, тяжелой и глубокой умственной отсталостью (интеллектуальными нарушениями), тяжелыми и множественными нарушениями развития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Вариант 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308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706563"/>
            <a:ext cx="3706812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3090" name="Рисунок 11"/>
          <p:cNvPicPr>
            <a:picLocks noChangeAspect="1"/>
          </p:cNvPicPr>
          <p:nvPr/>
        </p:nvPicPr>
        <p:blipFill>
          <a:blip r:embed="rId3"/>
          <a:srcRect l="12950" t="17944" r="11034" b="10641"/>
          <a:stretch>
            <a:fillRect/>
          </a:stretch>
        </p:blipFill>
        <p:spPr bwMode="auto">
          <a:xfrm>
            <a:off x="1588" y="1363663"/>
            <a:ext cx="5291137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588" y="4911725"/>
            <a:ext cx="5291137" cy="1292225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55" rIns="91310" bIns="45655" anchor="ctr"/>
          <a:lstStyle/>
          <a:p>
            <a:pPr algn="ctr" defTabSz="908050"/>
            <a:r>
              <a:rPr lang="ru-RU" sz="1600">
                <a:solidFill>
                  <a:srgbClr val="FFFFFF"/>
                </a:solidFill>
                <a:latin typeface="Arial Narrow" pitchFamily="34" charset="0"/>
              </a:rPr>
              <a:t>Приказом №</a:t>
            </a:r>
            <a:r>
              <a:rPr lang="en-US" sz="1600">
                <a:solidFill>
                  <a:srgbClr val="FFFFFF"/>
                </a:solidFill>
                <a:latin typeface="Arial Narrow" pitchFamily="34" charset="0"/>
              </a:rPr>
              <a:t> 576 </a:t>
            </a:r>
            <a:r>
              <a:rPr lang="ru-RU" sz="1600">
                <a:solidFill>
                  <a:srgbClr val="FFFFFF"/>
                </a:solidFill>
                <a:latin typeface="Arial Narrow" pitchFamily="34" charset="0"/>
              </a:rPr>
              <a:t>от 08 июня 2015 г утверждены изменения в федеральном перечне учебников.</a:t>
            </a:r>
          </a:p>
          <a:p>
            <a:pPr algn="ctr" defTabSz="908050"/>
            <a:r>
              <a:rPr lang="ru-RU" sz="1600">
                <a:solidFill>
                  <a:srgbClr val="FFFFFF"/>
                </a:solidFill>
                <a:latin typeface="Arial Narrow" pitchFamily="34" charset="0"/>
              </a:rPr>
              <a:t>Издательство «Просвещение» полностью сохранило свой портфель учебной литературы</a:t>
            </a:r>
          </a:p>
        </p:txBody>
      </p:sp>
      <p:pic>
        <p:nvPicPr>
          <p:cNvPr id="1753092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27000"/>
            <a:ext cx="811213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3093" name="Заголовок 1"/>
          <p:cNvSpPr txBox="1">
            <a:spLocks/>
          </p:cNvSpPr>
          <p:nvPr/>
        </p:nvSpPr>
        <p:spPr bwMode="auto">
          <a:xfrm>
            <a:off x="457200" y="84138"/>
            <a:ext cx="82296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0" tIns="45655" rIns="91310" bIns="45655"/>
          <a:lstStyle/>
          <a:p>
            <a:pPr algn="ctr" defTabSz="641350"/>
            <a:r>
              <a:rPr lang="ru-RU" sz="33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ЭЛЕКТРОННАЯ ФОРМА УЧЕБНИКА (ЭФУ )</a:t>
            </a:r>
            <a:br>
              <a:rPr lang="ru-RU" sz="33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</a:br>
            <a:r>
              <a:rPr lang="ru-RU" sz="33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для обучающихся с ОВЗ </a:t>
            </a:r>
          </a:p>
        </p:txBody>
      </p:sp>
      <p:sp>
        <p:nvSpPr>
          <p:cNvPr id="1753094" name="Прямоугольник 7"/>
          <p:cNvSpPr>
            <a:spLocks noChangeArrowheads="1"/>
          </p:cNvSpPr>
          <p:nvPr/>
        </p:nvSpPr>
        <p:spPr bwMode="auto">
          <a:xfrm>
            <a:off x="5486400" y="1778000"/>
            <a:ext cx="358457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0" tIns="45655" rIns="91310" bIns="45655">
            <a:spAutoFit/>
          </a:bodyPr>
          <a:lstStyle/>
          <a:p>
            <a:pPr algn="ctr" defTabSz="908050">
              <a:spcAft>
                <a:spcPts val="1000"/>
              </a:spcAft>
              <a:tabLst>
                <a:tab pos="455613" algn="l"/>
              </a:tabLst>
            </a:pPr>
            <a:r>
              <a:rPr lang="ru-RU" b="1">
                <a:solidFill>
                  <a:srgbClr val="3E3E3E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Электронная форма учебника (ЭФУ) </a:t>
            </a:r>
          </a:p>
          <a:p>
            <a:pPr defTabSz="908050">
              <a:spcAft>
                <a:spcPts val="1000"/>
              </a:spcAft>
              <a:buFont typeface="Arial Narrow" pitchFamily="34" charset="0"/>
              <a:buChar char="─"/>
              <a:tabLst>
                <a:tab pos="455613" algn="l"/>
              </a:tabLst>
            </a:pPr>
            <a:r>
              <a:rPr lang="ru-RU">
                <a:solidFill>
                  <a:srgbClr val="3E3E3E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это электронное издание, соответствующее по структуре, содержанию и художественному оформлению печатной форме учебника, содержащее мультимедийные элементы и интерактивные ссылки, расширяющие и дополняющие содержание учебника. </a:t>
            </a:r>
          </a:p>
          <a:p>
            <a:pPr defTabSz="908050">
              <a:spcAft>
                <a:spcPts val="1000"/>
              </a:spcAft>
              <a:tabLst>
                <a:tab pos="455613" algn="l"/>
              </a:tabLst>
            </a:pPr>
            <a:r>
              <a:rPr lang="ru-RU" sz="1600" b="1">
                <a:solidFill>
                  <a:srgbClr val="3E3E3E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(Приказ № 1559 от 8 декабря 2014 г.).</a:t>
            </a:r>
          </a:p>
          <a:p>
            <a:pPr defTabSz="908050">
              <a:tabLst>
                <a:tab pos="455613" algn="l"/>
              </a:tabLst>
            </a:pPr>
            <a:endParaRPr lang="ru-RU">
              <a:solidFill>
                <a:srgbClr val="3E3E3E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7175" y="1711325"/>
            <a:ext cx="8593138" cy="430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3" tIns="45487" rIns="90973" bIns="45487" anchor="ctr"/>
          <a:lstStyle/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7" dirty="0">
              <a:solidFill>
                <a:prstClr val="white"/>
              </a:solidFill>
              <a:hlinkClick r:id="rId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238" y="3016250"/>
            <a:ext cx="2851151" cy="3230563"/>
          </a:xfrm>
          <a:prstGeom prst="rect">
            <a:avLst/>
          </a:prstGeom>
          <a:noFill/>
        </p:spPr>
        <p:txBody>
          <a:bodyPr lIns="90973" tIns="45487" rIns="90973" bIns="45487">
            <a:spAutoFit/>
          </a:bodyPr>
          <a:lstStyle/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Математика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Русский язык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Развитие речи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Ознакомление с окружающим  миром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Чтение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Живой мир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Устная речь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Ручной труд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Природоведение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Биология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География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Сельскохозяйственный труд</a:t>
            </a:r>
          </a:p>
          <a:p>
            <a:pPr marL="536168" lvl="1" indent="-350087" defTabSz="912817" fontAlgn="auto" hangingPunct="0">
              <a:lnSpc>
                <a:spcPct val="60000"/>
              </a:lnSpc>
              <a:spcBef>
                <a:spcPts val="633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Helvetica Neue Bold Condensed"/>
                <a:cs typeface="Helvetica Neue Bold Condensed"/>
                <a:sym typeface="Helvetica Neue"/>
              </a:rPr>
              <a:t>Швейное дело</a:t>
            </a:r>
          </a:p>
        </p:txBody>
      </p:sp>
      <p:pic>
        <p:nvPicPr>
          <p:cNvPr id="1754115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88" y="1435100"/>
            <a:ext cx="10223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116" name="Picture 2" descr="D:\ВСЁ\ПРЕЗЕНТАЦИИ ВСЁ\ДЛЯ ПРЕЗ\Работа с ЭФУ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050" y="3870325"/>
            <a:ext cx="2741613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117" name="Picture 2" descr="C:\Users\TYaskevich\Pictures\Рисунок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9450" y="3870325"/>
            <a:ext cx="3348038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2586038" y="1392238"/>
            <a:ext cx="64039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188" tIns="32099" rIns="64188" bIns="32099" anchor="ctr">
            <a:spAutoFit/>
          </a:bodyPr>
          <a:lstStyle/>
          <a:p>
            <a:pPr defTabSz="641820">
              <a:lnSpc>
                <a:spcPts val="1828"/>
              </a:lnSpc>
              <a:spcAft>
                <a:spcPts val="844"/>
              </a:spcAft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повышение уровня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мотивации</a:t>
            </a: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обучающихся, учебник делает процесс обучения более интересным и более приятным;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defTabSz="641820" eaLnBrk="0" hangingPunct="0">
              <a:lnSpc>
                <a:spcPts val="1828"/>
              </a:lnSpc>
              <a:spcAft>
                <a:spcPts val="844"/>
              </a:spcAft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 повышение уровня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понимания, усвояемости и запоминаемости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 материала, большое количество разъяснений, повторений, подсказок.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defTabSz="641820" eaLnBrk="0" hangingPunct="0">
              <a:lnSpc>
                <a:spcPts val="1828"/>
              </a:lnSpc>
              <a:spcAft>
                <a:spcPts val="844"/>
              </a:spcAft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 получение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более глубоких знаний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по предмету, чему способствует обширная база мультимедиа контента, галереи, схем, иллюстраций;</a:t>
            </a:r>
          </a:p>
          <a:p>
            <a:pPr defTabSz="641820" eaLnBrk="0" hangingPunct="0">
              <a:lnSpc>
                <a:spcPts val="1828"/>
              </a:lnSpc>
              <a:spcAft>
                <a:spcPts val="844"/>
              </a:spcAft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удобство использования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(удобная навигация, инструменты изменения размера шрифта, создания заметок и закладок)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defTabSz="909412" fontAlgn="auto">
              <a:spcBef>
                <a:spcPts val="0"/>
              </a:spcBef>
              <a:spcAft>
                <a:spcPts val="0"/>
              </a:spcAft>
              <a:defRPr/>
            </a:pPr>
            <a:fld id="{2F6CB2BF-55BA-4977-BEED-3AA164238450}" type="slidenum">
              <a:rPr lang="ru-RU" sz="1477">
                <a:latin typeface="Calibri"/>
                <a:ea typeface="+mj-ea"/>
                <a:cs typeface="+mj-cs"/>
                <a:sym typeface="Calibri"/>
              </a:rPr>
              <a:pPr defTabSz="909412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z="1477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75412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750" y="163513"/>
            <a:ext cx="8229600" cy="836612"/>
          </a:xfrm>
        </p:spPr>
        <p:txBody>
          <a:bodyPr lIns="91401" tIns="45700" rIns="91401" bIns="45700">
            <a:spAutoFit/>
          </a:bodyPr>
          <a:lstStyle/>
          <a:p>
            <a:pPr defTabSz="914400" eaLnBrk="1" hangingPunct="1">
              <a:lnSpc>
                <a:spcPts val="2900"/>
              </a:lnSpc>
            </a:pPr>
            <a:r>
              <a:rPr lang="ru-RU" sz="2400" smtClean="0"/>
              <a:t>ЭЛЕКТРОННЫЙ УЧЕБНИК (ЭФУ)</a:t>
            </a:r>
            <a:br>
              <a:rPr lang="ru-RU" sz="2400" smtClean="0"/>
            </a:br>
            <a:r>
              <a:rPr lang="ru-RU" sz="2400" smtClean="0"/>
              <a:t>ДЛЯ ОБУЧАЮЩИХСЯ С ОВЗ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472488" y="6313488"/>
            <a:ext cx="188912" cy="3206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6590575-DFBC-4F25-96BF-E5ACD20449CA}" type="slidenum">
              <a:rPr lang="ru-RU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3" y="1484313"/>
            <a:ext cx="8253412" cy="3421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619971" name="TextBox 6"/>
          <p:cNvSpPr txBox="1">
            <a:spLocks noChangeArrowheads="1"/>
          </p:cNvSpPr>
          <p:nvPr/>
        </p:nvSpPr>
        <p:spPr bwMode="auto">
          <a:xfrm>
            <a:off x="1270000" y="1601788"/>
            <a:ext cx="6692900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96" tIns="32063" rIns="64096" bIns="32063">
            <a:spAutoFit/>
          </a:bodyPr>
          <a:lstStyle/>
          <a:p>
            <a:pPr defTabSz="908050"/>
            <a:r>
              <a:rPr lang="ru-RU" sz="2500" b="1">
                <a:solidFill>
                  <a:srgbClr val="3E3E3E"/>
                </a:solidFill>
                <a:latin typeface="Helvetica" pitchFamily="34" charset="0"/>
              </a:rPr>
              <a:t>2016-2017 уч. г. – 1 доп., 1 классы</a:t>
            </a:r>
          </a:p>
          <a:p>
            <a:pPr defTabSz="908050"/>
            <a:endParaRPr lang="ru-RU" sz="2500" b="1">
              <a:solidFill>
                <a:srgbClr val="3E3E3E"/>
              </a:solidFill>
              <a:latin typeface="Helvetica" pitchFamily="34" charset="0"/>
            </a:endParaRPr>
          </a:p>
          <a:p>
            <a:pPr defTabSz="908050"/>
            <a:r>
              <a:rPr lang="ru-RU" sz="2500" b="1">
                <a:solidFill>
                  <a:srgbClr val="3E3E3E"/>
                </a:solidFill>
                <a:latin typeface="Helvetica" pitchFamily="34" charset="0"/>
              </a:rPr>
              <a:t>2017-2018 уч. г. – 1 доп., 1 и 2 классы</a:t>
            </a:r>
          </a:p>
          <a:p>
            <a:pPr defTabSz="908050"/>
            <a:endParaRPr lang="ru-RU" sz="2500" b="1">
              <a:solidFill>
                <a:srgbClr val="3E3E3E"/>
              </a:solidFill>
              <a:latin typeface="Helvetica" pitchFamily="34" charset="0"/>
            </a:endParaRPr>
          </a:p>
          <a:p>
            <a:pPr defTabSz="908050"/>
            <a:r>
              <a:rPr lang="ru-RU" sz="2500" b="1">
                <a:solidFill>
                  <a:srgbClr val="3E3E3E"/>
                </a:solidFill>
                <a:latin typeface="Helvetica" pitchFamily="34" charset="0"/>
              </a:rPr>
              <a:t>2018-2019 уч. г. – 1 доп., 1, 2 и 3 классы</a:t>
            </a:r>
          </a:p>
          <a:p>
            <a:pPr defTabSz="908050"/>
            <a:endParaRPr lang="ru-RU" sz="2500" b="1">
              <a:solidFill>
                <a:srgbClr val="3E3E3E"/>
              </a:solidFill>
              <a:latin typeface="Helvetica" pitchFamily="34" charset="0"/>
            </a:endParaRPr>
          </a:p>
          <a:p>
            <a:pPr defTabSz="908050"/>
            <a:r>
              <a:rPr lang="ru-RU" sz="2500" b="1">
                <a:solidFill>
                  <a:srgbClr val="3E3E3E"/>
                </a:solidFill>
                <a:latin typeface="Helvetica" pitchFamily="34" charset="0"/>
              </a:rPr>
              <a:t>2019-2020 уч. г. – 1 доп., 1, 2, 3 и 4 классы</a:t>
            </a:r>
          </a:p>
          <a:p>
            <a:pPr defTabSz="908050"/>
            <a:endParaRPr lang="ru-RU" sz="1400">
              <a:solidFill>
                <a:srgbClr val="3E3E3E"/>
              </a:solidFill>
              <a:latin typeface="Helvetica" pitchFamily="34" charset="0"/>
            </a:endParaRPr>
          </a:p>
        </p:txBody>
      </p:sp>
      <p:sp>
        <p:nvSpPr>
          <p:cNvPr id="1619972" name="Заголовок 9"/>
          <p:cNvSpPr txBox="1">
            <a:spLocks/>
          </p:cNvSpPr>
          <p:nvPr/>
        </p:nvSpPr>
        <p:spPr bwMode="auto">
          <a:xfrm>
            <a:off x="-107950" y="109538"/>
            <a:ext cx="9021763" cy="1257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4000">
                <a:solidFill>
                  <a:srgbClr val="FFFFFF"/>
                </a:solidFill>
                <a:latin typeface="Impact" pitchFamily="34" charset="0"/>
              </a:rPr>
              <a:t>ПОЭТАПНОСТЬ ВВЕДЕНИЯ ФГОС</a:t>
            </a:r>
          </a:p>
          <a:p>
            <a:pPr algn="ctr">
              <a:lnSpc>
                <a:spcPts val="3000"/>
              </a:lnSpc>
            </a:pPr>
            <a:r>
              <a:rPr lang="ru-RU" sz="4000">
                <a:solidFill>
                  <a:srgbClr val="FFFFFF"/>
                </a:solidFill>
                <a:latin typeface="Impact" pitchFamily="34" charset="0"/>
              </a:rPr>
              <a:t> </a:t>
            </a:r>
            <a:br>
              <a:rPr lang="ru-RU" sz="4000">
                <a:solidFill>
                  <a:srgbClr val="FFFFFF"/>
                </a:solidFill>
                <a:latin typeface="Impact" pitchFamily="34" charset="0"/>
              </a:rPr>
            </a:br>
            <a:r>
              <a:rPr lang="ru-RU" sz="4000">
                <a:solidFill>
                  <a:srgbClr val="FFFFFF"/>
                </a:solidFill>
                <a:latin typeface="Impact" pitchFamily="34" charset="0"/>
              </a:rPr>
              <a:t>ДЛЯ ОБУЧАЮЩИХСЯ С ОВЗ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" y="4787986"/>
            <a:ext cx="9143999" cy="1388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4805" tIns="64805" rIns="64805" bIns="64805" spcCol="37955">
            <a:spAutoFit/>
          </a:bodyPr>
          <a:lstStyle/>
          <a:p>
            <a:pPr defTabSz="1296094" fontAlgn="auto" hangingPunc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7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  <a:sym typeface="Helvetica"/>
              </a:rPr>
              <a:t>Приказы Министерства образования и науки Российской Федерации от 19 декабря 2014 г. № 1598, № 1599: </a:t>
            </a:r>
          </a:p>
          <a:p>
            <a:pPr defTabSz="1296094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  <a:sym typeface="Helvetica"/>
              </a:rPr>
              <a:t>2. Установить, что:</a:t>
            </a:r>
          </a:p>
          <a:p>
            <a:pPr defTabSz="1296094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  <a:sym typeface="Helvetica"/>
              </a:rPr>
              <a:t>Стандарт применяется к правоотношениям, возникшим с </a:t>
            </a:r>
            <a:r>
              <a:rPr lang="ru-RU" sz="1700" u="sng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  <a:sym typeface="Helvetica"/>
              </a:rPr>
              <a:t>1 сентября 2016 года; </a:t>
            </a:r>
          </a:p>
          <a:p>
            <a:pPr defTabSz="1296094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  <a:sym typeface="Helvetica"/>
              </a:rPr>
              <a:t>обучение лиц, зачисленных до 1 сентября 2016 г. для обучения по адаптированным образовательным программам, осуществляется по ним до завершения обучения.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8316913" y="6302375"/>
            <a:ext cx="377825" cy="331788"/>
          </a:xfrm>
          <a:prstGeom prst="rect">
            <a:avLst/>
          </a:prstGeom>
        </p:spPr>
        <p:txBody>
          <a:bodyPr lIns="80144" tIns="40072" rIns="80144" bIns="40072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6" fontAlgn="auto">
              <a:spcBef>
                <a:spcPts val="0"/>
              </a:spcBef>
              <a:spcAft>
                <a:spcPts val="0"/>
              </a:spcAft>
              <a:defRPr/>
            </a:pPr>
            <a:fld id="{A87A3879-C476-4D24-BCAC-EEBD8EA0EEC0}" type="slidenum">
              <a:rPr lang="ru-RU" sz="1500">
                <a:solidFill>
                  <a:srgbClr val="005493"/>
                </a:solidFill>
                <a:sym typeface="Calibri"/>
              </a:rPr>
              <a:pPr algn="r" defTabSz="914366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56162" name="Заголовок 1"/>
          <p:cNvSpPr txBox="1">
            <a:spLocks/>
          </p:cNvSpPr>
          <p:nvPr/>
        </p:nvSpPr>
        <p:spPr bwMode="auto">
          <a:xfrm>
            <a:off x="8062913" y="2428875"/>
            <a:ext cx="63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4" tIns="40072" rIns="80144" bIns="40072"/>
          <a:lstStyle/>
          <a:p>
            <a:pPr defTabSz="1042988"/>
            <a:r>
              <a:rPr lang="ru-RU" sz="1600" b="1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sp>
        <p:nvSpPr>
          <p:cNvPr id="1756163" name="Заголовок 1"/>
          <p:cNvSpPr txBox="1">
            <a:spLocks/>
          </p:cNvSpPr>
          <p:nvPr/>
        </p:nvSpPr>
        <p:spPr bwMode="auto">
          <a:xfrm>
            <a:off x="8061325" y="4824413"/>
            <a:ext cx="636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4" tIns="40072" rIns="80144" bIns="40072"/>
          <a:lstStyle/>
          <a:p>
            <a:pPr defTabSz="1042988"/>
            <a:r>
              <a:rPr lang="ru-RU" sz="1600" b="1">
                <a:solidFill>
                  <a:schemeClr val="bg1"/>
                </a:solidFill>
                <a:latin typeface="Trebuchet MS" pitchFamily="34" charset="0"/>
              </a:rPr>
              <a:t>ХИТ</a:t>
            </a:r>
          </a:p>
        </p:txBody>
      </p:sp>
      <p:sp>
        <p:nvSpPr>
          <p:cNvPr id="1756164" name="Заголовок 1"/>
          <p:cNvSpPr txBox="1">
            <a:spLocks/>
          </p:cNvSpPr>
          <p:nvPr/>
        </p:nvSpPr>
        <p:spPr bwMode="auto">
          <a:xfrm>
            <a:off x="857250" y="2079625"/>
            <a:ext cx="636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4" tIns="40072" rIns="80144" bIns="40072"/>
          <a:lstStyle/>
          <a:p>
            <a:pPr defTabSz="1042988"/>
            <a:r>
              <a:rPr lang="ru-RU" sz="1600" b="1">
                <a:solidFill>
                  <a:schemeClr val="bg1"/>
                </a:solidFill>
                <a:latin typeface="Trebuchet MS" pitchFamily="34" charset="0"/>
              </a:rPr>
              <a:t>ХИТ!</a:t>
            </a:r>
          </a:p>
        </p:txBody>
      </p:sp>
      <p:pic>
        <p:nvPicPr>
          <p:cNvPr id="1756165" name="Рисунок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15888"/>
            <a:ext cx="811213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36513" y="930275"/>
            <a:ext cx="9180513" cy="1492250"/>
          </a:xfrm>
          <a:prstGeom prst="rect">
            <a:avLst/>
          </a:prstGeom>
        </p:spPr>
        <p:txBody>
          <a:bodyPr lIns="91437" tIns="45719" rIns="91437" bIns="45719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tabLst>
                <a:tab pos="457183" algn="l"/>
              </a:tabLs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Постановление </a:t>
            </a:r>
          </a:p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tabLst>
                <a:tab pos="457183" algn="l"/>
              </a:tabLs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Главного государственного санитарного врача РФ от 24 ноября 2015 г. N 81  "О внесении изменений N 3 в СанПиН 2.4.2.2821-10" 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tabLst>
                <a:tab pos="457183" algn="l"/>
              </a:tabLs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"Санитарно-эпидемиологические требования к условиям и организации обучения, содержания в общеобразовательных организациях«</a:t>
            </a:r>
          </a:p>
        </p:txBody>
      </p:sp>
      <p:sp>
        <p:nvSpPr>
          <p:cNvPr id="1756167" name="Заголовок 1"/>
          <p:cNvSpPr txBox="1">
            <a:spLocks/>
          </p:cNvSpPr>
          <p:nvPr/>
        </p:nvSpPr>
        <p:spPr bwMode="auto">
          <a:xfrm>
            <a:off x="1033463" y="73025"/>
            <a:ext cx="6994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7" tIns="45663" rIns="91327" bIns="45663"/>
          <a:lstStyle/>
          <a:p>
            <a:pPr defTabSz="911225"/>
            <a:r>
              <a:rPr lang="ru-RU" sz="32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ЭЛЕКТРОННАЯ ФОРМА УЧЕБНИКА (ЭФУ )</a:t>
            </a:r>
            <a:br>
              <a:rPr lang="ru-RU" sz="32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</a:br>
            <a:r>
              <a:rPr lang="ru-RU" sz="32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для обучающихся с ОВЗ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138" y="2563813"/>
            <a:ext cx="4432300" cy="2244725"/>
          </a:xfrm>
          <a:prstGeom prst="rect">
            <a:avLst/>
          </a:prstGeom>
        </p:spPr>
        <p:txBody>
          <a:bodyPr lIns="91437" tIns="45719" rIns="91437" bIns="45719">
            <a:spAutoFit/>
          </a:bodyPr>
          <a:lstStyle/>
          <a:p>
            <a:pPr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Определена продолжительность </a:t>
            </a:r>
          </a:p>
          <a:p>
            <a:pPr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непрерывного использования </a:t>
            </a:r>
          </a:p>
          <a:p>
            <a:pPr fontAlgn="auto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tabLst>
                <a:tab pos="457183" algn="l"/>
              </a:tabLst>
              <a:defRPr/>
            </a:pP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компьютера</a:t>
            </a: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с </a:t>
            </a:r>
            <a:r>
              <a:rPr lang="ru-RU" sz="1600" b="1" u="sng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ЖК-монитором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на уроках: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ü"/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Для 1-2 классов – не более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20 минут;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ü"/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Для 3-4 классов – не более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25 минут;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ü"/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Для 5-6 классов – не более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30 минут; 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ü"/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Для 7-11 классов –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35 минут.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6645" y="2479497"/>
            <a:ext cx="4497356" cy="4029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19" tIns="65019" rIns="65019" bIns="65019" spcCol="38099">
            <a:spAutoFit/>
          </a:bodyPr>
          <a:lstStyle/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  <a:sym typeface="Helvetica"/>
              </a:rPr>
              <a:t>Непрерывная работа с 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  <a:sym typeface="Helvetica"/>
              </a:rPr>
              <a:t>интерактивной доской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/>
                <a:cs typeface="Times New Roman"/>
                <a:sym typeface="Helvetica"/>
              </a:rPr>
              <a:t>: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ü"/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в 1-4 классах не должна превышать 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5 минут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;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в 5-11 классах —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10 минут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Суммарная продолжительность использования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интерактивной доски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в 1-2 классах составляет не более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25 минут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457183" algn="l"/>
              </a:tabLst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в 3-4 классах и старше — не более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30 минут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при соблюдении гигиенически рациональной организации урока (оптимальная смена видов деятельности, физкультминутки и т.д.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+mn-lt"/>
              <a:ea typeface="Calibri"/>
              <a:cs typeface="Times New Roman"/>
              <a:sym typeface="Helvetica"/>
            </a:endParaRPr>
          </a:p>
        </p:txBody>
      </p:sp>
      <p:sp>
        <p:nvSpPr>
          <p:cNvPr id="1756170" name="Заголовок 1"/>
          <p:cNvSpPr txBox="1">
            <a:spLocks/>
          </p:cNvSpPr>
          <p:nvPr/>
        </p:nvSpPr>
        <p:spPr bwMode="auto">
          <a:xfrm>
            <a:off x="577850" y="101600"/>
            <a:ext cx="691673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8" tIns="45674" rIns="91348" bIns="45674"/>
          <a:lstStyle/>
          <a:p>
            <a:pPr algn="ctr" defTabSz="911225">
              <a:lnSpc>
                <a:spcPts val="2900"/>
              </a:lnSpc>
            </a:pPr>
            <a:r>
              <a:rPr lang="ru-RU" sz="2800" b="1">
                <a:solidFill>
                  <a:srgbClr val="376092"/>
                </a:solidFill>
                <a:latin typeface="Arial Narrow" pitchFamily="34" charset="0"/>
                <a:sym typeface="Helvetica Neue Black Condensed"/>
              </a:rPr>
              <a:t>ЭЛЕКТРОННАЯ ФОРМА УЧЕБНИКА (ЭФУ )</a:t>
            </a:r>
            <a:br>
              <a:rPr lang="ru-RU" sz="2800" b="1">
                <a:solidFill>
                  <a:srgbClr val="376092"/>
                </a:solidFill>
                <a:latin typeface="Arial Narrow" pitchFamily="34" charset="0"/>
                <a:sym typeface="Helvetica Neue Black Condensed"/>
              </a:rPr>
            </a:br>
            <a:r>
              <a:rPr lang="ru-RU" sz="2800" b="1">
                <a:solidFill>
                  <a:srgbClr val="376092"/>
                </a:solidFill>
                <a:latin typeface="Arial Narrow" pitchFamily="34" charset="0"/>
                <a:sym typeface="Helvetica Neue Black Condensed"/>
              </a:rPr>
              <a:t>для обучающихся с ОВЗ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3" name="Picture 2"/>
          <p:cNvPicPr>
            <a:picLocks noChangeAspect="1" noChangeArrowheads="1"/>
          </p:cNvPicPr>
          <p:nvPr/>
        </p:nvPicPr>
        <p:blipFill>
          <a:blip r:embed="rId3"/>
          <a:srcRect l="-2" t="30827" r="44888"/>
          <a:stretch>
            <a:fillRect/>
          </a:stretch>
        </p:blipFill>
        <p:spPr bwMode="auto">
          <a:xfrm>
            <a:off x="0" y="-26988"/>
            <a:ext cx="91805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561975"/>
          </a:xfrm>
        </p:spPr>
        <p:txBody>
          <a:bodyPr>
            <a:normAutofit/>
          </a:bodyPr>
          <a:lstStyle/>
          <a:p>
            <a:pPr defTabSz="911225" eaLnBrk="1" hangingPunct="1"/>
            <a:r>
              <a:rPr lang="ru-RU" sz="2500" b="1" smtClean="0">
                <a:solidFill>
                  <a:schemeClr val="bg1"/>
                </a:solidFill>
                <a:sym typeface="Calibri" pitchFamily="34" charset="0"/>
              </a:rPr>
              <a:t>Новый электронный учебник для учителя и ученика</a:t>
            </a:r>
          </a:p>
        </p:txBody>
      </p:sp>
      <p:pic>
        <p:nvPicPr>
          <p:cNvPr id="1764355" name="Picture 1" descr="C:\Users\TYaskevich\Pictures\Рисунок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8" y="1423988"/>
            <a:ext cx="7869237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169" name="TextBox 5"/>
          <p:cNvSpPr txBox="1">
            <a:spLocks noChangeArrowheads="1"/>
          </p:cNvSpPr>
          <p:nvPr/>
        </p:nvSpPr>
        <p:spPr bwMode="auto">
          <a:xfrm>
            <a:off x="4624388" y="4038600"/>
            <a:ext cx="4348162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901" tIns="31971" rIns="63901" bIns="31971">
            <a:spAutoFit/>
          </a:bodyPr>
          <a:lstStyle/>
          <a:p>
            <a:pPr defTabSz="908050"/>
            <a:r>
              <a:rPr lang="ru-RU" sz="2000">
                <a:solidFill>
                  <a:srgbClr val="002060"/>
                </a:solidFill>
                <a:latin typeface="Arial Narrow" pitchFamily="34" charset="0"/>
              </a:rPr>
              <a:t>Данный контингент детей нуждается в полноценном обеспечении учебного процесса </a:t>
            </a:r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специальными учебниками</a:t>
            </a:r>
            <a:r>
              <a:rPr lang="ru-RU" sz="2000">
                <a:solidFill>
                  <a:srgbClr val="002060"/>
                </a:solidFill>
                <a:latin typeface="Arial Narrow" pitchFamily="34" charset="0"/>
              </a:rPr>
              <a:t>, учитывающими возможности зрительного восприятия печатного текста детьми с нарушениями зрения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22392" y="1896131"/>
          <a:ext cx="3790149" cy="340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99171" name="Picture 2" descr="http://what.in.ua/uploads/4cinema/multfilm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1431925"/>
            <a:ext cx="36401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9172" name="Заголовок 1"/>
          <p:cNvSpPr txBox="1">
            <a:spLocks/>
          </p:cNvSpPr>
          <p:nvPr/>
        </p:nvSpPr>
        <p:spPr bwMode="auto">
          <a:xfrm>
            <a:off x="1042988" y="188913"/>
            <a:ext cx="685641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655" tIns="39791" rIns="79655" bIns="39791"/>
          <a:lstStyle/>
          <a:p>
            <a:pPr defTabSz="1042988"/>
            <a:endParaRPr lang="ru-RU" sz="2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799173" name="TextBox 1"/>
          <p:cNvSpPr txBox="1">
            <a:spLocks noChangeArrowheads="1"/>
          </p:cNvSpPr>
          <p:nvPr/>
        </p:nvSpPr>
        <p:spPr bwMode="auto">
          <a:xfrm>
            <a:off x="422275" y="1463675"/>
            <a:ext cx="37973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996" tIns="32018" rIns="63996" bIns="32018">
            <a:spAutoFit/>
          </a:bodyPr>
          <a:lstStyle/>
          <a:p>
            <a:pPr defTabSz="908050"/>
            <a:r>
              <a:rPr lang="ru-RU" sz="1400" b="1">
                <a:solidFill>
                  <a:srgbClr val="002060"/>
                </a:solidFill>
                <a:latin typeface="Arial Narrow" pitchFamily="34" charset="0"/>
              </a:rPr>
              <a:t>Данные отечественных офтальмологов: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987E5E-D1AC-4106-AAC4-4C50E83C1724}" type="slidenum">
              <a:rPr lang="ru-RU" sz="1477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1477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99175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42888" y="-42863"/>
            <a:ext cx="8229600" cy="1128713"/>
          </a:xfrm>
        </p:spPr>
        <p:txBody>
          <a:bodyPr lIns="91310" tIns="45655" rIns="91310" bIns="45655"/>
          <a:lstStyle/>
          <a:p>
            <a:pPr defTabSz="641350" eaLnBrk="1" hangingPunct="1"/>
            <a:r>
              <a:rPr lang="ru-RU" sz="3200" smtClean="0"/>
              <a:t>Обеспечение специальными учебниками ОБУЧАЮЩИХСЯ С НАРУШЕНИЕМ ЗРЕНИЯ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217" name="Заголовок 3"/>
          <p:cNvSpPr txBox="1">
            <a:spLocks/>
          </p:cNvSpPr>
          <p:nvPr/>
        </p:nvSpPr>
        <p:spPr bwMode="auto">
          <a:xfrm>
            <a:off x="1535113" y="971550"/>
            <a:ext cx="77406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79" tIns="45439" rIns="90879" bIns="45439" anchor="ctr"/>
          <a:lstStyle/>
          <a:p>
            <a:r>
              <a:rPr lang="ru-RU" altLang="ru-RU" sz="1600" b="1">
                <a:solidFill>
                  <a:srgbClr val="404040"/>
                </a:solidFill>
                <a:latin typeface="Helvetica" pitchFamily="34" charset="0"/>
              </a:rPr>
              <a:t>учебников Федерального перечня </a:t>
            </a:r>
          </a:p>
          <a:p>
            <a:r>
              <a:rPr lang="ru-RU" altLang="ru-RU" sz="1600" b="1">
                <a:solidFill>
                  <a:srgbClr val="404040"/>
                </a:solidFill>
                <a:latin typeface="Helvetica" pitchFamily="34" charset="0"/>
              </a:rPr>
              <a:t>АДАПТИРОВАНЫ ДЛЯ ДЕТЕЙ С НАРУШЕНИЕМ ЗРЕНИЯ</a:t>
            </a:r>
          </a:p>
        </p:txBody>
      </p:sp>
      <p:pic>
        <p:nvPicPr>
          <p:cNvPr id="1801218" name="Picture 2" descr="C:\Users\lmartynova\AppData\Local\Microsoft\Windows\Temporary Internet Files\Content.Outlook\59X04JPV\Инклюз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90488"/>
            <a:ext cx="10096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40323" y="1027782"/>
            <a:ext cx="1287449" cy="680350"/>
          </a:xfrm>
          <a:prstGeom prst="rect">
            <a:avLst/>
          </a:prstGeom>
          <a:noFill/>
        </p:spPr>
        <p:txBody>
          <a:bodyPr lIns="64146" tIns="32085" rIns="64146" bIns="3208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0885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spc="35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"/>
              </a:rPr>
              <a:t>196</a:t>
            </a:r>
            <a:endParaRPr lang="ru-RU" sz="4000" b="1" spc="35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Helvetica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723313" y="6516688"/>
            <a:ext cx="323850" cy="3587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37D79B1-C066-4D5C-B568-B00912325AA0}" type="slidenum">
              <a:rPr lang="ru-RU" sz="1500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z="1500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801221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44563" y="-38100"/>
            <a:ext cx="8199437" cy="11430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bg1"/>
                </a:solidFill>
              </a:rPr>
              <a:t>         </a:t>
            </a:r>
            <a:r>
              <a:rPr lang="ru-RU" sz="2600" smtClean="0">
                <a:solidFill>
                  <a:schemeClr val="bg1"/>
                </a:solidFill>
              </a:rPr>
              <a:t>Инклюзивное образование.</a:t>
            </a:r>
            <a:r>
              <a:rPr lang="ru-RU" sz="2400" smtClean="0">
                <a:solidFill>
                  <a:schemeClr val="bg1"/>
                </a:solidFill>
              </a:rPr>
              <a:t/>
            </a:r>
            <a:br>
              <a:rPr lang="ru-RU" sz="2400" smtClean="0">
                <a:solidFill>
                  <a:schemeClr val="bg1"/>
                </a:solidFill>
              </a:rPr>
            </a:br>
            <a:r>
              <a:rPr lang="ru-RU" sz="2400" smtClean="0">
                <a:solidFill>
                  <a:schemeClr val="bg1"/>
                </a:solidFill>
              </a:rPr>
              <a:t>Учебные издания для обучающихся с нарушением зрения</a:t>
            </a:r>
          </a:p>
        </p:txBody>
      </p:sp>
      <p:sp>
        <p:nvSpPr>
          <p:cNvPr id="1801222" name="Прямоугольник 4"/>
          <p:cNvSpPr>
            <a:spLocks noChangeArrowheads="1"/>
          </p:cNvSpPr>
          <p:nvPr/>
        </p:nvSpPr>
        <p:spPr bwMode="auto">
          <a:xfrm>
            <a:off x="-50800" y="1651000"/>
            <a:ext cx="5106988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 defTabSz="908050">
              <a:lnSpc>
                <a:spcPts val="1500"/>
              </a:lnSpc>
              <a:spcAft>
                <a:spcPts val="425"/>
              </a:spcAft>
              <a:buFont typeface="Wingdings" pitchFamily="2" charset="2"/>
              <a:buChar char="Ø"/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</a:rPr>
              <a:t>разработаны по всем предметам </a:t>
            </a:r>
            <a:r>
              <a:rPr lang="ru-RU" sz="1400">
                <a:solidFill>
                  <a:srgbClr val="C00000"/>
                </a:solidFill>
                <a:latin typeface="Helvetica" pitchFamily="34" charset="0"/>
              </a:rPr>
              <a:t>с 1 по 11 классы</a:t>
            </a:r>
          </a:p>
          <a:p>
            <a:pPr marL="282575" indent="-282575" defTabSz="908050">
              <a:lnSpc>
                <a:spcPts val="1500"/>
              </a:lnSpc>
              <a:spcAft>
                <a:spcPts val="425"/>
              </a:spcAft>
              <a:buFont typeface="Wingdings" pitchFamily="2" charset="2"/>
              <a:buChar char="Ø"/>
            </a:pPr>
            <a:r>
              <a:rPr lang="ru-RU" sz="1400">
                <a:solidFill>
                  <a:srgbClr val="C00000"/>
                </a:solidFill>
                <a:latin typeface="Helvetica" pitchFamily="34" charset="0"/>
              </a:rPr>
              <a:t>соответствуют</a:t>
            </a:r>
            <a:r>
              <a:rPr lang="ru-RU" sz="1400">
                <a:solidFill>
                  <a:srgbClr val="535353"/>
                </a:solidFill>
                <a:latin typeface="Helvetica" pitchFamily="34" charset="0"/>
              </a:rPr>
              <a:t> </a:t>
            </a:r>
            <a:r>
              <a:rPr lang="ru-RU" sz="1400">
                <a:solidFill>
                  <a:srgbClr val="404040"/>
                </a:solidFill>
                <a:latin typeface="Helvetica" pitchFamily="34" charset="0"/>
              </a:rPr>
              <a:t>изданиям, включенным в Федеральный перечень</a:t>
            </a:r>
          </a:p>
          <a:p>
            <a:pPr marL="282575" indent="-282575" defTabSz="908050">
              <a:lnSpc>
                <a:spcPts val="1500"/>
              </a:lnSpc>
              <a:spcAft>
                <a:spcPts val="425"/>
              </a:spcAft>
              <a:buFont typeface="Wingdings" pitchFamily="2" charset="2"/>
              <a:buChar char="Ø"/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</a:rPr>
              <a:t>учитывают особенности восприятия детей с нарушением зрения (выполнены по </a:t>
            </a:r>
            <a:r>
              <a:rPr lang="ru-RU" sz="1400">
                <a:solidFill>
                  <a:srgbClr val="C00000"/>
                </a:solidFill>
                <a:latin typeface="Helvetica" pitchFamily="34" charset="0"/>
              </a:rPr>
              <a:t>тифлопедагогическим рекомендациям</a:t>
            </a:r>
            <a:r>
              <a:rPr lang="ru-RU" sz="1400">
                <a:solidFill>
                  <a:srgbClr val="254061"/>
                </a:solidFill>
                <a:latin typeface="Helvetica" pitchFamily="34" charset="0"/>
              </a:rPr>
              <a:t> </a:t>
            </a:r>
            <a:r>
              <a:rPr lang="ru-RU" sz="1400">
                <a:solidFill>
                  <a:srgbClr val="404040"/>
                </a:solidFill>
                <a:latin typeface="Helvetica" pitchFamily="34" charset="0"/>
              </a:rPr>
              <a:t>к шрифтовому и графическому оформлению)</a:t>
            </a:r>
          </a:p>
          <a:p>
            <a:pPr marL="282575" indent="-282575" defTabSz="908050">
              <a:lnSpc>
                <a:spcPts val="1500"/>
              </a:lnSpc>
              <a:spcAft>
                <a:spcPts val="425"/>
              </a:spcAft>
              <a:buFont typeface="Wingdings" pitchFamily="2" charset="2"/>
              <a:buChar char="Ø"/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</a:rPr>
              <a:t>включают </a:t>
            </a:r>
            <a:r>
              <a:rPr lang="ru-RU" sz="1400">
                <a:solidFill>
                  <a:srgbClr val="C00000"/>
                </a:solidFill>
                <a:latin typeface="Helvetica" pitchFamily="34" charset="0"/>
              </a:rPr>
              <a:t>переработанный иллюстративный материал </a:t>
            </a:r>
            <a:r>
              <a:rPr lang="ru-RU" sz="1400">
                <a:solidFill>
                  <a:srgbClr val="404040"/>
                </a:solidFill>
                <a:latin typeface="Helvetica" pitchFamily="34" charset="0"/>
              </a:rPr>
              <a:t>с учетом сохранения содержательного наполнения и методической функциональности (</a:t>
            </a:r>
            <a:r>
              <a:rPr lang="ru-RU" sz="1400">
                <a:solidFill>
                  <a:srgbClr val="C00000"/>
                </a:solidFill>
                <a:latin typeface="Helvetica" pitchFamily="34" charset="0"/>
              </a:rPr>
              <a:t>для основных линий учебников начальной школы</a:t>
            </a:r>
            <a:r>
              <a:rPr lang="ru-RU" sz="1400">
                <a:solidFill>
                  <a:srgbClr val="404040"/>
                </a:solidFill>
                <a:latin typeface="Helvetica" pitchFamily="34" charset="0"/>
              </a:rPr>
              <a:t>) </a:t>
            </a:r>
          </a:p>
          <a:p>
            <a:pPr marL="282575" indent="-282575" defTabSz="908050">
              <a:lnSpc>
                <a:spcPts val="1500"/>
              </a:lnSpc>
              <a:spcAft>
                <a:spcPts val="425"/>
              </a:spcAft>
              <a:buFont typeface="Wingdings" pitchFamily="2" charset="2"/>
              <a:buChar char="Ø"/>
            </a:pPr>
            <a:endParaRPr lang="ru-RU" sz="1400">
              <a:solidFill>
                <a:srgbClr val="404040"/>
              </a:solidFill>
              <a:latin typeface="Helvetica" pitchFamily="34" charset="0"/>
            </a:endParaRPr>
          </a:p>
        </p:txBody>
      </p:sp>
      <p:grpSp>
        <p:nvGrpSpPr>
          <p:cNvPr id="1801223" name="Группа 2"/>
          <p:cNvGrpSpPr>
            <a:grpSpLocks/>
          </p:cNvGrpSpPr>
          <p:nvPr/>
        </p:nvGrpSpPr>
        <p:grpSpPr bwMode="auto">
          <a:xfrm>
            <a:off x="103188" y="4017963"/>
            <a:ext cx="3540125" cy="2359025"/>
            <a:chOff x="863600" y="1938338"/>
            <a:chExt cx="8788252" cy="5875337"/>
          </a:xfrm>
        </p:grpSpPr>
        <p:pic>
          <p:nvPicPr>
            <p:cNvPr id="12" name="Picture 3" descr="D:\ВСЁ\ПРЕЗЕНТАЦИИ ВСЁ\ДЛЯ ПРЕЗ\Слабовид\с.10-11а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3600" y="1938338"/>
              <a:ext cx="4398067" cy="58753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13" name="Picture 4" descr="D:\ВСЁ\ПРЕЗЕНТАЦИИ ВСЁ\ДЛЯ ПРЕЗ\Слабовид\с.10-11б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61667" y="1946246"/>
              <a:ext cx="4390185" cy="585952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</p:grpSp>
      <p:grpSp>
        <p:nvGrpSpPr>
          <p:cNvPr id="1801224" name="Группа 4"/>
          <p:cNvGrpSpPr>
            <a:grpSpLocks/>
          </p:cNvGrpSpPr>
          <p:nvPr/>
        </p:nvGrpSpPr>
        <p:grpSpPr bwMode="auto">
          <a:xfrm>
            <a:off x="5422900" y="4522788"/>
            <a:ext cx="3619500" cy="2417762"/>
            <a:chOff x="5649228" y="4866884"/>
            <a:chExt cx="6979335" cy="4658116"/>
          </a:xfrm>
        </p:grpSpPr>
        <p:pic>
          <p:nvPicPr>
            <p:cNvPr id="15" name="Picture 7" descr="D:\ВСЁ\ПРЕЗЕНТАЦИИ ВСЁ\ДЛЯ ПРЕЗ\Слабовид\с.10-11_3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49228" y="4866884"/>
              <a:ext cx="3486607" cy="465811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16" name="Picture 8" descr="D:\ВСЁ\ПРЕЗЕНТАЦИИ ВСЁ\ДЛЯ ПРЕЗ\Слабовид\с.10-11_4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141958" y="4866884"/>
              <a:ext cx="3486605" cy="465811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</p:grpSp>
      <p:sp>
        <p:nvSpPr>
          <p:cNvPr id="20" name="Стрелка вправо 19"/>
          <p:cNvSpPr/>
          <p:nvPr/>
        </p:nvSpPr>
        <p:spPr>
          <a:xfrm>
            <a:off x="3687763" y="5046663"/>
            <a:ext cx="866775" cy="982662"/>
          </a:xfrm>
          <a:prstGeom prst="rightArrow">
            <a:avLst>
              <a:gd name="adj1" fmla="val 46332"/>
              <a:gd name="adj2" fmla="val 50000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129331" tIns="64665" rIns="129331" bIns="64665" anchor="ctr"/>
          <a:lstStyle/>
          <a:p>
            <a:pPr algn="ctr" defTabSz="129336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rgbClr val="CC0000"/>
              </a:solidFill>
              <a:latin typeface="Helvetica"/>
            </a:endParaRPr>
          </a:p>
        </p:txBody>
      </p:sp>
      <p:pic>
        <p:nvPicPr>
          <p:cNvPr id="1801226" name="Рисунок 2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68713"/>
            <a:ext cx="40259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2250" y="1112838"/>
            <a:ext cx="1203325" cy="885825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</p:pic>
      <p:sp>
        <p:nvSpPr>
          <p:cNvPr id="1801228" name="TextBox 17"/>
          <p:cNvSpPr txBox="1">
            <a:spLocks noChangeArrowheads="1"/>
          </p:cNvSpPr>
          <p:nvPr/>
        </p:nvSpPr>
        <p:spPr bwMode="auto">
          <a:xfrm>
            <a:off x="5341938" y="1809750"/>
            <a:ext cx="3786187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183" tIns="32097" rIns="64183" bIns="32097">
            <a:spAutoFit/>
          </a:bodyPr>
          <a:lstStyle/>
          <a:p>
            <a:pPr marL="534988" lvl="1" indent="-349250" defTabSz="912813" hangingPunct="0">
              <a:lnSpc>
                <a:spcPct val="90000"/>
              </a:lnSpc>
              <a:buSzPct val="100000"/>
              <a:buFontTx/>
              <a:buBlip>
                <a:blip r:embed="rId10"/>
              </a:buBlip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увеличен </a:t>
            </a:r>
            <a:r>
              <a:rPr lang="ru-RU" sz="1400" b="1" i="1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формат</a:t>
            </a:r>
          </a:p>
          <a:p>
            <a:pPr marL="534988" lvl="1" indent="-349250" defTabSz="912813" hangingPunct="0">
              <a:lnSpc>
                <a:spcPct val="90000"/>
              </a:lnSpc>
              <a:buSzPct val="100000"/>
              <a:buFontTx/>
              <a:buBlip>
                <a:blip r:embed="rId10"/>
              </a:buBlip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крупный </a:t>
            </a:r>
            <a:r>
              <a:rPr lang="ru-RU" sz="1400" b="1" i="1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шрифт</a:t>
            </a:r>
          </a:p>
          <a:p>
            <a:pPr marL="534988" lvl="1" indent="-349250" defTabSz="912813" hangingPunct="0">
              <a:lnSpc>
                <a:spcPct val="90000"/>
              </a:lnSpc>
              <a:buSzPct val="100000"/>
              <a:buFontTx/>
              <a:buBlip>
                <a:blip r:embed="rId10"/>
              </a:buBlip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удобочитаемая </a:t>
            </a:r>
            <a:r>
              <a:rPr lang="ru-RU" sz="1400" b="1" i="1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гарнитура</a:t>
            </a:r>
          </a:p>
          <a:p>
            <a:pPr marL="534988" lvl="1" indent="-349250" defTabSz="912813" hangingPunct="0">
              <a:lnSpc>
                <a:spcPct val="90000"/>
              </a:lnSpc>
              <a:buSzPct val="100000"/>
              <a:buFontTx/>
              <a:buBlip>
                <a:blip r:embed="rId10"/>
              </a:buBlip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увеличены элементы </a:t>
            </a:r>
            <a:r>
              <a:rPr lang="ru-RU" sz="1400" b="1" i="1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оформления</a:t>
            </a:r>
          </a:p>
          <a:p>
            <a:pPr marL="534988" lvl="1" indent="-349250" defTabSz="912813" hangingPunct="0">
              <a:lnSpc>
                <a:spcPct val="90000"/>
              </a:lnSpc>
              <a:buSzPct val="100000"/>
              <a:buFontTx/>
              <a:buBlip>
                <a:blip r:embed="rId10"/>
              </a:buBlip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усилена цветонасыщенность и  цветоконтрастность </a:t>
            </a:r>
            <a:r>
              <a:rPr lang="ru-RU" sz="1400" b="1" i="1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в рисунках</a:t>
            </a:r>
          </a:p>
          <a:p>
            <a:pPr marL="534988" lvl="1" indent="-349250" defTabSz="912813" hangingPunct="0">
              <a:lnSpc>
                <a:spcPct val="90000"/>
              </a:lnSpc>
              <a:buSzPct val="100000"/>
              <a:buFontTx/>
              <a:buBlip>
                <a:blip r:embed="rId10"/>
              </a:buBlip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усилены </a:t>
            </a:r>
            <a:r>
              <a:rPr lang="ru-RU" sz="1400" b="1" i="1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контуры</a:t>
            </a: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 изображений</a:t>
            </a:r>
          </a:p>
          <a:p>
            <a:pPr marL="534988" lvl="1" indent="-349250" defTabSz="912813" hangingPunct="0">
              <a:lnSpc>
                <a:spcPct val="90000"/>
              </a:lnSpc>
              <a:buSzPct val="100000"/>
              <a:buFontTx/>
              <a:buBlip>
                <a:blip r:embed="rId10"/>
              </a:buBlip>
            </a:pP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соблюдены</a:t>
            </a:r>
            <a:r>
              <a:rPr lang="ru-RU" sz="1400" b="1" i="1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 СанПиН </a:t>
            </a: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к весу </a:t>
            </a:r>
            <a:b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</a:br>
            <a:r>
              <a:rPr lang="ru-RU" sz="1400">
                <a:solidFill>
                  <a:srgbClr val="404040"/>
                </a:solidFill>
                <a:latin typeface="Helvetica" pitchFamily="34" charset="0"/>
                <a:ea typeface="Helvetica Neue Bold Condensed"/>
                <a:cs typeface="Helvetica Neue Bold Condensed"/>
                <a:sym typeface="Helvetica Neue"/>
              </a:rPr>
              <a:t>учебных изданий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50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388609">
            <a:off x="5920581" y="3571082"/>
            <a:ext cx="26273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723313" y="6516688"/>
            <a:ext cx="323850" cy="3587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C581D7B-8063-4702-A86D-C7AD73280D1D}" type="slidenum">
              <a:rPr lang="ru-RU" sz="1500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z="1500" dirty="0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81350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46125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bg1"/>
                </a:solidFill>
              </a:rPr>
              <a:t>УМК для слепых обучающихся</a:t>
            </a:r>
          </a:p>
        </p:txBody>
      </p:sp>
      <p:sp>
        <p:nvSpPr>
          <p:cNvPr id="1813508" name="Прямоугольник 11"/>
          <p:cNvSpPr>
            <a:spLocks noChangeArrowheads="1"/>
          </p:cNvSpPr>
          <p:nvPr/>
        </p:nvSpPr>
        <p:spPr bwMode="auto">
          <a:xfrm>
            <a:off x="115888" y="1006475"/>
            <a:ext cx="90281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>
                <a:solidFill>
                  <a:srgbClr val="404040"/>
                </a:solidFill>
                <a:latin typeface="Helvetica" pitchFamily="34" charset="0"/>
              </a:rPr>
              <a:t> </a:t>
            </a:r>
            <a:r>
              <a:rPr lang="ru-RU" b="1">
                <a:solidFill>
                  <a:srgbClr val="404040"/>
                </a:solidFill>
                <a:latin typeface="Helvetica" pitchFamily="34" charset="0"/>
              </a:rPr>
              <a:t>Учебники, напечатанные рельефно-точечным шрифтом Брайля. </a:t>
            </a:r>
          </a:p>
          <a:p>
            <a:r>
              <a:rPr lang="ru-RU" sz="1600">
                <a:solidFill>
                  <a:srgbClr val="404040"/>
                </a:solidFill>
                <a:latin typeface="Helvetica" pitchFamily="34" charset="0"/>
              </a:rPr>
              <a:t>Содержание учебников для слепых обучающихся соответствует содержанию учебников, изданных плоско-печатным шрифтом для общеобразовательных школ. </a:t>
            </a:r>
          </a:p>
        </p:txBody>
      </p:sp>
      <p:sp>
        <p:nvSpPr>
          <p:cNvPr id="1813509" name="Прямоугольник 12"/>
          <p:cNvSpPr>
            <a:spLocks noChangeArrowheads="1"/>
          </p:cNvSpPr>
          <p:nvPr/>
        </p:nvSpPr>
        <p:spPr bwMode="auto">
          <a:xfrm>
            <a:off x="144463" y="2035175"/>
            <a:ext cx="754062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320" tIns="32163" rIns="64320" bIns="32163">
            <a:spAutoFit/>
          </a:bodyPr>
          <a:lstStyle/>
          <a:p>
            <a:pPr marL="320675" indent="-320675" defTabSz="909638">
              <a:spcAft>
                <a:spcPts val="200"/>
              </a:spcAft>
              <a:buFont typeface="Calibri" pitchFamily="34" charset="0"/>
              <a:buAutoNum type="arabicPeriod"/>
            </a:pPr>
            <a:r>
              <a:rPr lang="ru-RU" sz="1500">
                <a:solidFill>
                  <a:srgbClr val="404040"/>
                </a:solidFill>
                <a:latin typeface="Helvetica" pitchFamily="34" charset="0"/>
              </a:rPr>
              <a:t>Азбука. В 2 частях. </a:t>
            </a:r>
            <a:r>
              <a:rPr lang="ru-RU" sz="1500" i="1">
                <a:solidFill>
                  <a:srgbClr val="404040"/>
                </a:solidFill>
                <a:latin typeface="Helvetica" pitchFamily="34" charset="0"/>
              </a:rPr>
              <a:t>Горецкий В.Г. и др</a:t>
            </a:r>
            <a:r>
              <a:rPr lang="ru-RU" sz="1500">
                <a:solidFill>
                  <a:srgbClr val="404040"/>
                </a:solidFill>
                <a:latin typeface="Helvetica" pitchFamily="34" charset="0"/>
              </a:rPr>
              <a:t>.</a:t>
            </a:r>
          </a:p>
          <a:p>
            <a:pPr marL="320675" indent="-320675" defTabSz="909638">
              <a:spcAft>
                <a:spcPts val="200"/>
              </a:spcAft>
              <a:buFont typeface="Calibri" pitchFamily="34" charset="0"/>
              <a:buAutoNum type="arabicPeriod"/>
            </a:pPr>
            <a:r>
              <a:rPr lang="ru-RU" sz="1500">
                <a:solidFill>
                  <a:srgbClr val="404040"/>
                </a:solidFill>
                <a:latin typeface="Helvetica" pitchFamily="34" charset="0"/>
              </a:rPr>
              <a:t>Математика. 1 класс. В 2 частях. </a:t>
            </a:r>
            <a:r>
              <a:rPr lang="ru-RU" sz="1500" i="1">
                <a:solidFill>
                  <a:srgbClr val="404040"/>
                </a:solidFill>
                <a:latin typeface="Helvetica" pitchFamily="34" charset="0"/>
              </a:rPr>
              <a:t>Моро М.И., Волкова С.И., Степанова С.В.</a:t>
            </a:r>
          </a:p>
          <a:p>
            <a:pPr marL="320675" indent="-320675" defTabSz="909638">
              <a:spcAft>
                <a:spcPts val="200"/>
              </a:spcAft>
              <a:buFont typeface="Calibri" pitchFamily="34" charset="0"/>
              <a:buAutoNum type="arabicPeriod"/>
            </a:pPr>
            <a:r>
              <a:rPr lang="ru-RU" sz="1500">
                <a:solidFill>
                  <a:srgbClr val="404040"/>
                </a:solidFill>
                <a:latin typeface="Helvetica" pitchFamily="34" charset="0"/>
              </a:rPr>
              <a:t>Литературное чтение. 1 класс. В 2 частях. </a:t>
            </a:r>
            <a:r>
              <a:rPr lang="ru-RU" sz="1500" i="1">
                <a:solidFill>
                  <a:srgbClr val="404040"/>
                </a:solidFill>
                <a:latin typeface="Helvetica" pitchFamily="34" charset="0"/>
              </a:rPr>
              <a:t>Климанова Л.Ф., Горецкий В.Г., Виноградская.</a:t>
            </a:r>
          </a:p>
          <a:p>
            <a:pPr marL="320675" indent="-320675" defTabSz="909638">
              <a:spcAft>
                <a:spcPts val="200"/>
              </a:spcAft>
              <a:buFont typeface="Calibri" pitchFamily="34" charset="0"/>
              <a:buAutoNum type="arabicPeriod"/>
            </a:pPr>
            <a:r>
              <a:rPr lang="ru-RU" sz="1500">
                <a:solidFill>
                  <a:srgbClr val="404040"/>
                </a:solidFill>
                <a:latin typeface="Helvetica" pitchFamily="34" charset="0"/>
              </a:rPr>
              <a:t>Окружающий мир. 1 класс. В 2 частях. </a:t>
            </a:r>
            <a:r>
              <a:rPr lang="ru-RU" sz="1500" i="1">
                <a:solidFill>
                  <a:srgbClr val="404040"/>
                </a:solidFill>
                <a:latin typeface="Helvetica" pitchFamily="34" charset="0"/>
              </a:rPr>
              <a:t>Плешаков А.А.</a:t>
            </a:r>
          </a:p>
          <a:p>
            <a:pPr marL="320675" indent="-320675" defTabSz="909638">
              <a:spcAft>
                <a:spcPts val="200"/>
              </a:spcAft>
              <a:buFont typeface="Calibri" pitchFamily="34" charset="0"/>
              <a:buAutoNum type="arabicPeriod"/>
            </a:pPr>
            <a:r>
              <a:rPr lang="ru-RU" sz="1500">
                <a:solidFill>
                  <a:srgbClr val="404040"/>
                </a:solidFill>
                <a:latin typeface="Helvetica" pitchFamily="34" charset="0"/>
              </a:rPr>
              <a:t>Русский язык. 1 класс. </a:t>
            </a:r>
            <a:r>
              <a:rPr lang="ru-RU" sz="1500" i="1">
                <a:solidFill>
                  <a:srgbClr val="404040"/>
                </a:solidFill>
                <a:latin typeface="Helvetica" pitchFamily="34" charset="0"/>
              </a:rPr>
              <a:t>Канакина В.П., Горецкий В.Г.</a:t>
            </a:r>
          </a:p>
          <a:p>
            <a:pPr marL="320675" indent="-320675" defTabSz="909638">
              <a:spcAft>
                <a:spcPts val="200"/>
              </a:spcAft>
              <a:buFont typeface="Calibri" pitchFamily="34" charset="0"/>
              <a:buAutoNum type="arabicPeriod"/>
            </a:pPr>
            <a:r>
              <a:rPr lang="ru-RU" sz="1500">
                <a:solidFill>
                  <a:srgbClr val="404040"/>
                </a:solidFill>
                <a:latin typeface="Helvetica" pitchFamily="34" charset="0"/>
              </a:rPr>
              <a:t>Математика. 1 класс. В 2 ч. </a:t>
            </a:r>
            <a:r>
              <a:rPr lang="ru-RU" sz="1500" i="1">
                <a:solidFill>
                  <a:srgbClr val="404040"/>
                </a:solidFill>
                <a:latin typeface="Helvetica" pitchFamily="34" charset="0"/>
              </a:rPr>
              <a:t>Алышева Т.В. </a:t>
            </a:r>
            <a:r>
              <a:rPr lang="ru-RU" sz="1500">
                <a:solidFill>
                  <a:srgbClr val="404040"/>
                </a:solidFill>
                <a:latin typeface="Helvetica" pitchFamily="34" charset="0"/>
              </a:rPr>
              <a:t>(для обучающихся с умственной отсталостью)</a:t>
            </a:r>
          </a:p>
        </p:txBody>
      </p:sp>
      <p:pic>
        <p:nvPicPr>
          <p:cNvPr id="14" name="Picture 2" descr="C:\Users\TYaskevich\AppData\Local\Temp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4092575"/>
            <a:ext cx="1368425" cy="1820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1388" y="4237038"/>
            <a:ext cx="1368425" cy="17700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6975" y="4178300"/>
            <a:ext cx="1339850" cy="1800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82838" y="4319588"/>
            <a:ext cx="1319212" cy="18049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49650" y="4332288"/>
            <a:ext cx="1360488" cy="17875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99150" y="4105275"/>
            <a:ext cx="1436688" cy="18859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21E8C3D-CEF5-4751-85BA-A148D869AC5C}" type="slidenum">
              <a:rPr lang="ru-RU" sz="1477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ru-RU" sz="1477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815554" name="Заголовок 1"/>
          <p:cNvSpPr txBox="1">
            <a:spLocks/>
          </p:cNvSpPr>
          <p:nvPr/>
        </p:nvSpPr>
        <p:spPr bwMode="auto">
          <a:xfrm>
            <a:off x="454025" y="298450"/>
            <a:ext cx="8229600" cy="4651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УМК ДЛЯ СЛЕПЫХ ОБУЧАЮЩИХСЯ</a:t>
            </a:r>
          </a:p>
        </p:txBody>
      </p:sp>
      <p:sp>
        <p:nvSpPr>
          <p:cNvPr id="1815555" name="Прямоугольник 9"/>
          <p:cNvSpPr>
            <a:spLocks noChangeArrowheads="1"/>
          </p:cNvSpPr>
          <p:nvPr/>
        </p:nvSpPr>
        <p:spPr bwMode="auto">
          <a:xfrm>
            <a:off x="80963" y="1874838"/>
            <a:ext cx="902811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323" tIns="32164" rIns="64323" bIns="32164">
            <a:spAutoFit/>
          </a:bodyPr>
          <a:lstStyle/>
          <a:p>
            <a:pPr marL="320675" indent="-320675" defTabSz="909638">
              <a:lnSpc>
                <a:spcPts val="1900"/>
              </a:lnSpc>
              <a:spcAft>
                <a:spcPts val="213"/>
              </a:spcAft>
              <a:buFont typeface="Calibri" pitchFamily="34" charset="0"/>
              <a:buAutoNum type="arabicPeriod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Математика. 2 класс. В 2 частях. Моро М.И., Волкова С.И., Степанова С.В.</a:t>
            </a:r>
          </a:p>
          <a:p>
            <a:pPr marL="320675" indent="-320675" defTabSz="909638">
              <a:lnSpc>
                <a:spcPts val="1900"/>
              </a:lnSpc>
              <a:spcAft>
                <a:spcPts val="213"/>
              </a:spcAft>
              <a:buFont typeface="Calibri" pitchFamily="34" charset="0"/>
              <a:buAutoNum type="arabicPeriod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Литературное чтение. 2 класс. В 2 частях. Климанова Л.Ф., Горецкий В.Г., Виноградская.</a:t>
            </a:r>
          </a:p>
          <a:p>
            <a:pPr marL="320675" indent="-320675" defTabSz="909638">
              <a:lnSpc>
                <a:spcPts val="1900"/>
              </a:lnSpc>
              <a:spcAft>
                <a:spcPts val="213"/>
              </a:spcAft>
              <a:buFont typeface="Calibri" pitchFamily="34" charset="0"/>
              <a:buAutoNum type="arabicPeriod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Окружающий мир. 2 класс. В 2 частях. Плешаков А.А.</a:t>
            </a:r>
          </a:p>
          <a:p>
            <a:pPr marL="320675" indent="-320675" defTabSz="909638">
              <a:lnSpc>
                <a:spcPts val="1900"/>
              </a:lnSpc>
              <a:spcAft>
                <a:spcPts val="213"/>
              </a:spcAft>
              <a:buFont typeface="Calibri" pitchFamily="34" charset="0"/>
              <a:buAutoNum type="arabicPeriod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Русский язык. 2 класс. Канакина В.П., Горецкий В.Г.</a:t>
            </a:r>
          </a:p>
          <a:p>
            <a:pPr marL="320675" indent="-320675" defTabSz="909638">
              <a:lnSpc>
                <a:spcPts val="1900"/>
              </a:lnSpc>
              <a:spcAft>
                <a:spcPts val="213"/>
              </a:spcAft>
              <a:buFont typeface="Calibri" pitchFamily="34" charset="0"/>
              <a:buAutoNum type="arabicPeriod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Математика. 2 класс. В 2 частях. Алышева Т.В. (для обучающихся с умственной отсталостью)</a:t>
            </a:r>
          </a:p>
        </p:txBody>
      </p:sp>
      <p:sp>
        <p:nvSpPr>
          <p:cNvPr id="1815556" name="Прямоугольник 3"/>
          <p:cNvSpPr>
            <a:spLocks noChangeArrowheads="1"/>
          </p:cNvSpPr>
          <p:nvPr/>
        </p:nvSpPr>
        <p:spPr bwMode="auto">
          <a:xfrm>
            <a:off x="1298575" y="1228725"/>
            <a:ext cx="40306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1225">
              <a:lnSpc>
                <a:spcPts val="2900"/>
              </a:lnSpc>
            </a:pPr>
            <a:r>
              <a:rPr lang="ru-RU" sz="2800" b="1" u="sng">
                <a:solidFill>
                  <a:srgbClr val="376092"/>
                </a:solidFill>
                <a:latin typeface="Arial Narrow" pitchFamily="34" charset="0"/>
              </a:rPr>
              <a:t>Ожидается в ноябре 2017!</a:t>
            </a:r>
          </a:p>
        </p:txBody>
      </p:sp>
      <p:pic>
        <p:nvPicPr>
          <p:cNvPr id="18155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1238" y="4079875"/>
            <a:ext cx="1747837" cy="222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15558" name="Picture 2" descr="C:\Users\igornostaev\Desktop\мор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4079875"/>
            <a:ext cx="1743075" cy="222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15559" name="Picture 3" descr="C:\Users\igornostaev\Desktop\лит чтен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4079875"/>
            <a:ext cx="1778000" cy="2246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15560" name="Picture 4" descr="C:\Users\igornostaev\Desktop\окр мир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2050" y="4079875"/>
            <a:ext cx="1733550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15561" name="Picture 5" descr="C:\Users\igornostaev\Desktop\Р 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7513" y="4079875"/>
            <a:ext cx="1811337" cy="222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577" name="Заголовок 1"/>
          <p:cNvSpPr>
            <a:spLocks noGrp="1"/>
          </p:cNvSpPr>
          <p:nvPr>
            <p:ph type="title"/>
          </p:nvPr>
        </p:nvSpPr>
        <p:spPr>
          <a:xfrm>
            <a:off x="0" y="73025"/>
            <a:ext cx="91440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Дети, испытывающие трудности в обучении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375650" y="6294438"/>
            <a:ext cx="285750" cy="320675"/>
          </a:xfrm>
        </p:spPr>
        <p:txBody>
          <a:bodyPr/>
          <a:lstStyle/>
          <a:p>
            <a:pPr>
              <a:defRPr/>
            </a:pPr>
            <a:fld id="{BAA4ACA5-B477-46C1-8008-DB54DAC4674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60033" y="1772816"/>
            <a:ext cx="4176463" cy="3890988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 anchor="ctr">
            <a:spAutoFit/>
          </a:bodyPr>
          <a:lstStyle/>
          <a:p>
            <a:pPr algn="ctr"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Helvetica"/>
                <a:sym typeface="Helvetica"/>
              </a:rPr>
              <a:t>Особенности речевого и когнитивного развития детей с трудностями в обучении не позволяют им освоить образовательную программу в стандартные сроки без включения коррекционной составляющей в обучение и разработки педагогами программы коррекционной работы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4365104"/>
            <a:ext cx="4680520" cy="1847875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 anchor="ctr">
            <a:spAutoFit/>
          </a:bodyPr>
          <a:lstStyle/>
          <a:p>
            <a:pPr algn="ctr"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Helvetica"/>
                <a:sym typeface="Helvetica"/>
              </a:rPr>
              <a:t>Программа коррекционной работы является </a:t>
            </a:r>
            <a:r>
              <a:rPr lang="ru-RU" sz="2000" b="1" i="1" u="sng" dirty="0">
                <a:solidFill>
                  <a:schemeClr val="bg2">
                    <a:lumMod val="75000"/>
                  </a:schemeClr>
                </a:solidFill>
                <a:latin typeface="Helvetica"/>
                <a:sym typeface="Helvetica"/>
              </a:rPr>
              <a:t>обязательной 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Helvetica"/>
                <a:sym typeface="Helvetica"/>
              </a:rPr>
              <a:t>частью структуры ООП НОО</a:t>
            </a:r>
            <a:br>
              <a:rPr lang="ru-RU" sz="2000" dirty="0">
                <a:solidFill>
                  <a:schemeClr val="bg2">
                    <a:lumMod val="75000"/>
                  </a:schemeClr>
                </a:solidFill>
                <a:latin typeface="Helvetica"/>
                <a:sym typeface="Helvetica"/>
              </a:rPr>
            </a:b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Helvetica"/>
                <a:sym typeface="Helvetica"/>
              </a:rPr>
              <a:t>Приказ </a:t>
            </a:r>
            <a:r>
              <a:rPr lang="ru-RU" sz="2000" dirty="0" err="1">
                <a:solidFill>
                  <a:schemeClr val="bg2">
                    <a:lumMod val="75000"/>
                  </a:schemeClr>
                </a:solidFill>
                <a:latin typeface="Helvetica"/>
                <a:sym typeface="Helvetica"/>
              </a:rPr>
              <a:t>МОиН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Helvetica"/>
                <a:sym typeface="Helvetica"/>
              </a:rPr>
              <a:t> РФ от 26.11.2010 «О внесении изменений в ФГОС НОО»</a:t>
            </a:r>
          </a:p>
        </p:txBody>
      </p:sp>
      <p:pic>
        <p:nvPicPr>
          <p:cNvPr id="181658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238" y="1381125"/>
            <a:ext cx="459422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842375" y="6383338"/>
            <a:ext cx="285750" cy="320675"/>
          </a:xfrm>
        </p:spPr>
        <p:txBody>
          <a:bodyPr/>
          <a:lstStyle/>
          <a:p>
            <a:pPr>
              <a:defRPr/>
            </a:pPr>
            <a:fld id="{48B311EC-D759-440F-B30F-D9D0E8B14FBE}" type="slidenum">
              <a:rPr lang="ru-RU" sz="1500"/>
              <a:pPr>
                <a:defRPr/>
              </a:pPr>
              <a:t>27</a:t>
            </a:fld>
            <a:endParaRPr lang="ru-RU" sz="15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97708" y="852618"/>
          <a:ext cx="8773297" cy="3866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18627" name="Прямоугольник 3"/>
          <p:cNvSpPr>
            <a:spLocks noChangeArrowheads="1"/>
          </p:cNvSpPr>
          <p:nvPr/>
        </p:nvSpPr>
        <p:spPr bwMode="auto">
          <a:xfrm>
            <a:off x="630238" y="73025"/>
            <a:ext cx="7191375" cy="850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348" tIns="45674" rIns="91348" bIns="45674" anchor="ctr"/>
          <a:lstStyle/>
          <a:p>
            <a:pPr algn="ctr" defTabSz="911225">
              <a:lnSpc>
                <a:spcPts val="2900"/>
              </a:lnSpc>
            </a:pPr>
            <a:r>
              <a:rPr lang="ru-RU" sz="3100" b="1">
                <a:solidFill>
                  <a:srgbClr val="376092"/>
                </a:solidFill>
                <a:latin typeface="Arial Narrow" pitchFamily="34" charset="0"/>
                <a:sym typeface="Helvetica Neue Black Condensed"/>
              </a:rPr>
              <a:t>Программа коррекционной работы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123" y="4608388"/>
            <a:ext cx="7228703" cy="11161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19" tIns="65019" rIns="65019" bIns="65019" spcCol="38099">
            <a:spAutoFit/>
          </a:bodyPr>
          <a:lstStyle/>
          <a:p>
            <a:pPr defTabSz="1300432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sym typeface="Helvetica"/>
              </a:rPr>
              <a:t>Одно из условий реализации ПКР:</a:t>
            </a:r>
          </a:p>
          <a:p>
            <a:pPr marL="433372" indent="-34288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Использование специальных учебников, учебных пособий и дидактических материалов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375650" y="6294438"/>
            <a:ext cx="285750" cy="320675"/>
          </a:xfrm>
        </p:spPr>
        <p:txBody>
          <a:bodyPr/>
          <a:lstStyle/>
          <a:p>
            <a:pPr>
              <a:defRPr/>
            </a:pPr>
            <a:fld id="{EF990013-7969-4A81-B3DC-F3C6CE79C8EC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07504" y="1340769"/>
          <a:ext cx="734481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7269774" y="2540335"/>
            <a:ext cx="1838730" cy="2361996"/>
            <a:chOff x="4586909" y="1771396"/>
            <a:chExt cx="1965818" cy="2361862"/>
          </a:xfrm>
          <a:solidFill>
            <a:srgbClr val="4F81BD">
              <a:lumMod val="40000"/>
              <a:lumOff val="60000"/>
            </a:srgbClr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586909" y="1771396"/>
              <a:ext cx="1965818" cy="2361862"/>
            </a:xfrm>
            <a:prstGeom prst="roundRect">
              <a:avLst/>
            </a:prstGeom>
            <a:grpFill/>
            <a:ln w="25400" cap="flat" cmpd="sng" algn="ctr">
              <a:solidFill>
                <a:srgbClr val="4F81BD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7" name="Скругленный прямоугольник 4"/>
            <p:cNvSpPr/>
            <p:nvPr/>
          </p:nvSpPr>
          <p:spPr>
            <a:xfrm>
              <a:off x="4682872" y="1867359"/>
              <a:ext cx="1773892" cy="2169936"/>
            </a:xfrm>
            <a:prstGeom prst="rect">
              <a:avLst/>
            </a:prstGeom>
            <a:grpFill/>
            <a:ln w="25400" cap="flat" cmpd="sng" algn="ctr">
              <a:solidFill>
                <a:srgbClr val="4F81B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56210" tIns="156210" rIns="156210" bIns="156210" spcCol="1270" anchor="ctr"/>
            <a:lstStyle/>
            <a:p>
              <a:pPr algn="ctr" defTabSz="2581569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800" kern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820676" name="TextBox 7"/>
          <p:cNvSpPr txBox="1">
            <a:spLocks noChangeArrowheads="1"/>
          </p:cNvSpPr>
          <p:nvPr/>
        </p:nvSpPr>
        <p:spPr bwMode="auto">
          <a:xfrm>
            <a:off x="7308850" y="2911475"/>
            <a:ext cx="183832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524" tIns="64761" rIns="129524" bIns="64761">
            <a:spAutoFit/>
          </a:bodyPr>
          <a:lstStyle/>
          <a:p>
            <a:pPr algn="ctr" defTabSz="1295400"/>
            <a:r>
              <a:rPr lang="ru-RU" sz="2000" b="1" u="sng">
                <a:solidFill>
                  <a:srgbClr val="FF0000"/>
                </a:solidFill>
                <a:latin typeface="Arial Narrow" pitchFamily="34" charset="0"/>
              </a:rPr>
              <a:t>ОГЭ, ЕГЭ</a:t>
            </a:r>
          </a:p>
          <a:p>
            <a:pPr algn="ctr" defTabSz="1295400"/>
            <a:r>
              <a:rPr lang="ru-RU" sz="2000">
                <a:solidFill>
                  <a:srgbClr val="3E3E3E"/>
                </a:solidFill>
                <a:latin typeface="Arial Narrow" pitchFamily="34" charset="0"/>
              </a:rPr>
              <a:t>Низкие результаты по итогам аттестации</a:t>
            </a:r>
          </a:p>
        </p:txBody>
      </p:sp>
      <p:sp>
        <p:nvSpPr>
          <p:cNvPr id="1820677" name="TextBox 8"/>
          <p:cNvSpPr txBox="1">
            <a:spLocks noChangeArrowheads="1"/>
          </p:cNvSpPr>
          <p:nvPr/>
        </p:nvSpPr>
        <p:spPr bwMode="auto">
          <a:xfrm>
            <a:off x="107950" y="5589588"/>
            <a:ext cx="46085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0" rIns="91401" bIns="45700">
            <a:spAutoFit/>
          </a:bodyPr>
          <a:lstStyle/>
          <a:p>
            <a:pPr defTabSz="912813"/>
            <a:r>
              <a:rPr lang="ru-RU" sz="1500">
                <a:solidFill>
                  <a:srgbClr val="3E3E3E"/>
                </a:solidFill>
                <a:latin typeface="Helvetica" pitchFamily="34" charset="0"/>
              </a:rPr>
              <a:t>По данным Центра оценки качества образования и Московского центра качества образования</a:t>
            </a:r>
          </a:p>
        </p:txBody>
      </p:sp>
      <p:sp>
        <p:nvSpPr>
          <p:cNvPr id="1820678" name="Прямоугольник 9"/>
          <p:cNvSpPr>
            <a:spLocks noChangeArrowheads="1"/>
          </p:cNvSpPr>
          <p:nvPr/>
        </p:nvSpPr>
        <p:spPr bwMode="auto">
          <a:xfrm>
            <a:off x="107950" y="-50800"/>
            <a:ext cx="8785225" cy="1392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03" tIns="45703" rIns="45703" bIns="45703" anchor="ctr"/>
          <a:lstStyle/>
          <a:p>
            <a:pPr algn="ctr" defTabSz="912813">
              <a:lnSpc>
                <a:spcPct val="90000"/>
              </a:lnSpc>
            </a:pPr>
            <a:r>
              <a:rPr lang="ru-RU" sz="30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Стойкие трудности в формировании общеучебных навыков в начальной школе переходят на следующие уровни образования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1331913"/>
            <a:ext cx="4032250" cy="5481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822722" name="Заголовок 1"/>
          <p:cNvSpPr>
            <a:spLocks noGrp="1"/>
          </p:cNvSpPr>
          <p:nvPr>
            <p:ph type="title"/>
          </p:nvPr>
        </p:nvSpPr>
        <p:spPr>
          <a:xfrm>
            <a:off x="30163" y="107950"/>
            <a:ext cx="9037637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Необходимость создания специальных условий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375650" y="6294438"/>
            <a:ext cx="285750" cy="320675"/>
          </a:xfrm>
        </p:spPr>
        <p:txBody>
          <a:bodyPr/>
          <a:lstStyle/>
          <a:p>
            <a:pPr>
              <a:defRPr/>
            </a:pPr>
            <a:fld id="{EE5792A5-C235-472F-8E59-FFA498814EAE}" type="slidenum">
              <a:rPr lang="ru-RU" smtClean="0">
                <a:latin typeface="+mj-lt"/>
              </a:rPr>
              <a:pPr>
                <a:defRPr/>
              </a:pPr>
              <a:t>29</a:t>
            </a:fld>
            <a:endParaRPr lang="ru-RU">
              <a:latin typeface="+mj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4325" y="1331913"/>
            <a:ext cx="4972050" cy="240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109120" y="4023168"/>
            <a:ext cx="4999384" cy="1984083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 anchor="ctr">
            <a:spAutoFit/>
          </a:bodyPr>
          <a:lstStyle/>
          <a:p>
            <a:pPr algn="ctr"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F81BD">
                    <a:lumMod val="75000"/>
                  </a:srgbClr>
                </a:solidFill>
                <a:latin typeface="+mn-lt"/>
                <a:sym typeface="Helvetica"/>
              </a:rPr>
              <a:t>Письмо Департамента государственной</a:t>
            </a:r>
          </a:p>
          <a:p>
            <a:pPr algn="ctr"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F81BD">
                    <a:lumMod val="75000"/>
                  </a:srgbClr>
                </a:solidFill>
                <a:latin typeface="+mn-lt"/>
                <a:sym typeface="Helvetica"/>
              </a:rPr>
              <a:t>политики в сфере защиты прав</a:t>
            </a:r>
          </a:p>
          <a:p>
            <a:pPr algn="ctr"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F81BD">
                    <a:lumMod val="75000"/>
                  </a:srgbClr>
                </a:solidFill>
                <a:latin typeface="+mn-lt"/>
                <a:sym typeface="Helvetica"/>
              </a:rPr>
              <a:t>детей МИНОБРНАУКИ «Об учебниках для детей с ограниченными возможностями здоровья» от 19.08.2016 № 07-3517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826500" y="6524625"/>
            <a:ext cx="220663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F047A24-1801-48AC-B11D-EEFF705A7F8D}" type="slidenum">
              <a:rPr lang="ru-RU" sz="1477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477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622018" name="Заголовок 1"/>
          <p:cNvSpPr txBox="1">
            <a:spLocks/>
          </p:cNvSpPr>
          <p:nvPr/>
        </p:nvSpPr>
        <p:spPr bwMode="auto">
          <a:xfrm>
            <a:off x="0" y="101600"/>
            <a:ext cx="8991600" cy="836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Учебно-методическая литература </a:t>
            </a:r>
            <a:br>
              <a:rPr lang="ru-RU" sz="2400">
                <a:solidFill>
                  <a:srgbClr val="FFFFFF"/>
                </a:solidFill>
                <a:latin typeface="Impact" pitchFamily="34" charset="0"/>
              </a:rPr>
            </a:b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для детей с особыми </a:t>
            </a:r>
            <a:r>
              <a:rPr lang="ru-RU" sz="2500">
                <a:solidFill>
                  <a:srgbClr val="FFFFFF"/>
                </a:solidFill>
                <a:latin typeface="Impact" pitchFamily="34" charset="0"/>
              </a:rPr>
              <a:t>образовательными</a:t>
            </a: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 потребностями</a:t>
            </a:r>
          </a:p>
        </p:txBody>
      </p:sp>
      <p:pic>
        <p:nvPicPr>
          <p:cNvPr id="16220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" y="1417638"/>
            <a:ext cx="9034463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75650" y="6313488"/>
            <a:ext cx="285750" cy="3206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62170C3-9939-4025-A4A4-F7F8AF9559BC}" type="slidenum">
              <a:rPr lang="ru-RU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ru-RU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49346" name="Заголовок 1"/>
          <p:cNvSpPr txBox="1">
            <a:spLocks/>
          </p:cNvSpPr>
          <p:nvPr/>
        </p:nvSpPr>
        <p:spPr bwMode="auto">
          <a:xfrm>
            <a:off x="0" y="-171450"/>
            <a:ext cx="9324975" cy="16319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ПРИКАЗ МОИН РФ № 6</a:t>
            </a:r>
            <a:r>
              <a:rPr lang="en-US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99</a:t>
            </a:r>
            <a:r>
              <a:rPr lang="ru-RU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 ОТ 9 ИЮНЯ 2016 Г.</a:t>
            </a:r>
          </a:p>
          <a:p>
            <a:pPr algn="ctr">
              <a:lnSpc>
                <a:spcPts val="3000"/>
              </a:lnSpc>
            </a:pPr>
            <a:r>
              <a:rPr lang="ru-RU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«ОБ УТВЕРЖДЕНИИ ПЕРЕЧНЯ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</a:t>
            </a:r>
          </a:p>
        </p:txBody>
      </p:sp>
      <p:pic>
        <p:nvPicPr>
          <p:cNvPr id="4" name="Picture 2" descr="E:\Самара\перечень издательст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416050"/>
            <a:ext cx="6299200" cy="4551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417" name="TextBox 10"/>
          <p:cNvSpPr txBox="1">
            <a:spLocks noChangeArrowheads="1"/>
          </p:cNvSpPr>
          <p:nvPr/>
        </p:nvSpPr>
        <p:spPr bwMode="auto">
          <a:xfrm>
            <a:off x="34925" y="1544638"/>
            <a:ext cx="885825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6" tIns="45693" rIns="71994" bIns="45693">
            <a:spAutoFit/>
          </a:bodyPr>
          <a:lstStyle/>
          <a:p>
            <a:pPr marL="284163" indent="-284163" defTabSz="912813">
              <a:lnSpc>
                <a:spcPts val="21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Пособия разработаны на основании </a:t>
            </a:r>
            <a:r>
              <a:rPr lang="ru-RU" sz="1900" b="1" i="1">
                <a:solidFill>
                  <a:srgbClr val="376092"/>
                </a:solidFill>
                <a:latin typeface="Arial Narrow" pitchFamily="34" charset="0"/>
              </a:rPr>
              <a:t>ФГОС начального                                       общего образовани</a:t>
            </a:r>
            <a:r>
              <a:rPr lang="ru-RU" sz="1900" b="1">
                <a:solidFill>
                  <a:srgbClr val="376092"/>
                </a:solidFill>
                <a:latin typeface="Arial Narrow" pitchFamily="34" charset="0"/>
              </a:rPr>
              <a:t>я</a:t>
            </a:r>
            <a:endParaRPr lang="ru-RU" sz="1900">
              <a:solidFill>
                <a:srgbClr val="376092"/>
              </a:solidFill>
              <a:latin typeface="Arial Narrow" pitchFamily="34" charset="0"/>
            </a:endParaRPr>
          </a:p>
          <a:p>
            <a:pPr marL="284163" indent="-284163" defTabSz="912813">
              <a:lnSpc>
                <a:spcPts val="21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Серия рассчитана на детей </a:t>
            </a:r>
            <a:r>
              <a:rPr lang="ru-RU" sz="1900" b="1" i="1">
                <a:solidFill>
                  <a:srgbClr val="376092"/>
                </a:solidFill>
                <a:latin typeface="Arial Narrow" pitchFamily="34" charset="0"/>
              </a:rPr>
              <a:t>старшего дошкольного</a:t>
            </a:r>
            <a:r>
              <a:rPr lang="ru-RU" sz="1900" b="1">
                <a:solidFill>
                  <a:srgbClr val="376092"/>
                </a:solidFill>
                <a:latin typeface="Arial Narrow" pitchFamily="34" charset="0"/>
              </a:rPr>
              <a:t> </a:t>
            </a: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возраста и учащихся </a:t>
            </a:r>
            <a:r>
              <a:rPr lang="ru-RU" sz="1900" b="1" i="1">
                <a:solidFill>
                  <a:srgbClr val="376092"/>
                </a:solidFill>
                <a:latin typeface="Arial Narrow" pitchFamily="34" charset="0"/>
              </a:rPr>
              <a:t>начальных классов</a:t>
            </a:r>
            <a:endParaRPr lang="ru-RU" sz="1900" b="1">
              <a:solidFill>
                <a:srgbClr val="376092"/>
              </a:solidFill>
              <a:latin typeface="Arial Narrow" pitchFamily="34" charset="0"/>
            </a:endParaRPr>
          </a:p>
          <a:p>
            <a:pPr marL="284163" indent="-284163" defTabSz="912813">
              <a:lnSpc>
                <a:spcPts val="21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Пособия учитывают </a:t>
            </a:r>
            <a:r>
              <a:rPr lang="ru-RU" sz="1900" b="1" i="1">
                <a:solidFill>
                  <a:srgbClr val="376092"/>
                </a:solidFill>
                <a:latin typeface="Arial Narrow" pitchFamily="34" charset="0"/>
              </a:rPr>
              <a:t>психологические особенности </a:t>
            </a: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детей младшего школьного возраста, разработаны в игровой форме, имеют </a:t>
            </a:r>
            <a:r>
              <a:rPr lang="ru-RU" sz="1900" b="1" i="1">
                <a:solidFill>
                  <a:srgbClr val="376092"/>
                </a:solidFill>
                <a:latin typeface="Arial Narrow" pitchFamily="34" charset="0"/>
              </a:rPr>
              <a:t>систему оценки</a:t>
            </a:r>
            <a:r>
              <a:rPr lang="ru-RU" sz="1900" b="1">
                <a:solidFill>
                  <a:srgbClr val="376092"/>
                </a:solidFill>
                <a:latin typeface="Arial Narrow" pitchFamily="34" charset="0"/>
              </a:rPr>
              <a:t> </a:t>
            </a: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достижения детьми результатов</a:t>
            </a:r>
          </a:p>
          <a:p>
            <a:pPr marL="284163" indent="-284163" defTabSz="912813">
              <a:lnSpc>
                <a:spcPts val="21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В каждой тетради-помощнице имеется </a:t>
            </a:r>
            <a:r>
              <a:rPr lang="ru-RU" sz="1900" b="1" i="1">
                <a:solidFill>
                  <a:srgbClr val="376092"/>
                </a:solidFill>
                <a:latin typeface="Arial Narrow" pitchFamily="34" charset="0"/>
              </a:rPr>
              <a:t>«страничка взрослого» </a:t>
            </a: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с разъяснениями как работать по книге</a:t>
            </a:r>
          </a:p>
          <a:p>
            <a:pPr marL="309563" lvl="1" indent="-284163" defTabSz="912813">
              <a:lnSpc>
                <a:spcPts val="21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Тетради-помощницы можно использовать </a:t>
            </a:r>
            <a:r>
              <a:rPr lang="ru-RU" sz="1900" b="1" i="1">
                <a:solidFill>
                  <a:srgbClr val="376092"/>
                </a:solidFill>
                <a:latin typeface="Arial Narrow" pitchFamily="34" charset="0"/>
              </a:rPr>
              <a:t>в урочной или внеурочной </a:t>
            </a:r>
            <a:r>
              <a:rPr lang="ru-RU" sz="1900">
                <a:solidFill>
                  <a:srgbClr val="376092"/>
                </a:solidFill>
                <a:latin typeface="Arial Narrow" pitchFamily="34" charset="0"/>
              </a:rPr>
              <a:t>деятельности, при оказании помощи детям со стороны родителей</a:t>
            </a:r>
            <a:r>
              <a:rPr lang="ru-RU" sz="2000">
                <a:solidFill>
                  <a:srgbClr val="376092"/>
                </a:solidFill>
                <a:latin typeface="Arial Narrow" pitchFamily="34" charset="0"/>
              </a:rPr>
              <a:t>. </a:t>
            </a:r>
            <a:endParaRPr lang="ru-RU" sz="800">
              <a:solidFill>
                <a:srgbClr val="376092"/>
              </a:solidFill>
              <a:latin typeface="Arial Narrow" pitchFamily="34" charset="0"/>
            </a:endParaRPr>
          </a:p>
          <a:p>
            <a:pPr marL="309563" lvl="1" indent="-284163" defTabSz="912813">
              <a:lnSpc>
                <a:spcPts val="1500"/>
              </a:lnSpc>
            </a:pPr>
            <a:endParaRPr lang="ru-RU" sz="2000">
              <a:solidFill>
                <a:srgbClr val="376092"/>
              </a:solidFill>
              <a:latin typeface="Arial Narrow" pitchFamily="34" charset="0"/>
            </a:endParaRPr>
          </a:p>
          <a:p>
            <a:pPr marL="284163" indent="-284163" algn="just" defTabSz="912813">
              <a:lnSpc>
                <a:spcPts val="1800"/>
              </a:lnSpc>
              <a:spcAft>
                <a:spcPts val="1200"/>
              </a:spcAft>
            </a:pPr>
            <a:r>
              <a:rPr lang="ru-RU" sz="1700">
                <a:solidFill>
                  <a:srgbClr val="376092"/>
                </a:solidFill>
                <a:latin typeface="Arial Narrow" pitchFamily="34" charset="0"/>
              </a:rPr>
              <a:t>Задания позволяют получить первоначальные знания и представления в области математики и окружающего мира, тренируют память, логику, мышление, учат самостоятельности, умению общаться, рассуждать, отвечать на вопросы, рассказывать, подготавливают к обучению в школе, готовят руку к письму.</a:t>
            </a:r>
          </a:p>
        </p:txBody>
      </p:sp>
      <p:sp>
        <p:nvSpPr>
          <p:cNvPr id="1852418" name="TextBox 6"/>
          <p:cNvSpPr txBox="1">
            <a:spLocks noChangeArrowheads="1"/>
          </p:cNvSpPr>
          <p:nvPr/>
        </p:nvSpPr>
        <p:spPr bwMode="auto">
          <a:xfrm>
            <a:off x="2051050" y="407988"/>
            <a:ext cx="532923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0" rIns="91401" bIns="45700">
            <a:spAutoFit/>
          </a:bodyPr>
          <a:lstStyle/>
          <a:p>
            <a:pPr>
              <a:lnSpc>
                <a:spcPts val="3000"/>
              </a:lnSpc>
            </a:pPr>
            <a:r>
              <a:rPr lang="ru-RU" sz="44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Особенности УМК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6012160" y="1052736"/>
            <a:ext cx="3173568" cy="1152128"/>
          </a:xfrm>
          <a:custGeom>
            <a:avLst/>
            <a:gdLst>
              <a:gd name="connsiteX0" fmla="*/ 0 w 4015424"/>
              <a:gd name="connsiteY0" fmla="*/ 0 h 1224214"/>
              <a:gd name="connsiteX1" fmla="*/ 4015424 w 4015424"/>
              <a:gd name="connsiteY1" fmla="*/ 0 h 1224214"/>
              <a:gd name="connsiteX2" fmla="*/ 4015424 w 4015424"/>
              <a:gd name="connsiteY2" fmla="*/ 1224214 h 1224214"/>
              <a:gd name="connsiteX3" fmla="*/ 0 w 4015424"/>
              <a:gd name="connsiteY3" fmla="*/ 1224214 h 1224214"/>
              <a:gd name="connsiteX4" fmla="*/ 0 w 4015424"/>
              <a:gd name="connsiteY4" fmla="*/ 0 h 122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5424" h="1224214">
                <a:moveTo>
                  <a:pt x="0" y="0"/>
                </a:moveTo>
                <a:lnTo>
                  <a:pt x="4015424" y="0"/>
                </a:lnTo>
                <a:lnTo>
                  <a:pt x="4015424" y="1224214"/>
                </a:lnTo>
                <a:lnTo>
                  <a:pt x="0" y="1224214"/>
                </a:lnTo>
                <a:lnTo>
                  <a:pt x="0" y="0"/>
                </a:lnTo>
                <a:close/>
              </a:path>
            </a:pathLst>
          </a:custGeom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700" tIns="12700" rIns="12700" bIns="12700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/>
              <a:t>Уникальный тренинг </a:t>
            </a:r>
            <a:r>
              <a:rPr lang="ru-RU" sz="1600" dirty="0"/>
              <a:t>по развитию речи, внимания и памяти, по формированию зрительного и пространственного восприятия</a:t>
            </a: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375650" y="6294438"/>
            <a:ext cx="285750" cy="320675"/>
          </a:xfrm>
        </p:spPr>
        <p:txBody>
          <a:bodyPr/>
          <a:lstStyle/>
          <a:p>
            <a:pPr>
              <a:defRPr/>
            </a:pPr>
            <a:fld id="{CA6DE8BD-ED80-40AE-9458-432D62CB0CB3}" type="slidenum">
              <a:rPr lang="ru-RU" smtClean="0">
                <a:latin typeface="+mj-lt"/>
              </a:rPr>
              <a:pPr>
                <a:defRPr/>
              </a:pPr>
              <a:t>31</a:t>
            </a:fld>
            <a:endParaRPr lang="ru-RU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375650" y="6294438"/>
            <a:ext cx="285750" cy="320675"/>
          </a:xfrm>
        </p:spPr>
        <p:txBody>
          <a:bodyPr/>
          <a:lstStyle/>
          <a:p>
            <a:pPr>
              <a:defRPr/>
            </a:pPr>
            <a:fld id="{B380065E-D496-4711-B213-276E37AC21E7}" type="slidenum">
              <a:rPr lang="ru-RU" smtClean="0">
                <a:latin typeface="+mj-lt"/>
              </a:rPr>
              <a:pPr>
                <a:defRPr/>
              </a:pPr>
              <a:t>32</a:t>
            </a:fld>
            <a:endParaRPr lang="ru-RU">
              <a:latin typeface="+mj-lt"/>
            </a:endParaRPr>
          </a:p>
        </p:txBody>
      </p:sp>
      <p:sp>
        <p:nvSpPr>
          <p:cNvPr id="1854466" name="TextBox 3"/>
          <p:cNvSpPr txBox="1">
            <a:spLocks noChangeArrowheads="1"/>
          </p:cNvSpPr>
          <p:nvPr/>
        </p:nvSpPr>
        <p:spPr bwMode="auto">
          <a:xfrm>
            <a:off x="395288" y="1844675"/>
            <a:ext cx="6264275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0" rIns="91401" bIns="45700">
            <a:spAutoFit/>
          </a:bodyPr>
          <a:lstStyle/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ru-RU" sz="2800">
                <a:solidFill>
                  <a:srgbClr val="376092"/>
                </a:solidFill>
                <a:latin typeface="Arial Narrow" pitchFamily="34" charset="0"/>
              </a:rPr>
              <a:t>включают:</a:t>
            </a:r>
          </a:p>
          <a:p>
            <a:pPr>
              <a:lnSpc>
                <a:spcPts val="27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>
                <a:solidFill>
                  <a:srgbClr val="376092"/>
                </a:solidFill>
                <a:latin typeface="Arial Narrow" pitchFamily="34" charset="0"/>
              </a:rPr>
              <a:t>описание структуры и систематизации разделов коррекционной работы</a:t>
            </a:r>
          </a:p>
          <a:p>
            <a:pPr>
              <a:lnSpc>
                <a:spcPts val="27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>
                <a:solidFill>
                  <a:srgbClr val="376092"/>
                </a:solidFill>
                <a:latin typeface="Arial Narrow" pitchFamily="34" charset="0"/>
              </a:rPr>
              <a:t>планируемые результаты и систему оценки достижения планируемых результатов</a:t>
            </a:r>
          </a:p>
          <a:p>
            <a:pPr>
              <a:lnSpc>
                <a:spcPts val="27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>
                <a:solidFill>
                  <a:srgbClr val="376092"/>
                </a:solidFill>
                <a:latin typeface="Arial Narrow" pitchFamily="34" charset="0"/>
              </a:rPr>
              <a:t>примерное тематическое планирование</a:t>
            </a:r>
          </a:p>
          <a:p>
            <a:pPr>
              <a:lnSpc>
                <a:spcPts val="27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>
                <a:solidFill>
                  <a:srgbClr val="376092"/>
                </a:solidFill>
                <a:latin typeface="Arial Narrow" pitchFamily="34" charset="0"/>
              </a:rPr>
              <a:t>методическое и дидактическое обеспечение</a:t>
            </a:r>
          </a:p>
        </p:txBody>
      </p:sp>
      <p:sp>
        <p:nvSpPr>
          <p:cNvPr id="1854467" name="TextBox 4"/>
          <p:cNvSpPr txBox="1">
            <a:spLocks noChangeArrowheads="1"/>
          </p:cNvSpPr>
          <p:nvPr/>
        </p:nvSpPr>
        <p:spPr bwMode="auto">
          <a:xfrm>
            <a:off x="0" y="188913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0" rIns="91401" bIns="45700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42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Программно-методические материалы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6588" y="3898900"/>
            <a:ext cx="1617662" cy="22669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14" descr="C:\Users\TYaskevich\Desktop\Облако\Log_cnt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6588" y="1458913"/>
            <a:ext cx="1552575" cy="2185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FFDE7F9-808F-4A28-BEC9-7E4B7B982186}" type="slidenum">
              <a:rPr lang="ru-RU" sz="1477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ru-RU" sz="1477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64706" name="Заголовок 1"/>
          <p:cNvSpPr txBox="1">
            <a:spLocks/>
          </p:cNvSpPr>
          <p:nvPr/>
        </p:nvSpPr>
        <p:spPr bwMode="auto">
          <a:xfrm>
            <a:off x="20638" y="-7938"/>
            <a:ext cx="9129712" cy="1117601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ПРИКАЗ  МОиН РФ  № 6</a:t>
            </a:r>
            <a:r>
              <a:rPr lang="en-US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99</a:t>
            </a:r>
            <a:r>
              <a:rPr lang="ru-RU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 от 9 июня 2016 г.</a:t>
            </a:r>
          </a:p>
          <a:p>
            <a:pPr algn="ctr">
              <a:lnSpc>
                <a:spcPts val="2000"/>
              </a:lnSpc>
            </a:pPr>
            <a:r>
              <a:rPr lang="ru-RU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«Об утверждении перечня </a:t>
            </a:r>
            <a:r>
              <a:rPr lang="ru-RU" sz="1500" u="sng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ОРГАНИЗАЦИЙ, ОСУЩЕСТВЛЯЮЩИХ ВЫПУСК УЧЕБНЫХ ПОСОБИЙ</a:t>
            </a:r>
            <a:r>
              <a:rPr lang="ru-RU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, которые допускаются к использованию при реализации имеющих государственную аккредитацию образовательных программ </a:t>
            </a:r>
            <a:r>
              <a:rPr lang="ru-RU" sz="1500">
                <a:solidFill>
                  <a:schemeClr val="bg1"/>
                </a:solidFill>
                <a:latin typeface="Impact" pitchFamily="34" charset="0"/>
                <a:sym typeface="Helvetica Neue Black Condensed"/>
              </a:rPr>
              <a:t>начального общего, основного </a:t>
            </a:r>
            <a:r>
              <a:rPr lang="ru-RU" sz="15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общего, среднего общего образования»</a:t>
            </a:r>
          </a:p>
        </p:txBody>
      </p:sp>
      <p:pic>
        <p:nvPicPr>
          <p:cNvPr id="4" name="Picture 2" descr="E:\Самара\перечень издательст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163" y="1416050"/>
            <a:ext cx="7404100" cy="534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8289BB4-8FE0-46BB-AEF4-99BC62632FA2}" type="slidenum">
              <a:rPr lang="ru-RU" sz="1477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ru-RU" sz="1477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865730" name="Заголовок 1"/>
          <p:cNvSpPr txBox="1">
            <a:spLocks/>
          </p:cNvSpPr>
          <p:nvPr/>
        </p:nvSpPr>
        <p:spPr bwMode="auto">
          <a:xfrm>
            <a:off x="34925" y="-34925"/>
            <a:ext cx="4659313" cy="11318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Об учебниках для детей с ограниченными возможностями здоровья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68513"/>
            <a:ext cx="4548187" cy="2166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787136" y="-20667"/>
            <a:ext cx="4332504" cy="204311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130044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  <a:sym typeface="Helvetica"/>
              </a:rPr>
              <a:t>Письмо Департамента государственной</a:t>
            </a:r>
          </a:p>
          <a:p>
            <a:pPr algn="ctr" defTabSz="130044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  <a:sym typeface="Helvetica"/>
              </a:rPr>
              <a:t>политики в сфере защиты прав</a:t>
            </a:r>
          </a:p>
          <a:p>
            <a:pPr algn="ctr" defTabSz="130044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  <a:sym typeface="Helvetica"/>
              </a:rPr>
              <a:t>детей МИНОБРНАУКИ «Об учебниках для детей с ограниченными возможностями здоровья» от 19.08.2016 № 07-3517</a:t>
            </a:r>
          </a:p>
        </p:txBody>
      </p:sp>
      <p:pic>
        <p:nvPicPr>
          <p:cNvPr id="1865733" name="Picture 7" descr="D:\ВСЁ\ПРЕЗЕНТАЦИИ\ДЛЯ ПРЕЗ\Письмо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445000"/>
            <a:ext cx="454818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6573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5168900"/>
            <a:ext cx="457835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5735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00" y="1376363"/>
            <a:ext cx="4352925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F69C891-75FE-4EC0-A91A-96479385C6CD}" type="slidenum">
              <a:rPr lang="ru-RU" sz="1477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ru-RU" sz="1477">
              <a:latin typeface="Calibri"/>
              <a:ea typeface="+mj-ea"/>
              <a:cs typeface="+mj-cs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687" b="18829"/>
          <a:stretch/>
        </p:blipFill>
        <p:spPr>
          <a:xfrm>
            <a:off x="65088" y="1341438"/>
            <a:ext cx="4421187" cy="407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66755" name="Заголовок 1"/>
          <p:cNvSpPr txBox="1">
            <a:spLocks/>
          </p:cNvSpPr>
          <p:nvPr/>
        </p:nvSpPr>
        <p:spPr bwMode="auto">
          <a:xfrm>
            <a:off x="0" y="-41275"/>
            <a:ext cx="5435600" cy="1179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Об обеспечении учебными изданиями (учебниками и учебными пособиями) обучающихся с ОВЗ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9414">
            <a:off x="39688" y="4510088"/>
            <a:ext cx="4370387" cy="63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377576" y="-27384"/>
            <a:ext cx="3766424" cy="170259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130044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  <a:sym typeface="Helvetica"/>
              </a:rPr>
              <a:t>Письмо Министерства образования и науки РФ «Об обеспечении учебными изданиями (учебниками и учебными пособиями) обучающихся с ОВЗ» от 31.01.2017 № ОВ-83/07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" y="5608638"/>
            <a:ext cx="4451350" cy="62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963" y="4203700"/>
            <a:ext cx="4926012" cy="2033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66760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8963" y="1625600"/>
            <a:ext cx="492601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095C763-399F-4F22-BD0C-86952894C762}" type="slidenum">
              <a:rPr lang="ru-RU" sz="1477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ru-RU" sz="1477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8677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1341438"/>
            <a:ext cx="8920162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7779" name="Заголовок 4"/>
          <p:cNvSpPr txBox="1">
            <a:spLocks/>
          </p:cNvSpPr>
          <p:nvPr/>
        </p:nvSpPr>
        <p:spPr bwMode="auto">
          <a:xfrm>
            <a:off x="303213" y="-34925"/>
            <a:ext cx="8229600" cy="15509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Общеобразовательная - «массовая» школа может изучать и использовать в практике инклюзивного образования «специальные» учебники</a:t>
            </a:r>
            <a:br>
              <a:rPr lang="ru-RU" sz="2400">
                <a:solidFill>
                  <a:srgbClr val="FFFFFF"/>
                </a:solidFill>
                <a:latin typeface="Impact" pitchFamily="34" charset="0"/>
              </a:rPr>
            </a:br>
            <a:endParaRPr lang="ru-RU" sz="24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1401763"/>
            <a:ext cx="8785225" cy="440055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lIns="90913" tIns="45456" rIns="90913" bIns="45456">
            <a:spAutoFit/>
          </a:bodyPr>
          <a:lstStyle/>
          <a:p>
            <a:pPr defTabSz="908050">
              <a:lnSpc>
                <a:spcPts val="2000"/>
              </a:lnSpc>
              <a:spcAft>
                <a:spcPts val="850"/>
              </a:spcAft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УМК для обучающихся с ОВЗ- </a:t>
            </a:r>
            <a:r>
              <a:rPr lang="ru-RU" sz="2000" b="1">
                <a:solidFill>
                  <a:srgbClr val="C00000"/>
                </a:solidFill>
                <a:latin typeface="Arial Narrow" pitchFamily="34" charset="0"/>
              </a:rPr>
              <a:t>ресурс для использования в практике инклюзивного образования</a:t>
            </a:r>
            <a:r>
              <a:rPr lang="ru-RU" sz="2000">
                <a:solidFill>
                  <a:srgbClr val="376092"/>
                </a:solidFill>
                <a:latin typeface="Arial Narrow" pitchFamily="34" charset="0"/>
              </a:rPr>
              <a:t>:</a:t>
            </a:r>
          </a:p>
          <a:p>
            <a:pPr defTabSz="908050">
              <a:lnSpc>
                <a:spcPts val="2000"/>
              </a:lnSpc>
              <a:spcAft>
                <a:spcPts val="850"/>
              </a:spcAft>
              <a:buFont typeface="Wingdings" pitchFamily="2" charset="2"/>
              <a:buChar char="Ø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опыт адаптации предметного содержания различных образовательных областей;</a:t>
            </a:r>
          </a:p>
          <a:p>
            <a:pPr defTabSz="908050">
              <a:lnSpc>
                <a:spcPts val="2000"/>
              </a:lnSpc>
              <a:spcAft>
                <a:spcPts val="850"/>
              </a:spcAft>
              <a:buFont typeface="Wingdings" pitchFamily="2" charset="2"/>
              <a:buChar char="Ø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особая методическая подача материала – алгоритмизированная учебная информация, специальное иллюстрирование;</a:t>
            </a:r>
          </a:p>
          <a:p>
            <a:pPr defTabSz="908050">
              <a:lnSpc>
                <a:spcPts val="2000"/>
              </a:lnSpc>
              <a:spcAft>
                <a:spcPts val="850"/>
              </a:spcAft>
              <a:buFont typeface="Wingdings" pitchFamily="2" charset="2"/>
              <a:buChar char="Ø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учет психофизиологических возможностей обучающихся – дифференцированные задания по степени сложности содержания материала, степени самостоятельности выполнения;</a:t>
            </a:r>
          </a:p>
          <a:p>
            <a:pPr defTabSz="908050">
              <a:lnSpc>
                <a:spcPts val="2000"/>
              </a:lnSpc>
              <a:spcAft>
                <a:spcPts val="850"/>
              </a:spcAft>
              <a:buFont typeface="Wingdings" pitchFamily="2" charset="2"/>
              <a:buChar char="Ø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использование технологий коррекционно-развивающего обучения, компенсирующих психическое недоразвитие (памяти, внимания, восприятия, речи, мышления)</a:t>
            </a:r>
          </a:p>
          <a:p>
            <a:pPr defTabSz="908050">
              <a:lnSpc>
                <a:spcPts val="2000"/>
              </a:lnSpc>
              <a:spcAft>
                <a:spcPts val="850"/>
              </a:spcAft>
              <a:buFont typeface="Wingdings" pitchFamily="2" charset="2"/>
              <a:buChar char="Ø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особый аппарат ориентировки в учебнике;</a:t>
            </a:r>
          </a:p>
          <a:p>
            <a:pPr defTabSz="908050">
              <a:lnSpc>
                <a:spcPts val="2000"/>
              </a:lnSpc>
              <a:spcAft>
                <a:spcPts val="850"/>
              </a:spcAft>
              <a:buFont typeface="Wingdings" pitchFamily="2" charset="2"/>
              <a:buChar char="Ø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специальные модели организации учебного процесса;</a:t>
            </a:r>
          </a:p>
          <a:p>
            <a:pPr defTabSz="908050">
              <a:lnSpc>
                <a:spcPts val="2000"/>
              </a:lnSpc>
              <a:spcAft>
                <a:spcPts val="850"/>
              </a:spcAft>
              <a:buFont typeface="Wingdings" pitchFamily="2" charset="2"/>
              <a:buChar char="Ø"/>
            </a:pPr>
            <a:r>
              <a:rPr lang="ru-RU" sz="2000">
                <a:solidFill>
                  <a:srgbClr val="404040"/>
                </a:solidFill>
                <a:latin typeface="Arial Narrow" pitchFamily="34" charset="0"/>
              </a:rPr>
              <a:t>специальные методические рекомендации – информация, которая помогает учителю оптимизировать процесс обучения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089" name="Заголовок 1"/>
          <p:cNvSpPr txBox="1">
            <a:spLocks/>
          </p:cNvSpPr>
          <p:nvPr/>
        </p:nvSpPr>
        <p:spPr bwMode="auto">
          <a:xfrm>
            <a:off x="-107950" y="815975"/>
            <a:ext cx="19097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613" tIns="39780" rIns="79613" bIns="39780"/>
          <a:lstStyle/>
          <a:p>
            <a:pPr algn="ctr" defTabSz="1042988"/>
            <a:endParaRPr lang="ru-RU" sz="1000">
              <a:solidFill>
                <a:srgbClr val="7F7F7F"/>
              </a:solidFill>
              <a:latin typeface="Trebuchet MS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707904" y="1340768"/>
          <a:ext cx="5436096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35496" y="1340768"/>
          <a:ext cx="3672408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81092" name="Прямоугольник 5"/>
          <p:cNvSpPr>
            <a:spLocks noChangeArrowheads="1"/>
          </p:cNvSpPr>
          <p:nvPr/>
        </p:nvSpPr>
        <p:spPr bwMode="auto">
          <a:xfrm>
            <a:off x="-36513" y="-100013"/>
            <a:ext cx="9180513" cy="1631951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РАЗРАБОТЧИКИ ПРИМЕРНЫХ РАБОЧИХ ПРОГРАММ ДЛЯ 1 ДОПОЛНИТЕЛЬНОГО И 1 КЛАССОВ ПО ОТДЕЛЬНЫМ УЧЕБНЫМ ПРЕДМЕТАМ И КОРРЕКЦИОННЫМ КУРСАМ ДЛЯ ОБУЧАЮЩИХСЯ С ОВЗ</a:t>
            </a:r>
          </a:p>
          <a:p>
            <a:pPr algn="ctr">
              <a:lnSpc>
                <a:spcPts val="3000"/>
              </a:lnSpc>
            </a:pPr>
            <a:endParaRPr lang="ru-RU" sz="2400">
              <a:solidFill>
                <a:srgbClr val="FFFFFF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61" name="Заголовок 1"/>
          <p:cNvSpPr txBox="1">
            <a:spLocks/>
          </p:cNvSpPr>
          <p:nvPr/>
        </p:nvSpPr>
        <p:spPr bwMode="auto">
          <a:xfrm>
            <a:off x="-107950" y="815975"/>
            <a:ext cx="19097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613" tIns="39780" rIns="79613" bIns="39780"/>
          <a:lstStyle/>
          <a:p>
            <a:pPr algn="ctr" defTabSz="1042988"/>
            <a:endParaRPr lang="ru-RU" sz="1000">
              <a:solidFill>
                <a:srgbClr val="7F7F7F"/>
              </a:solidFill>
              <a:latin typeface="Trebuchet MS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1412875"/>
          <a:ext cx="8569325" cy="5511800"/>
        </p:xfrm>
        <a:graphic>
          <a:graphicData uri="http://schemas.openxmlformats.org/drawingml/2006/table">
            <a:tbl>
              <a:tblPr/>
              <a:tblGrid>
                <a:gridCol w="862013"/>
                <a:gridCol w="2189162"/>
                <a:gridCol w="1800225"/>
                <a:gridCol w="3717925"/>
              </a:tblGrid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№ (ГК)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Категория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Учебник/ учебное пособие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Наименование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96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II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. 1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ГЛУХИЕ, СЛАБОСЛЫШАЩИЕ ОБУЧАЮЩИЕСЯ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Учебник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«Математика» для 1 дополнительного –1 класса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09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159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II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.2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СЛЕПЫЕ ОБУЧАЮЩИЕСЯ С НАРУШЕНИЯМИ ИНТЕЛЛЕКТА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Учебник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«Букварь» для 1 класса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0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1595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II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.3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ОБУЧАЮЩИЕСЯ С</a:t>
                      </a:r>
                    </a:p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ТЯЖЕЛЫМИ НАРУШЕНИЯМИ РЕЧИ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Учебник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1. «Обучение грамоте» для 1 дополнительного класса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0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09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Учебник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2. «Обучение грамоте» для 1 класса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0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0960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II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.7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ОБУЧАЮЩИЕСЯ С</a:t>
                      </a:r>
                    </a:p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ТЯЖЕЛЫМИ НАРУШЕНИЯМИ РЕЧИ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Учебник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1. «Произношение» для 1 дополнительного, 1 класса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0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09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Учебник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2. «Русский язык. Развитие речи» для 1 дополнительного, 1 класса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0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84212" name="Заголовок 3"/>
          <p:cNvSpPr>
            <a:spLocks noGrp="1"/>
          </p:cNvSpPr>
          <p:nvPr>
            <p:ph type="title"/>
          </p:nvPr>
        </p:nvSpPr>
        <p:spPr>
          <a:xfrm>
            <a:off x="457200" y="-315913"/>
            <a:ext cx="8229600" cy="1708151"/>
          </a:xfrm>
        </p:spPr>
        <p:txBody>
          <a:bodyPr>
            <a:spAutoFit/>
          </a:bodyPr>
          <a:lstStyle/>
          <a:p>
            <a:pPr eaLnBrk="1" hangingPunct="1">
              <a:lnSpc>
                <a:spcPts val="2100"/>
              </a:lnSpc>
            </a:pPr>
            <a:r>
              <a:rPr lang="ru-RU" sz="1900" b="1" smtClean="0">
                <a:latin typeface="Arial Narrow" pitchFamily="34" charset="0"/>
                <a:cs typeface="Tahoma" pitchFamily="34" charset="0"/>
              </a:rPr>
              <a:t/>
            </a:r>
            <a:br>
              <a:rPr lang="ru-RU" sz="1900" b="1" smtClean="0">
                <a:latin typeface="Arial Narrow" pitchFamily="34" charset="0"/>
                <a:cs typeface="Tahoma" pitchFamily="34" charset="0"/>
              </a:rPr>
            </a:br>
            <a:r>
              <a:rPr lang="en-US" sz="1900" b="1" smtClean="0">
                <a:latin typeface="Arial Narrow" pitchFamily="34" charset="0"/>
                <a:cs typeface="Tahoma" pitchFamily="34" charset="0"/>
              </a:rPr>
              <a:t>II</a:t>
            </a:r>
            <a:r>
              <a:rPr lang="ru-RU" sz="1900" b="1" smtClean="0">
                <a:latin typeface="Arial Narrow" pitchFamily="34" charset="0"/>
                <a:cs typeface="Tahoma" pitchFamily="34" charset="0"/>
              </a:rPr>
              <a:t> этап проекта</a:t>
            </a:r>
            <a:r>
              <a:rPr lang="en-US" sz="1900" b="1" smtClean="0">
                <a:latin typeface="Arial Narrow" pitchFamily="34" charset="0"/>
                <a:cs typeface="Tahoma" pitchFamily="34" charset="0"/>
              </a:rPr>
              <a:t/>
            </a:r>
            <a:br>
              <a:rPr lang="en-US" sz="1900" b="1" smtClean="0">
                <a:latin typeface="Arial Narrow" pitchFamily="34" charset="0"/>
                <a:cs typeface="Tahoma" pitchFamily="34" charset="0"/>
              </a:rPr>
            </a:br>
            <a:r>
              <a:rPr lang="ru-RU" sz="1900" b="1" smtClean="0">
                <a:latin typeface="Arial Narrow" pitchFamily="34" charset="0"/>
                <a:cs typeface="Tahoma" pitchFamily="34" charset="0"/>
              </a:rPr>
              <a:t>РАЗРАБОТКА УЧЕБНО-МЕТОДИЧЕСКИХ КОМПЛЕКТОВ К ПРИМЕРНЫМ РАБОЧИМ ПРОГРАММАМ ДЛЯ 1 ДОПОЛНИТЕЛЬНОГО И 1 КЛАССОВ ПО ОТДЕЛЬНЫМ УЧЕБНЫМ ПРЕДМЕТАМ И КОРРЕКЦИОННЫМ КУРСАМ ДЛЯ ОБУЧАЮЩИХСЯ С ОВЗ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209" name="Заголовок 1"/>
          <p:cNvSpPr txBox="1">
            <a:spLocks/>
          </p:cNvSpPr>
          <p:nvPr/>
        </p:nvSpPr>
        <p:spPr bwMode="auto">
          <a:xfrm>
            <a:off x="-107950" y="815975"/>
            <a:ext cx="19097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613" tIns="39780" rIns="79613" bIns="39780"/>
          <a:lstStyle/>
          <a:p>
            <a:pPr algn="ctr" defTabSz="1042988"/>
            <a:endParaRPr lang="ru-RU" sz="1000">
              <a:solidFill>
                <a:srgbClr val="7F7F7F"/>
              </a:solidFill>
              <a:latin typeface="Trebuchet MS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0825" y="1412875"/>
          <a:ext cx="8642350" cy="5362575"/>
        </p:xfrm>
        <a:graphic>
          <a:graphicData uri="http://schemas.openxmlformats.org/drawingml/2006/table">
            <a:tbl>
              <a:tblPr/>
              <a:tblGrid>
                <a:gridCol w="792163"/>
                <a:gridCol w="2520950"/>
                <a:gridCol w="2252662"/>
                <a:gridCol w="3076575"/>
              </a:tblGrid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№ (ГК)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Категория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Учебник/ учебное пособие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Наименование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69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II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.4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ОБУЧАЮЩИЕСЯ С РАССТРОЙСТВАМИ АУТИСТИЧЕСКОГО СПЕКТРА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Учебник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«Букварь»</a:t>
                      </a:r>
                    </a:p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93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905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II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.5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ГЛУХИЕ ОБУЧАЮЩИЕСЯ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Учебное пособие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«Развитие слухового восприятия и произносительной стороны речи у глухих обучающихся» для 1 дополнительного и 1 класса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937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II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.6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СЛАБОСЛЫШАЩИЕ ОБУЧАЮЩИЕСЯ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Учебное пособие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«Развитие слухового восприятия и произносительной стороны речи у слабослышащих обучающихся» для 1 дополнительного, 1 класса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 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69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II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.8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ОБУЧАЮЩИЕСЯ С НАРУШЕНИЯМИ ОПОРНО-ДВИГАТЕЛЬНОГО АППАРАТА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Учебное пособие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«Коррекционно-развивающие занятия с детьми с нарушениями опорно-двигательного аппарата» для 1 дополнительного, 1 класса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23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12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Helvetica" pitchFamily="34" charset="0"/>
                          <a:sym typeface="Calibri" pitchFamily="34" charset="0"/>
                        </a:rPr>
                        <a:t>Методическое пособие для учителя</a:t>
                      </a:r>
                    </a:p>
                  </a:txBody>
                  <a:tcPr marL="29910" marR="2991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86250" name="Заголовок 3"/>
          <p:cNvSpPr>
            <a:spLocks noGrp="1"/>
          </p:cNvSpPr>
          <p:nvPr>
            <p:ph type="title"/>
          </p:nvPr>
        </p:nvSpPr>
        <p:spPr>
          <a:xfrm>
            <a:off x="457200" y="-315913"/>
            <a:ext cx="8229600" cy="1708151"/>
          </a:xfrm>
        </p:spPr>
        <p:txBody>
          <a:bodyPr>
            <a:spAutoFit/>
          </a:bodyPr>
          <a:lstStyle/>
          <a:p>
            <a:pPr eaLnBrk="1" hangingPunct="1">
              <a:lnSpc>
                <a:spcPts val="2100"/>
              </a:lnSpc>
            </a:pPr>
            <a:r>
              <a:rPr lang="ru-RU" sz="1900" b="1" smtClean="0">
                <a:latin typeface="Arial Narrow" pitchFamily="34" charset="0"/>
                <a:cs typeface="Tahoma" pitchFamily="34" charset="0"/>
              </a:rPr>
              <a:t/>
            </a:r>
            <a:br>
              <a:rPr lang="ru-RU" sz="1900" b="1" smtClean="0">
                <a:latin typeface="Arial Narrow" pitchFamily="34" charset="0"/>
                <a:cs typeface="Tahoma" pitchFamily="34" charset="0"/>
              </a:rPr>
            </a:br>
            <a:r>
              <a:rPr lang="en-US" sz="1900" b="1" smtClean="0">
                <a:latin typeface="Arial Narrow" pitchFamily="34" charset="0"/>
                <a:cs typeface="Tahoma" pitchFamily="34" charset="0"/>
              </a:rPr>
              <a:t>II</a:t>
            </a:r>
            <a:r>
              <a:rPr lang="ru-RU" sz="1900" b="1" smtClean="0">
                <a:latin typeface="Arial Narrow" pitchFamily="34" charset="0"/>
                <a:cs typeface="Tahoma" pitchFamily="34" charset="0"/>
              </a:rPr>
              <a:t> этап проекта</a:t>
            </a:r>
            <a:r>
              <a:rPr lang="en-US" sz="1900" b="1" smtClean="0">
                <a:latin typeface="Arial Narrow" pitchFamily="34" charset="0"/>
                <a:cs typeface="Tahoma" pitchFamily="34" charset="0"/>
              </a:rPr>
              <a:t/>
            </a:r>
            <a:br>
              <a:rPr lang="en-US" sz="1900" b="1" smtClean="0">
                <a:latin typeface="Arial Narrow" pitchFamily="34" charset="0"/>
                <a:cs typeface="Tahoma" pitchFamily="34" charset="0"/>
              </a:rPr>
            </a:br>
            <a:r>
              <a:rPr lang="ru-RU" sz="1900" b="1" smtClean="0">
                <a:latin typeface="Arial Narrow" pitchFamily="34" charset="0"/>
                <a:cs typeface="Tahoma" pitchFamily="34" charset="0"/>
              </a:rPr>
              <a:t>РАЗРАБОТКА УЧЕБНО-МЕТОДИЧЕСКИХ КОМПЛЕКТОВ К ПРИМЕРНЫМ РАБОЧИМ ПРОГРАММАМ ДЛЯ 1 ДОПОЛНИТЕЛЬНОГО И 1 КЛАССОВ ПО ОТДЕЛЬНЫМ УЧЕБНЫМ ПРЕДМЕТАМ И КОРРЕКЦИОННЫМ КУРСАМ ДЛЯ ОБУЧАЮЩИХСЯ С ОВЗ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406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1447800"/>
            <a:ext cx="89122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4066" name="TextBox 3"/>
          <p:cNvSpPr txBox="1">
            <a:spLocks noChangeArrowheads="1"/>
          </p:cNvSpPr>
          <p:nvPr/>
        </p:nvSpPr>
        <p:spPr bwMode="auto">
          <a:xfrm>
            <a:off x="420688" y="2616200"/>
            <a:ext cx="8302625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147" tIns="32085" rIns="64147" bIns="32085">
            <a:spAutoFit/>
          </a:bodyPr>
          <a:lstStyle/>
          <a:p>
            <a:pPr defTabSz="909638">
              <a:spcAft>
                <a:spcPts val="1263"/>
              </a:spcAft>
            </a:pPr>
            <a:r>
              <a:rPr lang="ru-RU" sz="2000" b="1">
                <a:solidFill>
                  <a:srgbClr val="404040"/>
                </a:solidFill>
                <a:latin typeface="Arial Narrow" pitchFamily="34" charset="0"/>
              </a:rPr>
              <a:t>    УМК издательства «Просвещение» учитывают: </a:t>
            </a:r>
          </a:p>
          <a:p>
            <a:pPr marL="536575" lvl="1" indent="-349250" defTabSz="909638" hangingPunct="0">
              <a:lnSpc>
                <a:spcPct val="90000"/>
              </a:lnSpc>
              <a:spcAft>
                <a:spcPts val="850"/>
              </a:spcAft>
              <a:buSzPct val="100000"/>
              <a:buFontTx/>
              <a:buBlip>
                <a:blip r:embed="rId4"/>
              </a:buBlip>
            </a:pPr>
            <a:r>
              <a:rPr lang="ru-RU" sz="2100">
                <a:solidFill>
                  <a:srgbClr val="404040"/>
                </a:solidFill>
                <a:latin typeface="Arial Narrow" pitchFamily="34" charset="0"/>
                <a:ea typeface="Helvetica Neue Bold Condensed"/>
                <a:cs typeface="Helvetica Neue Bold Condensed"/>
              </a:rPr>
              <a:t>необходимость социальной адаптации детей с ограниченными возможностями здоровья; </a:t>
            </a:r>
          </a:p>
          <a:p>
            <a:pPr marL="536575" lvl="1" indent="-349250" defTabSz="909638" hangingPunct="0">
              <a:lnSpc>
                <a:spcPct val="90000"/>
              </a:lnSpc>
              <a:spcAft>
                <a:spcPts val="850"/>
              </a:spcAft>
              <a:buSzPct val="100000"/>
              <a:buFontTx/>
              <a:buBlip>
                <a:blip r:embed="rId4"/>
              </a:buBlip>
            </a:pPr>
            <a:r>
              <a:rPr lang="ru-RU" sz="2100">
                <a:solidFill>
                  <a:srgbClr val="404040"/>
                </a:solidFill>
                <a:latin typeface="Arial Narrow" pitchFamily="34" charset="0"/>
                <a:ea typeface="Helvetica Neue Bold Condensed"/>
                <a:cs typeface="Helvetica Neue Bold Condensed"/>
              </a:rPr>
              <a:t>неоднородность состава обучающихся с ОВЗ;</a:t>
            </a:r>
          </a:p>
          <a:p>
            <a:pPr marL="536575" lvl="1" indent="-349250" defTabSz="909638" hangingPunct="0">
              <a:lnSpc>
                <a:spcPct val="90000"/>
              </a:lnSpc>
              <a:spcAft>
                <a:spcPts val="850"/>
              </a:spcAft>
              <a:buSzPct val="100000"/>
              <a:buFontTx/>
              <a:buBlip>
                <a:blip r:embed="rId4"/>
              </a:buBlip>
            </a:pPr>
            <a:r>
              <a:rPr lang="ru-RU" sz="2100">
                <a:solidFill>
                  <a:srgbClr val="404040"/>
                </a:solidFill>
                <a:latin typeface="Arial Narrow" pitchFamily="34" charset="0"/>
                <a:ea typeface="Helvetica Neue Bold Condensed"/>
                <a:cs typeface="Helvetica Neue Bold Condensed"/>
              </a:rPr>
              <a:t>характер организации доступной им  учебной деятельности в образовательном процессе;</a:t>
            </a:r>
          </a:p>
          <a:p>
            <a:pPr marL="536575" lvl="1" indent="-349250" defTabSz="909638" hangingPunct="0">
              <a:lnSpc>
                <a:spcPct val="90000"/>
              </a:lnSpc>
              <a:spcAft>
                <a:spcPts val="850"/>
              </a:spcAft>
              <a:buSzPct val="100000"/>
              <a:buFontTx/>
              <a:buBlip>
                <a:blip r:embed="rId4"/>
              </a:buBlip>
            </a:pPr>
            <a:r>
              <a:rPr lang="ru-RU" sz="2100">
                <a:solidFill>
                  <a:srgbClr val="404040"/>
                </a:solidFill>
                <a:latin typeface="Arial Narrow" pitchFamily="34" charset="0"/>
                <a:ea typeface="Helvetica Neue Bold Condensed"/>
                <a:cs typeface="Helvetica Neue Bold Condensed"/>
              </a:rPr>
              <a:t>разнообразие организационных форм образовательного процесса;  </a:t>
            </a:r>
          </a:p>
          <a:p>
            <a:pPr marL="536575" lvl="1" indent="-349250" defTabSz="909638" hangingPunct="0">
              <a:lnSpc>
                <a:spcPct val="90000"/>
              </a:lnSpc>
              <a:spcAft>
                <a:spcPts val="850"/>
              </a:spcAft>
              <a:buSzPct val="100000"/>
              <a:buFontTx/>
              <a:buBlip>
                <a:blip r:embed="rId4"/>
              </a:buBlip>
            </a:pPr>
            <a:r>
              <a:rPr lang="ru-RU" sz="2100">
                <a:solidFill>
                  <a:srgbClr val="404040"/>
                </a:solidFill>
                <a:latin typeface="Arial Narrow" pitchFamily="34" charset="0"/>
                <a:ea typeface="Helvetica Neue Bold Condensed"/>
                <a:cs typeface="Helvetica Neue Bold Condensed"/>
              </a:rPr>
              <a:t>индивидуальный подход к каждому обучающемуся с ОВЗ.</a:t>
            </a:r>
          </a:p>
          <a:p>
            <a:pPr defTabSz="909638">
              <a:spcAft>
                <a:spcPts val="850"/>
              </a:spcAft>
              <a:buFont typeface="Arial" charset="0"/>
              <a:buChar char="•"/>
            </a:pPr>
            <a:endParaRPr lang="ru-RU" sz="2000" b="1">
              <a:solidFill>
                <a:srgbClr val="404040"/>
              </a:solidFill>
              <a:latin typeface="Arial Narrow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826500" y="6524625"/>
            <a:ext cx="220663" cy="342900"/>
          </a:xfrm>
        </p:spPr>
        <p:txBody>
          <a:bodyPr/>
          <a:lstStyle/>
          <a:p>
            <a:pPr defTabSz="911249" fontAlgn="auto">
              <a:spcBef>
                <a:spcPts val="0"/>
              </a:spcBef>
              <a:spcAft>
                <a:spcPts val="0"/>
              </a:spcAft>
              <a:defRPr/>
            </a:pPr>
            <a:fld id="{DDD188F9-A752-494F-A74B-0F6C7DF4A79B}" type="slidenum">
              <a:rPr lang="ru-RU" sz="1477">
                <a:latin typeface="Calibri"/>
                <a:ea typeface="+mj-ea"/>
                <a:cs typeface="+mj-cs"/>
                <a:sym typeface="Calibri"/>
              </a:rPr>
              <a:pPr defTabSz="911249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477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62406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52388"/>
            <a:ext cx="9028113" cy="1143001"/>
          </a:xfrm>
        </p:spPr>
        <p:txBody>
          <a:bodyPr/>
          <a:lstStyle/>
          <a:p>
            <a:pPr eaLnBrk="1" hangingPunct="1">
              <a:lnSpc>
                <a:spcPts val="2500"/>
              </a:lnSpc>
            </a:pPr>
            <a:r>
              <a:rPr lang="ru-RU" sz="2000" smtClean="0"/>
              <a:t>Разработка специальных учебников, специальных дидактических пособий в издательстве «Просвещение» направлена на  </a:t>
            </a:r>
            <a:r>
              <a:rPr lang="ru-RU" sz="2300" smtClean="0">
                <a:solidFill>
                  <a:schemeClr val="bg1"/>
                </a:solidFill>
              </a:rPr>
              <a:t>ОБЕСПЕЧЕНИЕ СОЗДАНИЯ СПЕЦИАЛЬНЫХ УСЛОВИЙ </a:t>
            </a:r>
            <a:r>
              <a:rPr lang="ru-RU" sz="2000" smtClean="0"/>
              <a:t>получения образования обучающихся с ОВЗ</a:t>
            </a:r>
          </a:p>
        </p:txBody>
      </p:sp>
      <p:pic>
        <p:nvPicPr>
          <p:cNvPr id="1624069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88" y="1620838"/>
            <a:ext cx="12350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4070" name="Прямоугольник 6"/>
          <p:cNvSpPr>
            <a:spLocks noChangeArrowheads="1"/>
          </p:cNvSpPr>
          <p:nvPr/>
        </p:nvSpPr>
        <p:spPr bwMode="auto">
          <a:xfrm>
            <a:off x="1298575" y="1620838"/>
            <a:ext cx="7097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77" tIns="32144" rIns="64277" bIns="32144">
            <a:spAutoFit/>
          </a:bodyPr>
          <a:lstStyle/>
          <a:p>
            <a:pPr defTabSz="909638">
              <a:lnSpc>
                <a:spcPct val="90000"/>
              </a:lnSpc>
            </a:pPr>
            <a:r>
              <a:rPr lang="ru-RU" sz="2300" b="1">
                <a:solidFill>
                  <a:srgbClr val="C00000"/>
                </a:solidFill>
                <a:latin typeface="Arial Narrow" pitchFamily="34" charset="0"/>
              </a:rPr>
              <a:t> УМК для обучающихся с ОВЗ создаются в контексте требований ФГОСов  образования обучающихся с ОВЗ.</a:t>
            </a:r>
            <a:endParaRPr lang="ru-RU" sz="2300">
              <a:solidFill>
                <a:srgbClr val="000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257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08050"/>
            <a:fld id="{F2853D24-FC8B-43B2-A45B-E448D151DE1F}" type="slidenum">
              <a:rPr lang="ru-RU" smtClean="0"/>
              <a:pPr defTabSz="908050"/>
              <a:t>40</a:t>
            </a:fld>
            <a:endParaRPr lang="ru-RU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38" y="749300"/>
            <a:ext cx="7372350" cy="61087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88259" name="Заголовок 1"/>
          <p:cNvSpPr txBox="1">
            <a:spLocks/>
          </p:cNvSpPr>
          <p:nvPr/>
        </p:nvSpPr>
        <p:spPr bwMode="auto">
          <a:xfrm>
            <a:off x="576263" y="4763"/>
            <a:ext cx="8229600" cy="7445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64910" tIns="64910" rIns="64910" bIns="64910" anchor="ctr"/>
          <a:lstStyle/>
          <a:p>
            <a:pPr algn="ctr" defTabSz="912813">
              <a:tabLst>
                <a:tab pos="4035425" algn="l"/>
              </a:tabLst>
            </a:pPr>
            <a:r>
              <a:rPr lang="ru-RU" sz="2800">
                <a:solidFill>
                  <a:srgbClr val="FFFFFF"/>
                </a:solidFill>
                <a:latin typeface="Impact" pitchFamily="34" charset="0"/>
              </a:rPr>
              <a:t>САЙТ ИЗДАТЕЛЬСТВА «ПРОСВЕЩЕНИЕ» </a:t>
            </a:r>
          </a:p>
        </p:txBody>
      </p:sp>
      <p:sp>
        <p:nvSpPr>
          <p:cNvPr id="1888260" name="TextBox 4"/>
          <p:cNvSpPr txBox="1">
            <a:spLocks noChangeArrowheads="1"/>
          </p:cNvSpPr>
          <p:nvPr/>
        </p:nvSpPr>
        <p:spPr bwMode="auto">
          <a:xfrm>
            <a:off x="-26988" y="1382713"/>
            <a:ext cx="19637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Impact" pitchFamily="34" charset="0"/>
                <a:hlinkClick r:id="rId4"/>
              </a:rPr>
              <a:t>www.prosv.ru</a:t>
            </a:r>
            <a:endParaRPr lang="ru-RU" sz="2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00188" y="2446338"/>
            <a:ext cx="1651000" cy="241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159125" y="6142038"/>
            <a:ext cx="1882775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49863" y="6142038"/>
            <a:ext cx="1882775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476875" y="828675"/>
            <a:ext cx="1881188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428750" y="882650"/>
            <a:ext cx="1651000" cy="241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858250" y="6294438"/>
            <a:ext cx="285750" cy="3206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E9A8922-7FFD-4D32-BCFB-D5DA4591119A}" type="slidenum">
              <a:rPr lang="ru-RU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ru-RU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890306" name="Прямоугольник 2"/>
          <p:cNvSpPr>
            <a:spLocks noChangeArrowheads="1"/>
          </p:cNvSpPr>
          <p:nvPr/>
        </p:nvSpPr>
        <p:spPr bwMode="auto">
          <a:xfrm>
            <a:off x="0" y="431800"/>
            <a:ext cx="9036050" cy="463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800">
                <a:solidFill>
                  <a:srgbClr val="FFFFFF"/>
                </a:solidFill>
                <a:latin typeface="Impact" pitchFamily="34" charset="0"/>
                <a:sym typeface="Helvetica Neue Black Condensed"/>
              </a:rPr>
              <a:t>ОФИЦИАЛЬНЫЙ ИНТЕРНЕТ-МАГАЗИН ПРОСВЕЩЕНИЯ</a:t>
            </a:r>
          </a:p>
        </p:txBody>
      </p:sp>
      <p:sp>
        <p:nvSpPr>
          <p:cNvPr id="1890307" name="Прямоугольник 8"/>
          <p:cNvSpPr>
            <a:spLocks noChangeArrowheads="1"/>
          </p:cNvSpPr>
          <p:nvPr/>
        </p:nvSpPr>
        <p:spPr bwMode="auto">
          <a:xfrm>
            <a:off x="-158750" y="5219700"/>
            <a:ext cx="446246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lvl="1"/>
            <a:r>
              <a:rPr lang="en-US" sz="3400" b="1">
                <a:latin typeface="Helvetica" pitchFamily="34" charset="0"/>
                <a:sym typeface="Helvetica" pitchFamily="34" charset="0"/>
                <a:hlinkClick r:id="rId2"/>
              </a:rPr>
              <a:t>www.shop.prosv.ru</a:t>
            </a:r>
            <a:r>
              <a:rPr lang="ru-RU" sz="3400" b="1">
                <a:latin typeface="Helvetica" pitchFamily="34" charset="0"/>
                <a:sym typeface="Helvetica" pitchFamily="34" charset="0"/>
              </a:rPr>
              <a:t>  </a:t>
            </a:r>
          </a:p>
        </p:txBody>
      </p:sp>
      <p:pic>
        <p:nvPicPr>
          <p:cNvPr id="18903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1268413"/>
            <a:ext cx="91408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030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40188"/>
            <a:ext cx="45720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36013" y="6524625"/>
            <a:ext cx="311150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2F51E25-3E15-4EBB-AE19-D7F269337053}" type="slidenum">
              <a:rPr lang="ru-RU" sz="1477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ru-RU" sz="1477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891330" name="Заголовок 3"/>
          <p:cNvSpPr txBox="1">
            <a:spLocks/>
          </p:cNvSpPr>
          <p:nvPr/>
        </p:nvSpPr>
        <p:spPr bwMode="auto">
          <a:xfrm>
            <a:off x="0" y="315913"/>
            <a:ext cx="9144000" cy="463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800">
                <a:solidFill>
                  <a:srgbClr val="FFFFFF"/>
                </a:solidFill>
                <a:latin typeface="Impact" pitchFamily="34" charset="0"/>
              </a:rPr>
              <a:t>ЦЕНТР СПЕЦИАЛЬНЫХ ФОРМ ОБРАЗОВАНИЯ</a:t>
            </a:r>
          </a:p>
        </p:txBody>
      </p:sp>
      <p:pic>
        <p:nvPicPr>
          <p:cNvPr id="189133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412875"/>
            <a:ext cx="159543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07705" y="1412779"/>
            <a:ext cx="2475036" cy="1054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>
            <a:spAutoFit/>
          </a:bodyPr>
          <a:lstStyle/>
          <a:p>
            <a:pPr algn="just"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Руководитель центра</a:t>
            </a:r>
            <a:endParaRPr lang="en-US" sz="1500" b="1" dirty="0">
              <a:solidFill>
                <a:srgbClr val="000000"/>
              </a:solidFill>
              <a:latin typeface="Calibri"/>
            </a:endParaRPr>
          </a:p>
          <a:p>
            <a:pPr algn="just"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Сацевич Сергей </a:t>
            </a:r>
            <a:r>
              <a:rPr lang="ru-RU" sz="1500" b="1" dirty="0" err="1">
                <a:solidFill>
                  <a:srgbClr val="000000"/>
                </a:solidFill>
                <a:latin typeface="Calibri"/>
              </a:rPr>
              <a:t>Вильевич</a:t>
            </a:r>
            <a:endParaRPr lang="ru-RU" sz="1500" b="1" dirty="0">
              <a:solidFill>
                <a:srgbClr val="000000"/>
              </a:solidFill>
              <a:latin typeface="Calibri"/>
            </a:endParaRPr>
          </a:p>
          <a:p>
            <a:pPr algn="just"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Calibri"/>
              </a:rPr>
              <a:t>E-Mail:</a:t>
            </a:r>
            <a:r>
              <a:rPr lang="ru-RU" sz="15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500" dirty="0">
                <a:solidFill>
                  <a:srgbClr val="0069C4"/>
                </a:solidFill>
                <a:latin typeface="Calibri"/>
                <a:hlinkClick r:id="rId3"/>
              </a:rPr>
              <a:t>SSatsevitch@prosv.ru</a:t>
            </a:r>
            <a:endParaRPr lang="ru-RU" sz="1500" dirty="0">
              <a:solidFill>
                <a:srgbClr val="0069C4"/>
              </a:solidFill>
              <a:latin typeface="Calibri"/>
            </a:endParaRPr>
          </a:p>
          <a:p>
            <a:pPr algn="just"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Внутренний телефон</a:t>
            </a:r>
            <a:r>
              <a:rPr lang="ru-RU" sz="1500" dirty="0">
                <a:solidFill>
                  <a:srgbClr val="000000"/>
                </a:solidFill>
                <a:latin typeface="Calibri"/>
              </a:rPr>
              <a:t>: 4305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7824" y="2846619"/>
            <a:ext cx="3012830" cy="1516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>
            <a:spAutoFit/>
          </a:bodyPr>
          <a:lstStyle/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Заместитель руководителя центра по редакционно-издательской работе</a:t>
            </a:r>
          </a:p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Зыкова Марина Александровна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Calibri"/>
              </a:rPr>
              <a:t>E-Mail:</a:t>
            </a:r>
            <a:r>
              <a:rPr lang="ru-RU" sz="15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500" dirty="0">
                <a:solidFill>
                  <a:srgbClr val="0069C4"/>
                </a:solidFill>
                <a:latin typeface="Calibri"/>
                <a:hlinkClick r:id="rId4"/>
              </a:rPr>
              <a:t>MZykova@prosv.r</a:t>
            </a:r>
            <a:r>
              <a:rPr lang="en-US" sz="1500" dirty="0">
                <a:solidFill>
                  <a:srgbClr val="0069C4"/>
                </a:solidFill>
                <a:latin typeface="Calibri"/>
                <a:hlinkClick r:id="rId5"/>
              </a:rPr>
              <a:t>u</a:t>
            </a:r>
            <a:endParaRPr lang="en-US" sz="1500" dirty="0">
              <a:solidFill>
                <a:srgbClr val="0069C4"/>
              </a:solidFill>
              <a:latin typeface="Calibri"/>
            </a:endParaRPr>
          </a:p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Внутренний телефон</a:t>
            </a:r>
            <a:r>
              <a:rPr lang="ru-RU" sz="1500" dirty="0">
                <a:solidFill>
                  <a:srgbClr val="000000"/>
                </a:solidFill>
                <a:latin typeface="Calibri"/>
              </a:rPr>
              <a:t>: 4308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0284" y="2846619"/>
            <a:ext cx="3012831" cy="1285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>
            <a:spAutoFit/>
          </a:bodyPr>
          <a:lstStyle/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Заместитель руководителя центра по продвижению</a:t>
            </a:r>
          </a:p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Яскевич Тереза Алефтиновна</a:t>
            </a:r>
          </a:p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Calibri"/>
              </a:rPr>
              <a:t>E-Mail:</a:t>
            </a:r>
            <a:r>
              <a:rPr lang="ru-RU" sz="15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500" dirty="0">
                <a:solidFill>
                  <a:srgbClr val="0069C4"/>
                </a:solidFill>
                <a:latin typeface="Calibri"/>
                <a:hlinkClick r:id="rId6"/>
              </a:rPr>
              <a:t>TYaskevich@prosv.ru</a:t>
            </a:r>
            <a:endParaRPr lang="ru-RU" sz="1500" dirty="0">
              <a:solidFill>
                <a:srgbClr val="0069C4"/>
              </a:solidFill>
              <a:latin typeface="Calibri"/>
            </a:endParaRPr>
          </a:p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Внутренний телефон</a:t>
            </a:r>
            <a:r>
              <a:rPr lang="ru-RU" sz="1500" dirty="0">
                <a:solidFill>
                  <a:srgbClr val="000000"/>
                </a:solidFill>
                <a:latin typeface="Calibri"/>
              </a:rPr>
              <a:t>: 4177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78217" y="4699265"/>
            <a:ext cx="2848707" cy="1285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>
            <a:spAutoFit/>
          </a:bodyPr>
          <a:lstStyle/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Зав. редакцией литературы по коррекционной педагогике</a:t>
            </a:r>
          </a:p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Бондарчук Оксана Анатольевна</a:t>
            </a:r>
          </a:p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 err="1">
                <a:solidFill>
                  <a:srgbClr val="000000"/>
                </a:solidFill>
                <a:latin typeface="Calibri"/>
              </a:rPr>
              <a:t>E-Mail:</a:t>
            </a:r>
            <a:r>
              <a:rPr lang="en-US" sz="1500" dirty="0" err="1">
                <a:solidFill>
                  <a:srgbClr val="0069C4"/>
                </a:solidFill>
                <a:latin typeface="Calibri"/>
                <a:hlinkClick r:id="rId7"/>
              </a:rPr>
              <a:t>OBondarchuk@prosv.ru</a:t>
            </a:r>
            <a:endParaRPr lang="ru-RU" sz="1500" dirty="0">
              <a:solidFill>
                <a:srgbClr val="0069C4"/>
              </a:solidFill>
              <a:latin typeface="Calibri"/>
            </a:endParaRPr>
          </a:p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Calibri"/>
              </a:rPr>
              <a:t>Внутренний телефон</a:t>
            </a:r>
            <a:r>
              <a:rPr lang="ru-RU" sz="1500" dirty="0">
                <a:solidFill>
                  <a:srgbClr val="000000"/>
                </a:solidFill>
                <a:latin typeface="Calibri"/>
              </a:rPr>
              <a:t>: 4303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858250" y="6294438"/>
            <a:ext cx="285750" cy="3206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A75F412-01F6-4718-9684-0558D02DA80F}" type="slidenum">
              <a:rPr lang="ru-RU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ru-RU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892354" name="Прямоугольник 2"/>
          <p:cNvSpPr>
            <a:spLocks noChangeArrowheads="1"/>
          </p:cNvSpPr>
          <p:nvPr/>
        </p:nvSpPr>
        <p:spPr bwMode="auto">
          <a:xfrm>
            <a:off x="377825" y="433388"/>
            <a:ext cx="7921625" cy="4651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altLang="ru-RU" sz="2800">
                <a:solidFill>
                  <a:srgbClr val="FFFFFF"/>
                </a:solidFill>
                <a:latin typeface="Impact" pitchFamily="34" charset="0"/>
              </a:rPr>
              <a:t>КОНТАКТНАЯ ИНФОРМАЦИЯ</a:t>
            </a:r>
          </a:p>
        </p:txBody>
      </p:sp>
      <p:sp>
        <p:nvSpPr>
          <p:cNvPr id="1892355" name="TextBox 3"/>
          <p:cNvSpPr txBox="1">
            <a:spLocks noChangeArrowheads="1"/>
          </p:cNvSpPr>
          <p:nvPr/>
        </p:nvSpPr>
        <p:spPr bwMode="auto">
          <a:xfrm>
            <a:off x="107950" y="1341438"/>
            <a:ext cx="3455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Приобретение продукции:</a:t>
            </a:r>
          </a:p>
        </p:txBody>
      </p:sp>
      <p:sp>
        <p:nvSpPr>
          <p:cNvPr id="1892356" name="TextBox 4"/>
          <p:cNvSpPr txBox="1">
            <a:spLocks noChangeArrowheads="1"/>
          </p:cNvSpPr>
          <p:nvPr/>
        </p:nvSpPr>
        <p:spPr bwMode="auto">
          <a:xfrm>
            <a:off x="125413" y="1704975"/>
            <a:ext cx="3816350" cy="11699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u="sng">
                <a:solidFill>
                  <a:srgbClr val="000000"/>
                </a:solidFill>
                <a:latin typeface="Helvetica" pitchFamily="34" charset="0"/>
              </a:rPr>
              <a:t>Отдел по работе с госзаказами</a:t>
            </a:r>
          </a:p>
          <a:p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Руководитель: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 Трофимова Галина Владимировна</a:t>
            </a:r>
          </a:p>
          <a:p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Телефон: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 +7 (495) 789-30-40, доб. 41-44</a:t>
            </a:r>
          </a:p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E-mail</a:t>
            </a:r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: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Helvetica" pitchFamily="34" charset="0"/>
                <a:hlinkClick r:id="rId2"/>
              </a:rPr>
              <a:t>GTrofimova@prosv.ru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sz="1400">
              <a:solidFill>
                <a:srgbClr val="7F7F7F"/>
              </a:solidFill>
              <a:latin typeface="Helvetica" pitchFamily="34" charset="0"/>
            </a:endParaRPr>
          </a:p>
        </p:txBody>
      </p:sp>
      <p:sp useBgFill="1">
        <p:nvSpPr>
          <p:cNvPr id="1892357" name="TextBox 5"/>
          <p:cNvSpPr txBox="1">
            <a:spLocks noChangeArrowheads="1"/>
          </p:cNvSpPr>
          <p:nvPr/>
        </p:nvSpPr>
        <p:spPr bwMode="auto">
          <a:xfrm>
            <a:off x="4229100" y="1700213"/>
            <a:ext cx="4130675" cy="181610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u="sng">
                <a:solidFill>
                  <a:srgbClr val="000000"/>
                </a:solidFill>
                <a:latin typeface="Helvetica" pitchFamily="34" charset="0"/>
              </a:rPr>
              <a:t>Центр по цифровым продуктам</a:t>
            </a:r>
          </a:p>
          <a:p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Руководитель: 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Елисеев Николай Григорьевич</a:t>
            </a:r>
          </a:p>
          <a:p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Телефон: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 +7 (495) 789-30-40, доб. 40-79</a:t>
            </a:r>
          </a:p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E-mail</a:t>
            </a:r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: </a:t>
            </a:r>
            <a:r>
              <a:rPr lang="en-US" sz="1400">
                <a:solidFill>
                  <a:srgbClr val="000000"/>
                </a:solidFill>
                <a:latin typeface="Helvetica" pitchFamily="34" charset="0"/>
                <a:hlinkClick r:id="rId3"/>
              </a:rPr>
              <a:t>NEliseev@prosv.ru</a:t>
            </a:r>
            <a:endParaRPr lang="en-US" sz="1400">
              <a:solidFill>
                <a:srgbClr val="000000"/>
              </a:solidFill>
              <a:latin typeface="Helvetica" pitchFamily="34" charset="0"/>
            </a:endParaRPr>
          </a:p>
          <a:p>
            <a:r>
              <a:rPr lang="en-US" sz="1400">
                <a:solidFill>
                  <a:srgbClr val="000000"/>
                </a:solidFill>
                <a:latin typeface="Helvetica" pitchFamily="34" charset="0"/>
                <a:hlinkClick r:id="rId4"/>
              </a:rPr>
              <a:t>ebooks@prosv.ru</a:t>
            </a:r>
            <a:endParaRPr lang="ru-RU" sz="1400">
              <a:solidFill>
                <a:srgbClr val="000000"/>
              </a:solidFill>
              <a:latin typeface="Helvetica" pitchFamily="34" charset="0"/>
            </a:endParaRPr>
          </a:p>
          <a:p>
            <a:endParaRPr lang="en-US" sz="1400">
              <a:solidFill>
                <a:srgbClr val="000000"/>
              </a:solidFill>
              <a:latin typeface="Helvetica" pitchFamily="34" charset="0"/>
            </a:endParaRPr>
          </a:p>
          <a:p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Подробная информация о проекте в разделе «Электронный учебник» на сайте </a:t>
            </a:r>
            <a:r>
              <a:rPr lang="en-US" sz="1400">
                <a:solidFill>
                  <a:srgbClr val="000000"/>
                </a:solidFill>
                <a:latin typeface="Helvetica" pitchFamily="34" charset="0"/>
                <a:hlinkClick r:id="rId5"/>
              </a:rPr>
              <a:t>www.prosv.ru</a:t>
            </a:r>
            <a:endParaRPr lang="en-US" sz="1400">
              <a:solidFill>
                <a:srgbClr val="000000"/>
              </a:solidFill>
              <a:latin typeface="Helvetica" pitchFamily="34" charset="0"/>
            </a:endParaRPr>
          </a:p>
        </p:txBody>
      </p:sp>
      <p:sp useBgFill="1">
        <p:nvSpPr>
          <p:cNvPr id="1892358" name="TextBox 6"/>
          <p:cNvSpPr txBox="1">
            <a:spLocks noChangeArrowheads="1"/>
          </p:cNvSpPr>
          <p:nvPr/>
        </p:nvSpPr>
        <p:spPr bwMode="auto">
          <a:xfrm>
            <a:off x="125413" y="3041650"/>
            <a:ext cx="3816350" cy="160020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u="sng">
                <a:solidFill>
                  <a:srgbClr val="000000"/>
                </a:solidFill>
                <a:latin typeface="Helvetica" pitchFamily="34" charset="0"/>
              </a:rPr>
              <a:t>Отдел по работе с оптовыми клиентами</a:t>
            </a:r>
          </a:p>
          <a:p>
            <a:r>
              <a:rPr lang="ru-RU" sz="1400" b="1" u="sng">
                <a:solidFill>
                  <a:srgbClr val="000000"/>
                </a:solidFill>
                <a:latin typeface="Helvetica" pitchFamily="34" charset="0"/>
              </a:rPr>
              <a:t>Интернет магазин</a:t>
            </a:r>
          </a:p>
          <a:p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Руководитель: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 Кузнецова Анна Николаевна</a:t>
            </a:r>
          </a:p>
          <a:p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Телефон: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 +7 (495) 789-30-40, доб. 40-76</a:t>
            </a:r>
          </a:p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E-mail</a:t>
            </a:r>
            <a:r>
              <a:rPr lang="ru-RU" sz="1400" b="1">
                <a:solidFill>
                  <a:srgbClr val="000000"/>
                </a:solidFill>
                <a:latin typeface="Helvetica" pitchFamily="34" charset="0"/>
              </a:rPr>
              <a:t>:</a:t>
            </a:r>
            <a:r>
              <a:rPr lang="ru-RU" sz="140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Helvetica" pitchFamily="34" charset="0"/>
                <a:hlinkClick r:id="rId6"/>
              </a:rPr>
              <a:t>AKuznetsova@prosv.ru</a:t>
            </a:r>
            <a:endParaRPr lang="en-US" sz="1400">
              <a:solidFill>
                <a:srgbClr val="000000"/>
              </a:solidFill>
              <a:latin typeface="Helvetica" pitchFamily="34" charset="0"/>
            </a:endParaRPr>
          </a:p>
          <a:p>
            <a:endParaRPr lang="en-US" sz="1400">
              <a:solidFill>
                <a:srgbClr val="7F7F7F"/>
              </a:solidFill>
              <a:latin typeface="Helvetica" pitchFamily="34" charset="0"/>
            </a:endParaRPr>
          </a:p>
        </p:txBody>
      </p:sp>
      <p:sp>
        <p:nvSpPr>
          <p:cNvPr id="1892359" name="Прямоугольник 7"/>
          <p:cNvSpPr>
            <a:spLocks noChangeArrowheads="1"/>
          </p:cNvSpPr>
          <p:nvPr/>
        </p:nvSpPr>
        <p:spPr bwMode="auto">
          <a:xfrm>
            <a:off x="4103688" y="3783013"/>
            <a:ext cx="4381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17375E"/>
                </a:solidFill>
                <a:latin typeface="Arial Narrow" pitchFamily="34" charset="0"/>
              </a:rPr>
              <a:t>Интернет-магазины</a:t>
            </a:r>
            <a:r>
              <a:rPr lang="ru-RU" sz="1600">
                <a:solidFill>
                  <a:srgbClr val="17375E"/>
                </a:solidFill>
                <a:latin typeface="Arial Narrow" pitchFamily="34" charset="0"/>
              </a:rPr>
              <a:t>: «Просвещение» «Лабиринт», «</a:t>
            </a:r>
            <a:r>
              <a:rPr lang="en-US" sz="1600">
                <a:solidFill>
                  <a:srgbClr val="17375E"/>
                </a:solidFill>
                <a:latin typeface="Arial Narrow" pitchFamily="34" charset="0"/>
              </a:rPr>
              <a:t>OZON.RU</a:t>
            </a:r>
            <a:r>
              <a:rPr lang="ru-RU" sz="1600">
                <a:solidFill>
                  <a:srgbClr val="17375E"/>
                </a:solidFill>
                <a:latin typeface="Arial Narrow" pitchFamily="34" charset="0"/>
              </a:rPr>
              <a:t>», «</a:t>
            </a:r>
            <a:r>
              <a:rPr lang="en-US" sz="1600">
                <a:solidFill>
                  <a:srgbClr val="17375E"/>
                </a:solidFill>
                <a:latin typeface="Arial Narrow" pitchFamily="34" charset="0"/>
              </a:rPr>
              <a:t>UMLIT.RU</a:t>
            </a:r>
            <a:r>
              <a:rPr lang="ru-RU" sz="1600">
                <a:solidFill>
                  <a:srgbClr val="17375E"/>
                </a:solidFill>
                <a:latin typeface="Arial Narrow" pitchFamily="34" charset="0"/>
              </a:rPr>
              <a:t>», «Умник и К», «РОСЛИТ», «Центр учебно-методической литературы»</a:t>
            </a:r>
            <a:endParaRPr lang="ru-RU" sz="16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892360" name="TextBox 8"/>
          <p:cNvSpPr txBox="1">
            <a:spLocks noChangeArrowheads="1"/>
          </p:cNvSpPr>
          <p:nvPr/>
        </p:nvSpPr>
        <p:spPr bwMode="auto">
          <a:xfrm>
            <a:off x="4400550" y="4713288"/>
            <a:ext cx="288131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Arial Narrow" pitchFamily="34" charset="0"/>
                <a:hlinkClick r:id="rId5"/>
              </a:rPr>
              <a:t>www.prosv.ru</a:t>
            </a:r>
            <a:endParaRPr lang="ru-RU" sz="2800" b="1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2800" b="1">
                <a:solidFill>
                  <a:srgbClr val="000000"/>
                </a:solidFill>
                <a:latin typeface="Arial Narrow" pitchFamily="34" charset="0"/>
                <a:hlinkClick r:id="rId7"/>
              </a:rPr>
              <a:t>www.shop.prosv.ru</a:t>
            </a:r>
            <a:r>
              <a:rPr lang="en-US" sz="2800" b="1">
                <a:solidFill>
                  <a:srgbClr val="000000"/>
                </a:solidFill>
                <a:latin typeface="Arial Narrow" pitchFamily="34" charset="0"/>
              </a:rPr>
              <a:t> </a:t>
            </a:r>
            <a:endParaRPr lang="ru-RU" sz="28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892361" name="TextBox 11"/>
          <p:cNvSpPr txBox="1">
            <a:spLocks noChangeArrowheads="1"/>
          </p:cNvSpPr>
          <p:nvPr/>
        </p:nvSpPr>
        <p:spPr bwMode="auto">
          <a:xfrm>
            <a:off x="106363" y="4808538"/>
            <a:ext cx="3835400" cy="1016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u="sng">
                <a:solidFill>
                  <a:srgbClr val="FF0000"/>
                </a:solidFill>
                <a:latin typeface="Helvetica" pitchFamily="34" charset="0"/>
                <a:sym typeface="Helvetica" pitchFamily="34" charset="0"/>
              </a:rPr>
              <a:t>Вопросы по УМК для детей с ОВЗ (вопросы к авторам, замечания и предложения к учебным изданиям)</a:t>
            </a:r>
          </a:p>
          <a:p>
            <a:r>
              <a:rPr lang="en-US" sz="1600" b="1">
                <a:solidFill>
                  <a:srgbClr val="000000"/>
                </a:solidFill>
                <a:latin typeface="Helvetica" pitchFamily="34" charset="0"/>
                <a:hlinkClick r:id="rId8"/>
              </a:rPr>
              <a:t>ovz@prosv.ru</a:t>
            </a:r>
            <a:endParaRPr lang="en-US" sz="16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892362" name="TextBox 12"/>
          <p:cNvSpPr txBox="1">
            <a:spLocks noChangeArrowheads="1"/>
          </p:cNvSpPr>
          <p:nvPr/>
        </p:nvSpPr>
        <p:spPr bwMode="auto">
          <a:xfrm>
            <a:off x="4229100" y="1341438"/>
            <a:ext cx="3455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Электронная форма учебников: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858250" y="6294438"/>
            <a:ext cx="285750" cy="3206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4DD2A6F-5439-4027-80EA-D3914ED57262}" type="slidenum">
              <a:rPr lang="ru-RU">
                <a:latin typeface="Calibri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893378" name="Прямоугольник 2"/>
          <p:cNvSpPr>
            <a:spLocks noChangeArrowheads="1"/>
          </p:cNvSpPr>
          <p:nvPr/>
        </p:nvSpPr>
        <p:spPr bwMode="auto">
          <a:xfrm>
            <a:off x="611188" y="127000"/>
            <a:ext cx="7921625" cy="9540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/>
            <a:r>
              <a:rPr lang="ru-RU" altLang="ru-RU" sz="2800">
                <a:solidFill>
                  <a:srgbClr val="FFFFFF"/>
                </a:solidFill>
                <a:latin typeface="Impact" pitchFamily="34" charset="0"/>
              </a:rPr>
              <a:t>Мы в социальных сетях</a:t>
            </a:r>
            <a:br>
              <a:rPr lang="ru-RU" altLang="ru-RU" sz="2800">
                <a:solidFill>
                  <a:srgbClr val="FFFFFF"/>
                </a:solidFill>
                <a:latin typeface="Impact" pitchFamily="34" charset="0"/>
              </a:rPr>
            </a:br>
            <a:r>
              <a:rPr lang="ru-RU" altLang="ru-RU" sz="2800">
                <a:solidFill>
                  <a:srgbClr val="FFFFFF"/>
                </a:solidFill>
                <a:latin typeface="Impact" pitchFamily="34" charset="0"/>
              </a:rPr>
              <a:t>Группа «Специальное образование»</a:t>
            </a:r>
          </a:p>
        </p:txBody>
      </p:sp>
      <p:sp>
        <p:nvSpPr>
          <p:cNvPr id="1893379" name="Прямоугольник 3"/>
          <p:cNvSpPr>
            <a:spLocks noChangeArrowheads="1"/>
          </p:cNvSpPr>
          <p:nvPr/>
        </p:nvSpPr>
        <p:spPr bwMode="auto">
          <a:xfrm>
            <a:off x="192088" y="1560513"/>
            <a:ext cx="62357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u="sng">
                <a:solidFill>
                  <a:srgbClr val="1F497D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https://vk.com/specedu</a:t>
            </a:r>
            <a:endParaRPr lang="ru-RU" sz="2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400" b="1" i="1" u="sng">
                <a:solidFill>
                  <a:srgbClr val="1F497D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https://www.facebook.com/groups/specedu</a:t>
            </a:r>
            <a:endParaRPr lang="ru-RU" sz="2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93380" name="Picture 2" descr="C:\Users\igornostaev\Desktop\v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1238" y="3783013"/>
            <a:ext cx="24145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3381" name="Picture 3" descr="C:\Users\igornostaev\Desktop\facebook_845x5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9938" y="3783013"/>
            <a:ext cx="2605087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3382" name="Picture 4" descr="C:\Users\igornostaev\Desktop\ed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2805113"/>
            <a:ext cx="2820988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49691" y="2938427"/>
            <a:ext cx="4367284" cy="5006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>
            <a:spAutoFit/>
          </a:bodyPr>
          <a:lstStyle/>
          <a:p>
            <a:pPr defTabSz="1300447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u="sng" dirty="0">
                <a:solidFill>
                  <a:srgbClr val="4F81BD">
                    <a:lumMod val="50000"/>
                  </a:srgbClr>
                </a:solidFill>
                <a:latin typeface="Helvetica"/>
                <a:sym typeface="Helvetica"/>
              </a:rPr>
              <a:t>#</a:t>
            </a:r>
            <a:r>
              <a:rPr lang="ru-RU" sz="2400" b="1" i="1" u="sng" dirty="0" err="1">
                <a:solidFill>
                  <a:srgbClr val="4F81BD">
                    <a:lumMod val="50000"/>
                  </a:srgbClr>
                </a:solidFill>
                <a:latin typeface="Helvetica"/>
                <a:sym typeface="Helvetica"/>
              </a:rPr>
              <a:t>СпециальноеОбразование</a:t>
            </a:r>
            <a:endParaRPr lang="ru-RU" sz="2400" b="1" i="1" u="sng" dirty="0">
              <a:solidFill>
                <a:srgbClr val="4F81BD">
                  <a:lumMod val="50000"/>
                </a:srgbClr>
              </a:solidFill>
              <a:latin typeface="Helvetica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1379538"/>
            <a:ext cx="589915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1"/>
          <p:cNvSpPr txBox="1">
            <a:spLocks noChangeArrowheads="1"/>
          </p:cNvSpPr>
          <p:nvPr/>
        </p:nvSpPr>
        <p:spPr bwMode="auto">
          <a:xfrm>
            <a:off x="2978150" y="1374775"/>
            <a:ext cx="29352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59" tIns="45529" rIns="91059" bIns="45529">
            <a:spAutoFit/>
          </a:bodyPr>
          <a:lstStyle/>
          <a:p>
            <a:pPr defTabSz="909638">
              <a:lnSpc>
                <a:spcPts val="2113"/>
              </a:lnSpc>
              <a:spcBef>
                <a:spcPts val="425"/>
              </a:spcBef>
            </a:pPr>
            <a:r>
              <a:rPr lang="ru-RU" b="1" u="sng">
                <a:solidFill>
                  <a:srgbClr val="3E3E3E"/>
                </a:solidFill>
                <a:latin typeface="Arial Narrow" pitchFamily="34" charset="0"/>
              </a:rPr>
              <a:t>В ФПУ (Приказ МОиН № 253 от </a:t>
            </a:r>
            <a:r>
              <a:rPr lang="ru-RU" b="1" u="sng">
                <a:solidFill>
                  <a:srgbClr val="FF0000"/>
                </a:solidFill>
                <a:latin typeface="Arial Narrow" pitchFamily="34" charset="0"/>
              </a:rPr>
              <a:t>31 марта 2014 года</a:t>
            </a:r>
            <a:r>
              <a:rPr lang="ru-RU" b="1" u="sng">
                <a:solidFill>
                  <a:srgbClr val="17375E"/>
                </a:solidFill>
                <a:latin typeface="Arial Narrow" pitchFamily="34" charset="0"/>
              </a:rPr>
              <a:t>) </a:t>
            </a:r>
            <a:r>
              <a:rPr lang="ru-RU" b="1">
                <a:solidFill>
                  <a:srgbClr val="17375E"/>
                </a:solidFill>
                <a:latin typeface="Arial Narrow" pitchFamily="34" charset="0"/>
              </a:rPr>
              <a:t>- </a:t>
            </a:r>
            <a:r>
              <a:rPr lang="ru-RU" b="1">
                <a:solidFill>
                  <a:srgbClr val="C00000"/>
                </a:solidFill>
                <a:latin typeface="Arial Narrow" pitchFamily="34" charset="0"/>
              </a:rPr>
              <a:t>73 учебника</a:t>
            </a:r>
            <a:r>
              <a:rPr lang="ru-RU" b="1">
                <a:solidFill>
                  <a:srgbClr val="17375E"/>
                </a:solidFill>
                <a:latin typeface="Arial Narrow" pitchFamily="34" charset="0"/>
              </a:rPr>
              <a:t> </a:t>
            </a:r>
            <a:r>
              <a:rPr lang="ru-RU" b="1">
                <a:solidFill>
                  <a:srgbClr val="3E3E3E"/>
                </a:solidFill>
                <a:latin typeface="Arial Narrow" pitchFamily="34" charset="0"/>
              </a:rPr>
              <a:t>для специальных (коррекционных) образовательных организаций, выпущенных издательством «Просвещение»  </a:t>
            </a:r>
          </a:p>
          <a:p>
            <a:pPr defTabSz="909638">
              <a:lnSpc>
                <a:spcPts val="2113"/>
              </a:lnSpc>
              <a:spcAft>
                <a:spcPts val="425"/>
              </a:spcAft>
            </a:pPr>
            <a:r>
              <a:rPr lang="ru-RU" b="1">
                <a:solidFill>
                  <a:srgbClr val="17375E"/>
                </a:solidFill>
                <a:latin typeface="Arial Narrow" pitchFamily="34" charset="0"/>
              </a:rPr>
              <a:t>(</a:t>
            </a:r>
            <a:r>
              <a:rPr lang="ru-RU" b="1">
                <a:solidFill>
                  <a:srgbClr val="C00000"/>
                </a:solidFill>
                <a:latin typeface="Arial Narrow" pitchFamily="34" charset="0"/>
              </a:rPr>
              <a:t>20 предметных линий</a:t>
            </a:r>
            <a:r>
              <a:rPr lang="ru-RU" b="1">
                <a:solidFill>
                  <a:srgbClr val="17375E"/>
                </a:solidFill>
                <a:latin typeface="Arial Narrow" pitchFamily="34" charset="0"/>
              </a:rPr>
              <a:t>)</a:t>
            </a:r>
          </a:p>
        </p:txBody>
      </p:sp>
      <p:pic>
        <p:nvPicPr>
          <p:cNvPr id="1032" name="Picture 10" descr="http://d1.izvestia29.ru/data/files/cc/39/000039c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088" y="1565275"/>
            <a:ext cx="2582862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6072188" y="1417638"/>
            <a:ext cx="2808287" cy="798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0" tIns="32079" rIns="0" bIns="32079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41293">
              <a:lnSpc>
                <a:spcPts val="2043"/>
              </a:lnSpc>
              <a:defRPr/>
            </a:pPr>
            <a:r>
              <a:rPr lang="ru-RU" sz="2000" b="1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  <a:cs typeface="Arial" pitchFamily="34" charset="0"/>
                <a:sym typeface="Myriad Pro" pitchFamily="-108" charset="0"/>
              </a:rPr>
              <a:t>  В Федеральном перечне учебников  </a:t>
            </a:r>
          </a:p>
          <a:p>
            <a:pPr algn="ctr" defTabSz="641293">
              <a:lnSpc>
                <a:spcPts val="2043"/>
              </a:lnSpc>
              <a:defRPr/>
            </a:pP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  <a:sym typeface="Myriad Pro" pitchFamily="-108" charset="0"/>
              </a:rPr>
              <a:t>81 учебник для С(К)ОУ</a:t>
            </a:r>
          </a:p>
        </p:txBody>
      </p:sp>
      <p:sp>
        <p:nvSpPr>
          <p:cNvPr id="1034" name="TextBox 15"/>
          <p:cNvSpPr txBox="1">
            <a:spLocks noChangeArrowheads="1"/>
          </p:cNvSpPr>
          <p:nvPr/>
        </p:nvSpPr>
        <p:spPr bwMode="auto">
          <a:xfrm>
            <a:off x="79375" y="4005263"/>
            <a:ext cx="5842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191" tIns="32105" rIns="64191" bIns="32105">
            <a:spAutoFit/>
          </a:bodyPr>
          <a:lstStyle/>
          <a:p>
            <a:pPr defTabSz="909638">
              <a:lnSpc>
                <a:spcPts val="1688"/>
              </a:lnSpc>
            </a:pPr>
            <a:r>
              <a:rPr lang="ru-RU" sz="1700">
                <a:solidFill>
                  <a:srgbClr val="3E3E3E"/>
                </a:solidFill>
                <a:latin typeface="Arial Narrow" pitchFamily="34" charset="0"/>
              </a:rPr>
              <a:t>«</a:t>
            </a:r>
            <a:r>
              <a:rPr lang="ru-RU" sz="1700" b="1">
                <a:solidFill>
                  <a:srgbClr val="3E3E3E"/>
                </a:solidFill>
                <a:latin typeface="Arial Narrow" pitchFamily="34" charset="0"/>
              </a:rPr>
              <a:t>Раздел 2. Учебники, рекомендуемые к использованию при реализации части основной образовательной программы, формируемой участниками образовательных отношений»</a:t>
            </a:r>
          </a:p>
          <a:p>
            <a:pPr defTabSz="909638">
              <a:lnSpc>
                <a:spcPts val="1688"/>
              </a:lnSpc>
            </a:pPr>
            <a:r>
              <a:rPr lang="ru-RU" sz="1700">
                <a:solidFill>
                  <a:srgbClr val="376092"/>
                </a:solidFill>
                <a:latin typeface="Arial Narrow" pitchFamily="34" charset="0"/>
              </a:rPr>
              <a:t>------------------------</a:t>
            </a:r>
          </a:p>
          <a:p>
            <a:pPr defTabSz="909638">
              <a:lnSpc>
                <a:spcPts val="1688"/>
              </a:lnSpc>
            </a:pPr>
            <a:r>
              <a:rPr lang="ru-RU" sz="2000" b="1">
                <a:solidFill>
                  <a:srgbClr val="FF0000"/>
                </a:solidFill>
                <a:latin typeface="Arial Narrow" pitchFamily="34" charset="0"/>
              </a:rPr>
              <a:t>[* </a:t>
            </a:r>
            <a:r>
              <a:rPr lang="ru-RU" sz="1500" b="1">
                <a:solidFill>
                  <a:srgbClr val="FF0000"/>
                </a:solidFill>
                <a:latin typeface="Arial Narrow" pitchFamily="34" charset="0"/>
              </a:rPr>
              <a:t>Учебник может быть использован при реализации адаптированных образовательных программ</a:t>
            </a:r>
            <a:r>
              <a:rPr lang="ru-RU" sz="2000" b="1">
                <a:solidFill>
                  <a:srgbClr val="FF0000"/>
                </a:solidFill>
                <a:latin typeface="Arial Narrow" pitchFamily="34" charset="0"/>
              </a:rPr>
              <a:t>]</a:t>
            </a:r>
          </a:p>
        </p:txBody>
      </p:sp>
      <p:graphicFrame>
        <p:nvGraphicFramePr>
          <p:cNvPr id="1029" name="Object 5"/>
          <p:cNvGraphicFramePr>
            <a:graphicFrameLocks/>
          </p:cNvGraphicFramePr>
          <p:nvPr/>
        </p:nvGraphicFramePr>
        <p:xfrm>
          <a:off x="6037263" y="2184400"/>
          <a:ext cx="2889250" cy="2876550"/>
        </p:xfrm>
        <a:graphic>
          <a:graphicData uri="http://schemas.openxmlformats.org/presentationml/2006/ole">
            <p:oleObj spid="_x0000_s1029" name="Лист" r:id="rId6" imgW="2827103" imgH="3482352" progId="">
              <p:embed/>
            </p:oleObj>
          </a:graphicData>
        </a:graphic>
      </p:graphicFrame>
      <p:sp>
        <p:nvSpPr>
          <p:cNvPr id="1035" name="TextBox 5"/>
          <p:cNvSpPr txBox="1">
            <a:spLocks noChangeArrowheads="1"/>
          </p:cNvSpPr>
          <p:nvPr/>
        </p:nvSpPr>
        <p:spPr bwMode="auto">
          <a:xfrm>
            <a:off x="6492875" y="4279900"/>
            <a:ext cx="973138" cy="333375"/>
          </a:xfrm>
          <a:prstGeom prst="rect">
            <a:avLst/>
          </a:prstGeom>
          <a:noFill/>
          <a:ln w="25400">
            <a:solidFill>
              <a:srgbClr val="0066FF"/>
            </a:solidFill>
            <a:miter lim="800000"/>
            <a:headEnd/>
            <a:tailEnd/>
          </a:ln>
        </p:spPr>
        <p:txBody>
          <a:bodyPr lIns="25215" tIns="25215" rIns="0" bIns="0">
            <a:spAutoFit/>
          </a:bodyPr>
          <a:lstStyle/>
          <a:p>
            <a:pPr defTabSz="639763">
              <a:lnSpc>
                <a:spcPts val="1200"/>
              </a:lnSpc>
            </a:pPr>
            <a:r>
              <a:rPr lang="ru-RU" altLang="ru-RU" sz="1100" b="1">
                <a:solidFill>
                  <a:srgbClr val="000000"/>
                </a:solidFill>
                <a:latin typeface="Arial Narrow" pitchFamily="34" charset="0"/>
                <a:sym typeface="Myriad Pro"/>
              </a:rPr>
              <a:t>73 учебника </a:t>
            </a:r>
            <a:r>
              <a:rPr lang="ru-RU" altLang="ru-RU" sz="1100">
                <a:solidFill>
                  <a:srgbClr val="000000"/>
                </a:solidFill>
                <a:latin typeface="Arial Narrow" pitchFamily="34" charset="0"/>
                <a:sym typeface="Myriad Pro"/>
              </a:rPr>
              <a:t>(</a:t>
            </a:r>
            <a:r>
              <a:rPr lang="ru-RU" altLang="ru-RU" sz="1100" b="1">
                <a:solidFill>
                  <a:srgbClr val="000000"/>
                </a:solidFill>
                <a:latin typeface="Arial Narrow" pitchFamily="34" charset="0"/>
                <a:sym typeface="Myriad Pro"/>
              </a:rPr>
              <a:t>90,1 %</a:t>
            </a:r>
            <a:r>
              <a:rPr lang="ru-RU" altLang="ru-RU" sz="1100">
                <a:solidFill>
                  <a:srgbClr val="000000"/>
                </a:solidFill>
                <a:latin typeface="Arial Narrow" pitchFamily="34" charset="0"/>
                <a:sym typeface="Myriad Pro"/>
              </a:rPr>
              <a:t>)</a:t>
            </a:r>
          </a:p>
        </p:txBody>
      </p:sp>
      <p:sp>
        <p:nvSpPr>
          <p:cNvPr id="1036" name="TextBox 6"/>
          <p:cNvSpPr txBox="1">
            <a:spLocks noChangeArrowheads="1"/>
          </p:cNvSpPr>
          <p:nvPr/>
        </p:nvSpPr>
        <p:spPr bwMode="auto">
          <a:xfrm>
            <a:off x="7921625" y="4219575"/>
            <a:ext cx="860425" cy="33337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lIns="25215" tIns="25215" rIns="0" bIns="0">
            <a:spAutoFit/>
          </a:bodyPr>
          <a:lstStyle/>
          <a:p>
            <a:pPr defTabSz="639763">
              <a:lnSpc>
                <a:spcPts val="1200"/>
              </a:lnSpc>
            </a:pPr>
            <a:r>
              <a:rPr lang="ru-RU" altLang="ru-RU" sz="1100" b="1">
                <a:solidFill>
                  <a:srgbClr val="000000"/>
                </a:solidFill>
                <a:latin typeface="Arial Narrow" pitchFamily="34" charset="0"/>
                <a:sym typeface="Myriad Pro"/>
              </a:rPr>
              <a:t>8</a:t>
            </a:r>
            <a:r>
              <a:rPr lang="ru-RU" altLang="ru-RU" sz="1100">
                <a:solidFill>
                  <a:srgbClr val="000000"/>
                </a:solidFill>
                <a:latin typeface="Arial Narrow" pitchFamily="34" charset="0"/>
                <a:sym typeface="Myriad Pro"/>
              </a:rPr>
              <a:t> </a:t>
            </a:r>
            <a:r>
              <a:rPr lang="ru-RU" altLang="ru-RU" sz="1100" b="1">
                <a:solidFill>
                  <a:srgbClr val="000000"/>
                </a:solidFill>
                <a:latin typeface="Arial Narrow" pitchFamily="34" charset="0"/>
                <a:sym typeface="Myriad Pro"/>
              </a:rPr>
              <a:t>учебников</a:t>
            </a:r>
            <a:r>
              <a:rPr lang="ru-RU" altLang="ru-RU" sz="1100">
                <a:solidFill>
                  <a:srgbClr val="000000"/>
                </a:solidFill>
                <a:latin typeface="Arial Narrow" pitchFamily="34" charset="0"/>
                <a:sym typeface="Myriad Pro"/>
              </a:rPr>
              <a:t> (</a:t>
            </a:r>
            <a:r>
              <a:rPr lang="ru-RU" altLang="ru-RU" sz="1100" b="1">
                <a:solidFill>
                  <a:srgbClr val="000000"/>
                </a:solidFill>
                <a:latin typeface="Arial Narrow" pitchFamily="34" charset="0"/>
                <a:sym typeface="Myriad Pro"/>
              </a:rPr>
              <a:t>9,9 %</a:t>
            </a:r>
            <a:r>
              <a:rPr lang="ru-RU" altLang="ru-RU" sz="1100">
                <a:solidFill>
                  <a:srgbClr val="000000"/>
                </a:solidFill>
                <a:latin typeface="Arial Narrow" pitchFamily="34" charset="0"/>
                <a:sym typeface="Myriad Pro"/>
              </a:rPr>
              <a:t>)</a:t>
            </a:r>
          </a:p>
        </p:txBody>
      </p:sp>
      <p:sp>
        <p:nvSpPr>
          <p:cNvPr id="1037" name="TextBox 2"/>
          <p:cNvSpPr txBox="1">
            <a:spLocks noChangeArrowheads="1"/>
          </p:cNvSpPr>
          <p:nvPr/>
        </p:nvSpPr>
        <p:spPr bwMode="auto">
          <a:xfrm>
            <a:off x="68263" y="5461000"/>
            <a:ext cx="9017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191" tIns="32105" rIns="64191" bIns="32105">
            <a:spAutoFit/>
          </a:bodyPr>
          <a:lstStyle/>
          <a:p>
            <a:pPr defTabSz="909638">
              <a:lnSpc>
                <a:spcPts val="1688"/>
              </a:lnSpc>
            </a:pPr>
            <a:r>
              <a:rPr lang="ru-RU" sz="1500" i="1">
                <a:solidFill>
                  <a:srgbClr val="3E3E3E"/>
                </a:solidFill>
                <a:latin typeface="Arial Narrow" pitchFamily="34" charset="0"/>
              </a:rPr>
              <a:t>Каждая </a:t>
            </a:r>
            <a:r>
              <a:rPr lang="ru-RU" sz="1500" b="1" i="1">
                <a:solidFill>
                  <a:srgbClr val="3E3E3E"/>
                </a:solidFill>
                <a:latin typeface="Arial Narrow" pitchFamily="34" charset="0"/>
              </a:rPr>
              <a:t>общеобразовательная организация, реализующая адаптированные программы</a:t>
            </a:r>
            <a:r>
              <a:rPr lang="ru-RU" sz="1500" i="1">
                <a:solidFill>
                  <a:srgbClr val="3E3E3E"/>
                </a:solidFill>
                <a:latin typeface="Arial Narrow" pitchFamily="34" charset="0"/>
              </a:rPr>
              <a:t>, должна </a:t>
            </a:r>
            <a:r>
              <a:rPr lang="ru-RU" sz="1500" b="1" i="1">
                <a:solidFill>
                  <a:srgbClr val="3E3E3E"/>
                </a:solidFill>
                <a:latin typeface="Arial Narrow" pitchFamily="34" charset="0"/>
              </a:rPr>
              <a:t>иметь возможность </a:t>
            </a:r>
            <a:r>
              <a:rPr lang="ru-RU" sz="1500" i="1">
                <a:solidFill>
                  <a:srgbClr val="3E3E3E"/>
                </a:solidFill>
                <a:latin typeface="Arial Narrow" pitchFamily="34" charset="0"/>
              </a:rPr>
              <a:t>предоставлять специальные условия для получения образования обучающимися с ОВЗ с учетом их особых образовательных потребностей, в том числе, иметь комплекс специальных УМК</a:t>
            </a:r>
          </a:p>
        </p:txBody>
      </p:sp>
      <p:sp>
        <p:nvSpPr>
          <p:cNvPr id="1038" name="Заголовок 3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143000"/>
          </a:xfrm>
        </p:spPr>
        <p:txBody>
          <a:bodyPr/>
          <a:lstStyle/>
          <a:p>
            <a:pPr eaLnBrk="1" hangingPunct="1"/>
            <a:r>
              <a:rPr lang="ru-RU" sz="3400" smtClean="0"/>
              <a:t>УМК для обучающихся с ОВЗ </a:t>
            </a:r>
            <a:br>
              <a:rPr lang="ru-RU" sz="3400" smtClean="0"/>
            </a:br>
            <a:r>
              <a:rPr lang="ru-RU" sz="2000" smtClean="0"/>
              <a:t>издательства «Просвещение» — ресурс обеспечения внедрения ФГОС НОО ОВЗ, ФГОС ОО с УО и инклюзивного образования </a:t>
            </a:r>
            <a:endParaRPr lang="ru-RU" sz="340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402638" y="6294438"/>
            <a:ext cx="188912" cy="320675"/>
          </a:xfrm>
        </p:spPr>
        <p:txBody>
          <a:bodyPr/>
          <a:lstStyle/>
          <a:p>
            <a:pPr algn="ctr" defTabSz="911249" fontAlgn="auto">
              <a:spcBef>
                <a:spcPts val="0"/>
              </a:spcBef>
              <a:spcAft>
                <a:spcPts val="0"/>
              </a:spcAft>
              <a:defRPr/>
            </a:pPr>
            <a:fld id="{33C4D029-D49A-49EB-90C4-96993AB43E27}" type="slidenum">
              <a:rPr lang="ru-RU">
                <a:latin typeface="Calibri"/>
                <a:ea typeface="+mj-ea"/>
                <a:cs typeface="+mj-cs"/>
                <a:sym typeface="Calibri"/>
              </a:rPr>
              <a:pPr algn="ctr" defTabSz="911249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dirty="0">
              <a:latin typeface="Calibri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490663"/>
            <a:ext cx="1293813" cy="17478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826500" y="6524625"/>
            <a:ext cx="220663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6CD1A46-EC67-4E52-AD14-73E262CDE3BC}" type="slidenum">
              <a:rPr lang="ru-RU" sz="1477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477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50" y="563563"/>
            <a:ext cx="3354388" cy="8620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400">
                <a:solidFill>
                  <a:srgbClr val="FF0000"/>
                </a:solidFill>
                <a:latin typeface="Impact" pitchFamily="34" charset="0"/>
              </a:rPr>
              <a:t>Приказ МОиН №</a:t>
            </a:r>
            <a:r>
              <a:rPr lang="en-US" sz="2400">
                <a:solidFill>
                  <a:srgbClr val="FF0000"/>
                </a:solidFill>
                <a:latin typeface="Impact" pitchFamily="34" charset="0"/>
              </a:rPr>
              <a:t>1677</a:t>
            </a:r>
            <a:r>
              <a:rPr lang="ru-RU" sz="2400">
                <a:solidFill>
                  <a:srgbClr val="FF0000"/>
                </a:solidFill>
                <a:latin typeface="Impact" pitchFamily="34" charset="0"/>
              </a:rPr>
              <a:t/>
            </a:r>
            <a:br>
              <a:rPr lang="ru-RU" sz="2400">
                <a:solidFill>
                  <a:srgbClr val="FF0000"/>
                </a:solidFill>
                <a:latin typeface="Impact" pitchFamily="34" charset="0"/>
              </a:rPr>
            </a:br>
            <a:r>
              <a:rPr lang="ru-RU" sz="2400">
                <a:solidFill>
                  <a:srgbClr val="FF0000"/>
                </a:solidFill>
                <a:latin typeface="Impact" pitchFamily="34" charset="0"/>
              </a:rPr>
              <a:t>от </a:t>
            </a:r>
            <a:r>
              <a:rPr lang="en-US" sz="2400">
                <a:solidFill>
                  <a:srgbClr val="FF0000"/>
                </a:solidFill>
                <a:latin typeface="Impact" pitchFamily="34" charset="0"/>
              </a:rPr>
              <a:t>29</a:t>
            </a:r>
            <a:r>
              <a:rPr lang="ru-RU" sz="2400">
                <a:solidFill>
                  <a:srgbClr val="FF0000"/>
                </a:solidFill>
                <a:latin typeface="Impact" pitchFamily="34" charset="0"/>
              </a:rPr>
              <a:t> декабря 2016</a:t>
            </a:r>
          </a:p>
        </p:txBody>
      </p:sp>
      <p:sp>
        <p:nvSpPr>
          <p:cNvPr id="1629188" name="Прямоугольник 4"/>
          <p:cNvSpPr>
            <a:spLocks noChangeArrowheads="1"/>
          </p:cNvSpPr>
          <p:nvPr/>
        </p:nvSpPr>
        <p:spPr bwMode="auto">
          <a:xfrm>
            <a:off x="-180975" y="165100"/>
            <a:ext cx="9505950" cy="4349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ИЗМЕНЕНИЯ В ФЕДЕРАЛЬНОМ ПЕРЕЧНЕ УЧЕБНИКОВ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582613"/>
            <a:ext cx="5110163" cy="69754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 descr="D:\ВСЁ\ПРЕЗЕНТАЦИИ\ДЛЯ ПРЕЗ\ОБЛОЖКИ в презентацию\Новые обложки\Обложки_1 кл\razv rechi 1 kl 1 ch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25" y="3302000"/>
            <a:ext cx="1282700" cy="17954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9" name="Picture 6" descr="D:\ВСЁ\ПРЕЗЕНТАЦИИ\ДЛЯ ПРЕЗ\ОБЛОЖКИ в презентацию\Новые обложки\Обложки_1 кл\8062eb57-deab-11e4-8c1e-0050569c7d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9688" y="1487488"/>
            <a:ext cx="1317625" cy="17192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" y="1465263"/>
            <a:ext cx="1308100" cy="1749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5863" y="3305175"/>
            <a:ext cx="1441450" cy="18557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5088" y="3251200"/>
            <a:ext cx="1381125" cy="1851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650" y="4935538"/>
            <a:ext cx="1385888" cy="19224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5813" y="4935538"/>
            <a:ext cx="1454150" cy="1909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826500" y="6524625"/>
            <a:ext cx="220663" cy="3429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3CD47C-907E-4A76-9EDC-7301B330C922}" type="slidenum">
              <a:rPr lang="ru-RU" sz="1477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477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31234" name="Прямоугольник 2"/>
          <p:cNvSpPr>
            <a:spLocks noChangeArrowheads="1"/>
          </p:cNvSpPr>
          <p:nvPr/>
        </p:nvSpPr>
        <p:spPr bwMode="auto">
          <a:xfrm>
            <a:off x="530225" y="671513"/>
            <a:ext cx="3400425" cy="476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endParaRPr lang="ru-RU" sz="30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631235" name="Прямоугольник 4"/>
          <p:cNvSpPr>
            <a:spLocks noChangeArrowheads="1"/>
          </p:cNvSpPr>
          <p:nvPr/>
        </p:nvSpPr>
        <p:spPr bwMode="auto">
          <a:xfrm>
            <a:off x="31750" y="233363"/>
            <a:ext cx="4540250" cy="8080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ИЗМЕНЕНИЯ В ФЕДЕРАЛЬНОМ ПЕРЕЧНЕ УЧЕБНИКОВ</a:t>
            </a:r>
          </a:p>
        </p:txBody>
      </p:sp>
      <p:pic>
        <p:nvPicPr>
          <p:cNvPr id="1631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7838" y="0"/>
            <a:ext cx="484505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1237" name="Прямоугольник 6"/>
          <p:cNvSpPr>
            <a:spLocks noChangeArrowheads="1"/>
          </p:cNvSpPr>
          <p:nvPr/>
        </p:nvSpPr>
        <p:spPr bwMode="auto">
          <a:xfrm>
            <a:off x="31750" y="2536825"/>
            <a:ext cx="4303713" cy="860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>
                <a:solidFill>
                  <a:srgbClr val="FF0000"/>
                </a:solidFill>
                <a:latin typeface="Impact" pitchFamily="34" charset="0"/>
              </a:rPr>
              <a:t>Приказ МОиН №535</a:t>
            </a:r>
            <a:br>
              <a:rPr lang="ru-RU" sz="2800">
                <a:solidFill>
                  <a:srgbClr val="FF0000"/>
                </a:solidFill>
                <a:latin typeface="Impact" pitchFamily="34" charset="0"/>
              </a:rPr>
            </a:br>
            <a:r>
              <a:rPr lang="ru-RU" sz="2800">
                <a:solidFill>
                  <a:srgbClr val="FF0000"/>
                </a:solidFill>
                <a:latin typeface="Impact" pitchFamily="34" charset="0"/>
              </a:rPr>
              <a:t>от 08 июня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20138" y="6548438"/>
            <a:ext cx="327025" cy="293687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C9B3F02-CE67-4AD3-81E0-FF6198269B61}" type="slidenum">
              <a:rPr lang="ru-RU" sz="1477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1477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32258" name="Прямоугольник 2"/>
          <p:cNvSpPr>
            <a:spLocks noChangeArrowheads="1"/>
          </p:cNvSpPr>
          <p:nvPr/>
        </p:nvSpPr>
        <p:spPr bwMode="auto">
          <a:xfrm>
            <a:off x="530225" y="671513"/>
            <a:ext cx="3400425" cy="476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endParaRPr lang="ru-RU" sz="30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632259" name="Прямоугольник 4"/>
          <p:cNvSpPr>
            <a:spLocks noChangeArrowheads="1"/>
          </p:cNvSpPr>
          <p:nvPr/>
        </p:nvSpPr>
        <p:spPr bwMode="auto">
          <a:xfrm>
            <a:off x="-180975" y="268288"/>
            <a:ext cx="4537075" cy="806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ИЗМЕНЕНИЯ В ФЕДЕРАЛЬНОМ ПЕРЕЧНЕ УЧЕБНИКОВ</a:t>
            </a:r>
          </a:p>
        </p:txBody>
      </p:sp>
      <p:pic>
        <p:nvPicPr>
          <p:cNvPr id="16322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4988" y="0"/>
            <a:ext cx="4799012" cy="6792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2261" name="Прямоугольник 6"/>
          <p:cNvSpPr>
            <a:spLocks noChangeArrowheads="1"/>
          </p:cNvSpPr>
          <p:nvPr/>
        </p:nvSpPr>
        <p:spPr bwMode="auto">
          <a:xfrm>
            <a:off x="100013" y="2157413"/>
            <a:ext cx="4068762" cy="860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>
                <a:solidFill>
                  <a:srgbClr val="FF0000"/>
                </a:solidFill>
                <a:latin typeface="Impact" pitchFamily="34" charset="0"/>
              </a:rPr>
              <a:t>Приказ МОиН №535</a:t>
            </a:r>
            <a:br>
              <a:rPr lang="ru-RU" sz="2800">
                <a:solidFill>
                  <a:srgbClr val="FF0000"/>
                </a:solidFill>
                <a:latin typeface="Impact" pitchFamily="34" charset="0"/>
              </a:rPr>
            </a:br>
            <a:r>
              <a:rPr lang="ru-RU" sz="2800">
                <a:solidFill>
                  <a:srgbClr val="FF0000"/>
                </a:solidFill>
                <a:latin typeface="Impact" pitchFamily="34" charset="0"/>
              </a:rPr>
              <a:t>от 05 июля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14" y="4042061"/>
            <a:ext cx="4245153" cy="2311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>
            <a:spAutoFit/>
          </a:bodyPr>
          <a:lstStyle/>
          <a:p>
            <a:pPr algn="ctr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Helvetica" panose="020B0604020202020204" pitchFamily="34" charset="0"/>
                <a:ea typeface="Impact" panose="020B0806030902050204" pitchFamily="34" charset="0"/>
              </a:rPr>
              <a:t>73 учебника</a:t>
            </a:r>
          </a:p>
          <a:p>
            <a:pPr algn="ctr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Helvetica" panose="020B0604020202020204" pitchFamily="34" charset="0"/>
                <a:ea typeface="Impact" panose="020B0806030902050204" pitchFamily="34" charset="0"/>
              </a:rPr>
              <a:t>для общеобразовательных организаций, реализующих адаптированные основные общеобразовательные программы</a:t>
            </a:r>
          </a:p>
          <a:p>
            <a:pPr algn="ct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Helvetica" panose="020B0604020202020204" pitchFamily="34" charset="0"/>
                <a:ea typeface="Impact" panose="020B0806030902050204" pitchFamily="34" charset="0"/>
              </a:rPr>
              <a:t>1 раздел ФПУ</a:t>
            </a:r>
          </a:p>
          <a:p>
            <a:pPr algn="ctr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solidFill>
                  <a:srgbClr val="FF0000"/>
                </a:solidFill>
                <a:latin typeface="Helvetica" panose="020B0604020202020204" pitchFamily="34" charset="0"/>
                <a:ea typeface="Impact" panose="020B0806030902050204" pitchFamily="34" charset="0"/>
              </a:rPr>
              <a:t>«Учебники, рекомендуемые к использованию при реализации обязательной части основной образовательной программы»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18307" y="3273130"/>
            <a:ext cx="2725229" cy="65462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Стрелка вниз 13"/>
          <p:cNvSpPr/>
          <p:nvPr/>
        </p:nvSpPr>
        <p:spPr>
          <a:xfrm rot="808157">
            <a:off x="1901535" y="3605641"/>
            <a:ext cx="685800" cy="363682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21" tIns="65021" rIns="65021" bIns="65021" spcCol="38100" anchor="ctr">
            <a:spAutoFit/>
          </a:bodyPr>
          <a:lstStyle/>
          <a:p>
            <a:pPr defTabSz="130048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srgbClr val="000000"/>
              </a:solidFill>
              <a:latin typeface="+mn-lt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20138" y="6548438"/>
            <a:ext cx="327025" cy="293687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E6A8A21-C0A4-4D48-AF4D-49A2DC64C16C}" type="slidenum">
              <a:rPr lang="ru-RU" sz="1477">
                <a:latin typeface="+mj-lt"/>
                <a:ea typeface="+mj-ea"/>
                <a:cs typeface="+mj-cs"/>
                <a:sym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477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33282" name="Заголовок 1"/>
          <p:cNvSpPr txBox="1">
            <a:spLocks/>
          </p:cNvSpPr>
          <p:nvPr/>
        </p:nvSpPr>
        <p:spPr bwMode="auto">
          <a:xfrm>
            <a:off x="579438" y="231775"/>
            <a:ext cx="8096250" cy="463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01" tIns="45700" rIns="91401" bIns="45700" anchor="ctr">
            <a:spAutoFit/>
          </a:bodyPr>
          <a:lstStyle/>
          <a:p>
            <a:pPr algn="ctr">
              <a:lnSpc>
                <a:spcPts val="2900"/>
              </a:lnSpc>
            </a:pPr>
            <a:r>
              <a:rPr lang="ru-RU" sz="2400">
                <a:solidFill>
                  <a:srgbClr val="FFFFFF"/>
                </a:solidFill>
                <a:latin typeface="Impact" pitchFamily="34" charset="0"/>
              </a:rPr>
              <a:t>НОВЫЕ СПЕЦИАЛЬНЫЕ УЧЕБНИКИ</a:t>
            </a:r>
          </a:p>
        </p:txBody>
      </p:sp>
      <p:sp>
        <p:nvSpPr>
          <p:cNvPr id="1633283" name="Прямоугольник 14"/>
          <p:cNvSpPr>
            <a:spLocks noChangeArrowheads="1"/>
          </p:cNvSpPr>
          <p:nvPr/>
        </p:nvSpPr>
        <p:spPr bwMode="auto">
          <a:xfrm>
            <a:off x="579438" y="1300163"/>
            <a:ext cx="8439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9" tIns="45639" rIns="91279" bIns="45639">
            <a:spAutoFit/>
          </a:bodyPr>
          <a:lstStyle/>
          <a:p>
            <a:pPr lvl="1"/>
            <a:r>
              <a:rPr lang="ru-RU" b="1" u="sng">
                <a:solidFill>
                  <a:srgbClr val="FF0000"/>
                </a:solidFill>
                <a:latin typeface="Helvetica" pitchFamily="34" charset="0"/>
                <a:sym typeface="Helvetica" pitchFamily="34" charset="0"/>
              </a:rPr>
              <a:t>СОСТАВ НОВЫХ УЧЕБНО-МЕТОДИЧЕСКИХ КОМПЛЕКТОВ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2638" y="2319338"/>
            <a:ext cx="8197850" cy="34702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  <p:txBody>
          <a:bodyPr lIns="64236" tIns="32125" rIns="64236" bIns="32125">
            <a:spAutoFit/>
          </a:bodyPr>
          <a:lstStyle/>
          <a:p>
            <a:pPr marL="284163" indent="-284163" defTabSz="908050">
              <a:buClr>
                <a:srgbClr val="953735"/>
              </a:buClr>
              <a:buSzPct val="125000"/>
              <a:buFont typeface="Wingdings" pitchFamily="2" charset="2"/>
              <a:buChar char="Ø"/>
            </a:pPr>
            <a:r>
              <a:rPr lang="ru-RU" sz="2000" b="1" u="sng">
                <a:solidFill>
                  <a:schemeClr val="bg1"/>
                </a:solidFill>
                <a:latin typeface="Arial Narrow" pitchFamily="34" charset="0"/>
              </a:rPr>
              <a:t>т</a:t>
            </a:r>
          </a:p>
          <a:p>
            <a:pPr marL="284163" indent="-284163" defTabSz="908050">
              <a:buClr>
                <a:srgbClr val="953735"/>
              </a:buClr>
              <a:buSzPct val="125000"/>
              <a:buFont typeface="Wingdings" pitchFamily="2" charset="2"/>
              <a:buChar char="Ø"/>
            </a:pPr>
            <a:endParaRPr lang="ru-RU" sz="2000" b="1" u="sng">
              <a:solidFill>
                <a:srgbClr val="535353"/>
              </a:solidFill>
              <a:latin typeface="Arial Narrow" pitchFamily="34" charset="0"/>
            </a:endParaRPr>
          </a:p>
          <a:p>
            <a:pPr marL="284163" indent="-284163" defTabSz="908050">
              <a:buClr>
                <a:srgbClr val="953735"/>
              </a:buClr>
              <a:buSzPct val="125000"/>
              <a:buFont typeface="Wingdings" pitchFamily="2" charset="2"/>
              <a:buChar char="Ø"/>
            </a:pPr>
            <a:endParaRPr lang="ru-RU" sz="1600" b="1" u="sng">
              <a:solidFill>
                <a:srgbClr val="535353"/>
              </a:solidFill>
              <a:latin typeface="Arial Narrow" pitchFamily="34" charset="0"/>
            </a:endParaRPr>
          </a:p>
          <a:p>
            <a:pPr marL="284163" indent="-284163" defTabSz="908050">
              <a:buClr>
                <a:srgbClr val="953735"/>
              </a:buClr>
              <a:buSzPct val="125000"/>
              <a:buFont typeface="Wingdings" pitchFamily="2" charset="2"/>
              <a:buChar char="Ø"/>
            </a:pPr>
            <a:endParaRPr lang="ru-RU" sz="800" b="1" u="sng">
              <a:solidFill>
                <a:srgbClr val="535353"/>
              </a:solidFill>
              <a:latin typeface="Arial Narrow" pitchFamily="34" charset="0"/>
            </a:endParaRPr>
          </a:p>
          <a:p>
            <a:pPr marL="284163" indent="-284163" defTabSz="908050">
              <a:buClr>
                <a:srgbClr val="953735"/>
              </a:buClr>
              <a:buSzPct val="125000"/>
              <a:buFont typeface="Wingdings" pitchFamily="2" charset="2"/>
              <a:buChar char="Ø"/>
            </a:pPr>
            <a:r>
              <a:rPr lang="ru-RU" b="1" u="sng">
                <a:solidFill>
                  <a:srgbClr val="404040"/>
                </a:solidFill>
                <a:latin typeface="Arial Narrow" pitchFamily="34" charset="0"/>
              </a:rPr>
              <a:t>Методические рекомендации </a:t>
            </a:r>
            <a:r>
              <a:rPr lang="ru-RU">
                <a:solidFill>
                  <a:srgbClr val="404040"/>
                </a:solidFill>
                <a:latin typeface="Arial Narrow" pitchFamily="34" charset="0"/>
              </a:rPr>
              <a:t>к учебнику. Пособия для учителей общеобразовательных организаций, реализующих адаптированные основные общеобразовательные программы.</a:t>
            </a:r>
          </a:p>
          <a:p>
            <a:pPr marL="284163" indent="-284163" defTabSz="908050">
              <a:buClr>
                <a:srgbClr val="953735"/>
              </a:buClr>
              <a:buSzPct val="125000"/>
            </a:pPr>
            <a:r>
              <a:rPr lang="ru-RU">
                <a:solidFill>
                  <a:srgbClr val="404040"/>
                </a:solidFill>
                <a:latin typeface="Arial Narrow" pitchFamily="34" charset="0"/>
              </a:rPr>
              <a:t>Составной частью методических рекомендаций является Пример рабочей программы с описанием содержания курса, конспектов уроков, личностных, предметных, метапредметных (кроме у/о) результатов обучения и тематическим планированием уроков на каждый год обучения</a:t>
            </a:r>
          </a:p>
          <a:p>
            <a:pPr marL="284163" indent="-284163" defTabSz="908050">
              <a:spcAft>
                <a:spcPts val="425"/>
              </a:spcAft>
              <a:buClr>
                <a:srgbClr val="953735"/>
              </a:buClr>
              <a:buSzPct val="125000"/>
            </a:pPr>
            <a:endParaRPr lang="ru-RU" sz="800" b="1" u="sng">
              <a:solidFill>
                <a:srgbClr val="404040"/>
              </a:solidFill>
              <a:latin typeface="Arial Narrow" pitchFamily="34" charset="0"/>
            </a:endParaRPr>
          </a:p>
          <a:p>
            <a:pPr marL="284163" indent="-284163" defTabSz="908050">
              <a:spcAft>
                <a:spcPts val="425"/>
              </a:spcAft>
              <a:buClr>
                <a:srgbClr val="953735"/>
              </a:buClr>
              <a:buSzPct val="125000"/>
              <a:buFont typeface="Wingdings" pitchFamily="2" charset="2"/>
              <a:buChar char="Ø"/>
            </a:pPr>
            <a:r>
              <a:rPr lang="ru-RU" b="1" u="sng">
                <a:solidFill>
                  <a:srgbClr val="404040"/>
                </a:solidFill>
                <a:latin typeface="Arial Narrow" pitchFamily="34" charset="0"/>
              </a:rPr>
              <a:t>Дидактические и графические материалы </a:t>
            </a:r>
            <a:r>
              <a:rPr lang="ru-RU">
                <a:solidFill>
                  <a:srgbClr val="404040"/>
                </a:solidFill>
                <a:latin typeface="Arial Narrow" pitchFamily="34" charset="0"/>
              </a:rPr>
              <a:t>к учебнику </a:t>
            </a:r>
          </a:p>
        </p:txBody>
      </p:sp>
      <p:pic>
        <p:nvPicPr>
          <p:cNvPr id="1633285" name="image2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365375"/>
            <a:ext cx="641350" cy="828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33286" name="Прямоугольник 11"/>
          <p:cNvSpPr>
            <a:spLocks noChangeArrowheads="1"/>
          </p:cNvSpPr>
          <p:nvPr/>
        </p:nvSpPr>
        <p:spPr bwMode="auto">
          <a:xfrm>
            <a:off x="2090738" y="2368550"/>
            <a:ext cx="6627812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36" tIns="32125" rIns="64236" bIns="32125">
            <a:spAutoFit/>
          </a:bodyPr>
          <a:lstStyle/>
          <a:p>
            <a:pPr defTabSz="908050"/>
            <a:r>
              <a:rPr lang="ru-RU">
                <a:solidFill>
                  <a:srgbClr val="404040"/>
                </a:solidFill>
                <a:latin typeface="Arial Narrow" pitchFamily="34" charset="0"/>
              </a:rPr>
              <a:t>Инструкция по установке, настройке и использованию электронной формы учебника (ЭФУ) издательства «Просвещение»</a:t>
            </a:r>
          </a:p>
        </p:txBody>
      </p:sp>
      <p:pic>
        <p:nvPicPr>
          <p:cNvPr id="1633287" name="image1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9988" y="1882775"/>
            <a:ext cx="577850" cy="5095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832137" y="1840928"/>
            <a:ext cx="1912331" cy="500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19" tIns="65019" rIns="65019" bIns="65019" spcCol="38099">
            <a:spAutoFit/>
          </a:bodyPr>
          <a:lstStyle/>
          <a:p>
            <a:pPr defTabSz="1300432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+mn-lt"/>
                <a:sym typeface="Helvetica"/>
              </a:rPr>
              <a:t>1. На сайте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41398" y="5704771"/>
            <a:ext cx="5215056" cy="500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5019" tIns="65019" rIns="65019" bIns="65019" spcCol="38099">
            <a:spAutoFit/>
          </a:bodyPr>
          <a:lstStyle/>
          <a:p>
            <a:pPr defTabSz="1300432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+mn-lt"/>
                <a:sym typeface="Helvetica"/>
              </a:rPr>
              <a:t>2.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Helvetica"/>
              </a:rPr>
              <a:t>УМК дополняются рабочими тетрадями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1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12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13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14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15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16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7.xml><?xml version="1.0" encoding="utf-8"?>
<a:theme xmlns:a="http://schemas.openxmlformats.org/drawingml/2006/main" name="17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8.xml><?xml version="1.0" encoding="utf-8"?>
<a:theme xmlns:a="http://schemas.openxmlformats.org/drawingml/2006/main" name="18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9.xml><?xml version="1.0" encoding="utf-8"?>
<a:theme xmlns:a="http://schemas.openxmlformats.org/drawingml/2006/main" name="19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0.xml><?xml version="1.0" encoding="utf-8"?>
<a:theme xmlns:a="http://schemas.openxmlformats.org/drawingml/2006/main" name="20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1.xml><?xml version="1.0" encoding="utf-8"?>
<a:theme xmlns:a="http://schemas.openxmlformats.org/drawingml/2006/main" name="2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2.xml><?xml version="1.0" encoding="utf-8"?>
<a:theme xmlns:a="http://schemas.openxmlformats.org/drawingml/2006/main" name="22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3.xml><?xml version="1.0" encoding="utf-8"?>
<a:theme xmlns:a="http://schemas.openxmlformats.org/drawingml/2006/main" name="23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4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6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2124</Words>
  <Application>Microsoft Office PowerPoint</Application>
  <PresentationFormat>Экран (4:3)</PresentationFormat>
  <Paragraphs>414</Paragraphs>
  <Slides>44</Slides>
  <Notes>30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Шаблон оформления</vt:lpstr>
      </vt:variant>
      <vt:variant>
        <vt:i4>1542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1602" baseType="lpstr">
      <vt:lpstr>Arial</vt:lpstr>
      <vt:lpstr>Calibri</vt:lpstr>
      <vt:lpstr>Impact</vt:lpstr>
      <vt:lpstr>Helvetica Neue Black Condensed</vt:lpstr>
      <vt:lpstr>Arial Narrow</vt:lpstr>
      <vt:lpstr>Helvetica Neue</vt:lpstr>
      <vt:lpstr>Helvetica</vt:lpstr>
      <vt:lpstr>Textbook New Bold</vt:lpstr>
      <vt:lpstr>Helvetica Neue Bold Condensed</vt:lpstr>
      <vt:lpstr>Myriad Pro</vt:lpstr>
      <vt:lpstr>Wingdings</vt:lpstr>
      <vt:lpstr>Trebuchet MS</vt:lpstr>
      <vt:lpstr>Times New Roman</vt:lpstr>
      <vt:lpstr>+mj-lt</vt:lpstr>
      <vt:lpstr>Tahoma</vt:lpstr>
      <vt:lpstr>1_Тема Office</vt:lpstr>
      <vt:lpstr>2_Тема Office</vt:lpstr>
      <vt:lpstr>10_Тема Office</vt:lpstr>
      <vt:lpstr>3_Тема Office</vt:lpstr>
      <vt:lpstr>4_Тема Office</vt:lpstr>
      <vt:lpstr>8_Тема Office</vt:lpstr>
      <vt:lpstr>9_Тема Office</vt:lpstr>
      <vt:lpstr>5_Тема Office</vt:lpstr>
      <vt:lpstr>6_Тема Office</vt:lpstr>
      <vt:lpstr>7_Тема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23_Тема Office</vt:lpstr>
      <vt:lpstr>1_Тема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10_Тема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4_Тема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8_Тема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9_Тема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5_Тема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6_Тема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7_Тема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11_Тема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12_Тема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13_Тема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14_Тема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15_Тема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16_Тема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17_Тема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18_Тема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19_Тема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20_Тема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21_Тема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22_Тема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23_Тема Office</vt:lpstr>
      <vt:lpstr>Лист</vt:lpstr>
      <vt:lpstr>Слайд 1</vt:lpstr>
      <vt:lpstr>Слайд 2</vt:lpstr>
      <vt:lpstr>Слайд 3</vt:lpstr>
      <vt:lpstr>Разработка специальных учебников, специальных дидактических пособий в издательстве «Просвещение» направлена на  ОБЕСПЕЧЕНИЕ СОЗДАНИЯ СПЕЦИАЛЬНЫХ УСЛОВИЙ получения образования обучающихся с ОВЗ</vt:lpstr>
      <vt:lpstr>УМК для обучающихся с ОВЗ  издательства «Просвещение» — ресурс обеспечения внедрения ФГОС НОО ОВЗ, ФГОС ОО с УО и инклюзивного образования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ЭЛЕКТРОННЫЙ УЧЕБНИК (ЭФУ) ДЛЯ ОБУЧАЮЩИХСЯ С ОВЗ </vt:lpstr>
      <vt:lpstr>Слайд 20</vt:lpstr>
      <vt:lpstr>Новый электронный учебник для учителя и ученика</vt:lpstr>
      <vt:lpstr>Обеспечение специальными учебниками ОБУЧАЮЩИХСЯ С НАРУШЕНИЕМ ЗРЕНИЯ</vt:lpstr>
      <vt:lpstr>         Инклюзивное образование. Учебные издания для обучающихся с нарушением зрения</vt:lpstr>
      <vt:lpstr>УМК для слепых обучающихся</vt:lpstr>
      <vt:lpstr>Слайд 25</vt:lpstr>
      <vt:lpstr>Дети, испытывающие трудности в обучении</vt:lpstr>
      <vt:lpstr>Слайд 27</vt:lpstr>
      <vt:lpstr>Слайд 28</vt:lpstr>
      <vt:lpstr>Необходимость создания специальных условий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 II этап проекта РАЗРАБОТКА УЧЕБНО-МЕТОДИЧЕСКИХ КОМПЛЕКТОВ К ПРИМЕРНЫМ РАБОЧИМ ПРОГРАММАМ ДЛЯ 1 ДОПОЛНИТЕЛЬНОГО И 1 КЛАССОВ ПО ОТДЕЛЬНЫМ УЧЕБНЫМ ПРЕДМЕТАМ И КОРРЕКЦИОННЫМ КУРСАМ ДЛЯ ОБУЧАЮЩИХСЯ С ОВЗ</vt:lpstr>
      <vt:lpstr> II этап проекта РАЗРАБОТКА УЧЕБНО-МЕТОДИЧЕСКИХ КОМПЛЕКТОВ К ПРИМЕРНЫМ РАБОЧИМ ПРОГРАММАМ ДЛЯ 1 ДОПОЛНИТЕЛЬНОГО И 1 КЛАССОВ ПО ОТДЕЛЬНЫМ УЧЕБНЫМ ПРЕДМЕТАМ И КОРРЕКЦИОННЫМ КУРСАМ ДЛЯ ОБУЧАЮЩИХСЯ С ОВЗ</vt:lpstr>
      <vt:lpstr>Слайд 40</vt:lpstr>
      <vt:lpstr>Слайд 41</vt:lpstr>
      <vt:lpstr>Слайд 42</vt:lpstr>
      <vt:lpstr>Слайд 43</vt:lpstr>
      <vt:lpstr>Слайд 44</vt:lpstr>
    </vt:vector>
  </TitlesOfParts>
  <Company>prosw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Григорян Александра Сиракановна</dc:creator>
  <cp:lastModifiedBy>Peretjagina-AG</cp:lastModifiedBy>
  <cp:revision>602</cp:revision>
  <dcterms:created xsi:type="dcterms:W3CDTF">2017-08-11T13:40:49Z</dcterms:created>
  <dcterms:modified xsi:type="dcterms:W3CDTF">2017-10-11T06:47:09Z</dcterms:modified>
</cp:coreProperties>
</file>