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5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205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391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22017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782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7700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33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276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0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24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180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689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767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928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882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645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651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2E8CE-8E57-45D6-BB21-D9BD738DE18C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588AE43-415F-4FBD-ABF9-826626C56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313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07" y="248340"/>
            <a:ext cx="11022783" cy="647718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38400" y="2216727"/>
            <a:ext cx="6705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0070C0"/>
                </a:solidFill>
              </a:rPr>
              <a:t>«Театрализованная деятельность детей в детском саду и дома в период адаптации».</a:t>
            </a:r>
            <a:endParaRPr lang="ru-RU" sz="4800" b="1" i="1" dirty="0">
              <a:solidFill>
                <a:srgbClr val="0070C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53912" y="1816617"/>
            <a:ext cx="5474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7030A0"/>
                </a:solidFill>
              </a:rPr>
              <a:t>МАДОУ «Гамовский детский сад «Мозаика</a:t>
            </a:r>
            <a:r>
              <a:rPr lang="ru-RU" sz="2000" dirty="0" smtClean="0">
                <a:solidFill>
                  <a:srgbClr val="7030A0"/>
                </a:solidFill>
              </a:rPr>
              <a:t>»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1199" y="6211229"/>
            <a:ext cx="494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Воспитатель: Гуменюк Оксана Васильевна</a:t>
            </a:r>
            <a:endParaRPr lang="ru-RU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8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68" y="379141"/>
            <a:ext cx="6253976" cy="62539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66" y="1720658"/>
            <a:ext cx="3609145" cy="45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18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0" y="285606"/>
            <a:ext cx="4116892" cy="388143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836" y="3140364"/>
            <a:ext cx="7037113" cy="342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833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3" t="862" r="-317" b="-862"/>
          <a:stretch/>
        </p:blipFill>
        <p:spPr>
          <a:xfrm>
            <a:off x="680223" y="276370"/>
            <a:ext cx="3106189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049" y="3112732"/>
            <a:ext cx="4442845" cy="35512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347" y="193964"/>
            <a:ext cx="3385667" cy="496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24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78" y="136832"/>
            <a:ext cx="3787682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461" y="136833"/>
            <a:ext cx="3493898" cy="38814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844" y="3904382"/>
            <a:ext cx="5726545" cy="295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451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024" y="3537178"/>
            <a:ext cx="5075450" cy="29851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45" y="360218"/>
            <a:ext cx="5757333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854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67" y="1051863"/>
            <a:ext cx="5175249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232" y="129307"/>
            <a:ext cx="3605105" cy="48068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606" y="2992582"/>
            <a:ext cx="2730536" cy="364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6526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i="1" dirty="0" smtClean="0">
                <a:solidFill>
                  <a:srgbClr val="C00000"/>
                </a:solidFill>
              </a:rPr>
              <a:t>Тесное сотрудничество с родителями!</a:t>
            </a:r>
            <a:endParaRPr lang="ru-RU" sz="4000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27" y="1930400"/>
            <a:ext cx="6373091" cy="29430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963" y="2646217"/>
            <a:ext cx="5320145" cy="399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809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3444" y="377971"/>
            <a:ext cx="8596668" cy="38807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i="1" dirty="0">
                <a:solidFill>
                  <a:srgbClr val="C00000"/>
                </a:solidFill>
              </a:rPr>
              <a:t>Для родителей провожу консультации по </a:t>
            </a:r>
            <a:r>
              <a:rPr lang="ru-RU" sz="3200" i="1" dirty="0" smtClean="0">
                <a:solidFill>
                  <a:srgbClr val="C00000"/>
                </a:solidFill>
              </a:rPr>
              <a:t>темам: </a:t>
            </a:r>
          </a:p>
          <a:p>
            <a:pPr algn="ctr">
              <a:buFontTx/>
              <a:buChar char="-"/>
            </a:pPr>
            <a:r>
              <a:rPr lang="ru-RU" sz="3200" i="1" dirty="0" smtClean="0">
                <a:solidFill>
                  <a:srgbClr val="0070C0"/>
                </a:solidFill>
              </a:rPr>
              <a:t>«</a:t>
            </a:r>
            <a:r>
              <a:rPr lang="ru-RU" sz="3200" i="1" dirty="0">
                <a:solidFill>
                  <a:srgbClr val="0070C0"/>
                </a:solidFill>
              </a:rPr>
              <a:t>Театральная деятельность для детей раннего возраста</a:t>
            </a:r>
            <a:r>
              <a:rPr lang="ru-RU" sz="3200" i="1" dirty="0" smtClean="0">
                <a:solidFill>
                  <a:srgbClr val="0070C0"/>
                </a:solidFill>
              </a:rPr>
              <a:t>»,</a:t>
            </a:r>
          </a:p>
          <a:p>
            <a:pPr algn="ctr">
              <a:buFontTx/>
              <a:buChar char="-"/>
            </a:pPr>
            <a:r>
              <a:rPr lang="ru-RU" sz="3200" i="1" dirty="0" smtClean="0">
                <a:solidFill>
                  <a:srgbClr val="0070C0"/>
                </a:solidFill>
              </a:rPr>
              <a:t> </a:t>
            </a:r>
            <a:r>
              <a:rPr lang="ru-RU" sz="3200" i="1" dirty="0">
                <a:solidFill>
                  <a:srgbClr val="0070C0"/>
                </a:solidFill>
              </a:rPr>
              <a:t>«Развитие речи детей раннего возраста посредством театральной деятельности», </a:t>
            </a:r>
            <a:endParaRPr lang="ru-RU" sz="3200" i="1" dirty="0" smtClean="0">
              <a:solidFill>
                <a:srgbClr val="0070C0"/>
              </a:solidFill>
            </a:endParaRPr>
          </a:p>
          <a:p>
            <a:pPr algn="ctr">
              <a:buFontTx/>
              <a:buChar char="-"/>
            </a:pPr>
            <a:r>
              <a:rPr lang="ru-RU" sz="3200" i="1" dirty="0" smtClean="0">
                <a:solidFill>
                  <a:srgbClr val="0070C0"/>
                </a:solidFill>
              </a:rPr>
              <a:t>«</a:t>
            </a:r>
            <a:r>
              <a:rPr lang="ru-RU" sz="3200" i="1" dirty="0">
                <a:solidFill>
                  <a:srgbClr val="0070C0"/>
                </a:solidFill>
              </a:rPr>
              <a:t>Творчество и театр дома». </a:t>
            </a:r>
          </a:p>
        </p:txBody>
      </p:sp>
    </p:spTree>
    <p:extLst>
      <p:ext uri="{BB962C8B-B14F-4D97-AF65-F5344CB8AC3E}">
        <p14:creationId xmlns:p14="http://schemas.microsoft.com/office/powerpoint/2010/main" val="3529281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47" y="257897"/>
            <a:ext cx="6447471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324" y="2783362"/>
            <a:ext cx="6037895" cy="39169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79491" y="350982"/>
            <a:ext cx="46775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>
                <a:solidFill>
                  <a:srgbClr val="C00000"/>
                </a:solidFill>
              </a:rPr>
              <a:t>Преемственность театральной деятельности педагога и семьи направлена прежде всего на целостное воздействие на личность ребенка, его раскрепощение, вовлечение в действие. </a:t>
            </a:r>
          </a:p>
        </p:txBody>
      </p:sp>
    </p:spTree>
    <p:extLst>
      <p:ext uri="{BB962C8B-B14F-4D97-AF65-F5344CB8AC3E}">
        <p14:creationId xmlns:p14="http://schemas.microsoft.com/office/powerpoint/2010/main" val="760929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64" y="220951"/>
            <a:ext cx="5892418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005" y="3099277"/>
            <a:ext cx="5552541" cy="352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162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35952" y="738189"/>
            <a:ext cx="8596668" cy="38807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темы: </a:t>
            </a:r>
            <a:endParaRPr lang="ru-RU" sz="4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40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 адаптации детей раннего возраста к детскому саду и </a:t>
            </a:r>
            <a:r>
              <a:rPr lang="ru-RU" sz="40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40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такой формы взаимодействия с семьями воспитанников, как </a:t>
            </a:r>
            <a:endParaRPr lang="ru-RU" sz="4000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i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домашний театр». </a:t>
            </a:r>
          </a:p>
        </p:txBody>
      </p:sp>
    </p:spTree>
    <p:extLst>
      <p:ext uri="{BB962C8B-B14F-4D97-AF65-F5344CB8AC3E}">
        <p14:creationId xmlns:p14="http://schemas.microsoft.com/office/powerpoint/2010/main" val="369917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61" y="294843"/>
            <a:ext cx="6337734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291" y="3824297"/>
            <a:ext cx="5911273" cy="280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3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342" y="812801"/>
            <a:ext cx="4683537" cy="312333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9" y="341745"/>
            <a:ext cx="5677464" cy="2698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00" y="3146425"/>
            <a:ext cx="4796752" cy="359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0820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280" y="581171"/>
            <a:ext cx="8596668" cy="533010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i="1" u="sng" dirty="0" smtClean="0">
                <a:solidFill>
                  <a:srgbClr val="C00000"/>
                </a:solidFill>
              </a:rPr>
              <a:t>Изменения </a:t>
            </a:r>
            <a:r>
              <a:rPr lang="ru-RU" sz="2800" i="1" u="sng" dirty="0">
                <a:solidFill>
                  <a:srgbClr val="C00000"/>
                </a:solidFill>
              </a:rPr>
              <a:t>в поведении детей видны уже к зиме</a:t>
            </a:r>
            <a:r>
              <a:rPr lang="ru-RU" sz="2800" i="1" u="sng" dirty="0" smtClean="0">
                <a:solidFill>
                  <a:srgbClr val="C00000"/>
                </a:solidFill>
              </a:rPr>
              <a:t>:</a:t>
            </a:r>
          </a:p>
          <a:p>
            <a:r>
              <a:rPr lang="ru-RU" i="1" dirty="0" smtClean="0"/>
              <a:t> </a:t>
            </a:r>
            <a:r>
              <a:rPr lang="ru-RU" sz="2600" i="1" dirty="0"/>
              <a:t>ребята без слез и истерик заходят в </a:t>
            </a:r>
            <a:r>
              <a:rPr lang="ru-RU" sz="2600" i="1" dirty="0" smtClean="0"/>
              <a:t>группу;  </a:t>
            </a:r>
          </a:p>
          <a:p>
            <a:r>
              <a:rPr lang="ru-RU" sz="2600" i="1" dirty="0" smtClean="0"/>
              <a:t>ребята </a:t>
            </a:r>
            <a:r>
              <a:rPr lang="ru-RU" sz="2600" i="1" dirty="0"/>
              <a:t>с огромным желанием принимают участие в театрализованных </a:t>
            </a:r>
            <a:r>
              <a:rPr lang="ru-RU" sz="2600" i="1" dirty="0" smtClean="0"/>
              <a:t>играх; </a:t>
            </a:r>
          </a:p>
          <a:p>
            <a:r>
              <a:rPr lang="ru-RU" sz="2600" i="1" dirty="0" smtClean="0"/>
              <a:t>большинство </a:t>
            </a:r>
            <a:r>
              <a:rPr lang="ru-RU" sz="2600" i="1" dirty="0"/>
              <a:t>детей стали больше </a:t>
            </a:r>
            <a:r>
              <a:rPr lang="ru-RU" sz="2600" i="1" dirty="0" smtClean="0"/>
              <a:t>разговаривать</a:t>
            </a:r>
            <a:r>
              <a:rPr lang="ru-RU" sz="2600" i="1" dirty="0"/>
              <a:t>;</a:t>
            </a:r>
            <a:endParaRPr lang="ru-RU" sz="2600" i="1" dirty="0" smtClean="0"/>
          </a:p>
          <a:p>
            <a:r>
              <a:rPr lang="ru-RU" sz="2600" i="1" dirty="0" smtClean="0"/>
              <a:t>с </a:t>
            </a:r>
            <a:r>
              <a:rPr lang="ru-RU" sz="2600" i="1" dirty="0"/>
              <a:t>удовольствием выполняют творческие </a:t>
            </a:r>
            <a:r>
              <a:rPr lang="ru-RU" sz="2600" i="1" dirty="0" smtClean="0"/>
              <a:t>задания; </a:t>
            </a:r>
          </a:p>
          <a:p>
            <a:r>
              <a:rPr lang="ru-RU" sz="2600" i="1" dirty="0" smtClean="0"/>
              <a:t>стали </a:t>
            </a:r>
            <a:r>
              <a:rPr lang="ru-RU" sz="2600" i="1" dirty="0"/>
              <a:t>более </a:t>
            </a:r>
            <a:r>
              <a:rPr lang="ru-RU" sz="2600" i="1" dirty="0" smtClean="0"/>
              <a:t>активными</a:t>
            </a:r>
            <a:r>
              <a:rPr lang="ru-RU" sz="2600" i="1" dirty="0"/>
              <a:t>;</a:t>
            </a:r>
            <a:endParaRPr lang="ru-RU" sz="2600" i="1" dirty="0" smtClean="0"/>
          </a:p>
          <a:p>
            <a:r>
              <a:rPr lang="ru-RU" sz="2600" i="1" dirty="0" smtClean="0"/>
              <a:t> </a:t>
            </a:r>
            <a:r>
              <a:rPr lang="ru-RU" sz="2600" i="1" dirty="0"/>
              <a:t>появляется интерес к </a:t>
            </a:r>
            <a:r>
              <a:rPr lang="ru-RU" sz="2600" i="1" dirty="0" smtClean="0"/>
              <a:t>сверстникам</a:t>
            </a:r>
            <a:r>
              <a:rPr lang="ru-RU" sz="2600" i="1" dirty="0"/>
              <a:t>;</a:t>
            </a:r>
            <a:endParaRPr lang="ru-RU" sz="2600" i="1" dirty="0" smtClean="0"/>
          </a:p>
          <a:p>
            <a:r>
              <a:rPr lang="ru-RU" sz="2600" i="1" dirty="0" smtClean="0"/>
              <a:t>с </a:t>
            </a:r>
            <a:r>
              <a:rPr lang="ru-RU" sz="2600" i="1" dirty="0"/>
              <a:t>восторгом рассказывают родителям как прошел его день в детском саду. </a:t>
            </a:r>
          </a:p>
        </p:txBody>
      </p:sp>
    </p:spTree>
    <p:extLst>
      <p:ext uri="{BB962C8B-B14F-4D97-AF65-F5344CB8AC3E}">
        <p14:creationId xmlns:p14="http://schemas.microsoft.com/office/powerpoint/2010/main" val="21761236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015" y="396442"/>
            <a:ext cx="5744293" cy="595555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60" y="2622331"/>
            <a:ext cx="5855855" cy="412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2746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9771" y="802844"/>
            <a:ext cx="8596668" cy="38807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i="1" dirty="0">
                <a:solidFill>
                  <a:srgbClr val="7030A0"/>
                </a:solidFill>
              </a:rPr>
              <a:t>Я пришла к выводу, что театрализованные игры, </a:t>
            </a:r>
            <a:r>
              <a:rPr lang="ru-RU" sz="4000" i="1" dirty="0" smtClean="0">
                <a:solidFill>
                  <a:srgbClr val="7030A0"/>
                </a:solidFill>
              </a:rPr>
              <a:t>эмоционально </a:t>
            </a:r>
            <a:r>
              <a:rPr lang="ru-RU" sz="4000" i="1" dirty="0">
                <a:solidFill>
                  <a:srgbClr val="7030A0"/>
                </a:solidFill>
              </a:rPr>
              <a:t>взаимодействуют на ребенка и взрослого, и процесс адаптации проходит значительно </a:t>
            </a:r>
            <a:r>
              <a:rPr lang="ru-RU" sz="4000" i="1" dirty="0" smtClean="0">
                <a:solidFill>
                  <a:srgbClr val="7030A0"/>
                </a:solidFill>
              </a:rPr>
              <a:t>легче! </a:t>
            </a:r>
            <a:endParaRPr lang="ru-RU" sz="4000" i="1" dirty="0">
              <a:solidFill>
                <a:srgbClr val="7030A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843" y="3936381"/>
            <a:ext cx="4164981" cy="2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4517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534" y="396443"/>
            <a:ext cx="6037502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i="1" dirty="0">
                <a:solidFill>
                  <a:srgbClr val="7030A0"/>
                </a:solidFill>
              </a:rPr>
              <a:t>В будущем планирую создать семейную театральную студию в детском саду, не только для ребят младшей группы, но и ребят постарше и показывать театральные постановки в детском саду, участвовать в театральных </a:t>
            </a:r>
            <a:r>
              <a:rPr lang="ru-RU" sz="2800" i="1" dirty="0" smtClean="0">
                <a:solidFill>
                  <a:srgbClr val="7030A0"/>
                </a:solidFill>
              </a:rPr>
              <a:t>конкурсах</a:t>
            </a:r>
            <a:r>
              <a:rPr lang="ru-RU" sz="2800" dirty="0" smtClean="0">
                <a:solidFill>
                  <a:srgbClr val="7030A0"/>
                </a:solidFill>
              </a:rPr>
              <a:t>!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136" y="201152"/>
            <a:ext cx="4221846" cy="46638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836" y="3529071"/>
            <a:ext cx="2570109" cy="317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9743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576" y="1933480"/>
            <a:ext cx="7766936" cy="1646302"/>
          </a:xfrm>
        </p:spPr>
        <p:txBody>
          <a:bodyPr/>
          <a:lstStyle/>
          <a:p>
            <a:pPr algn="ctr"/>
            <a:r>
              <a:rPr lang="ru-RU" sz="6000" b="1" i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Спасибо за внимание!!!</a:t>
            </a:r>
            <a:endParaRPr lang="ru-RU" sz="6000" b="1" i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916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6025" y="1098407"/>
            <a:ext cx="8596668" cy="3880773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3900" b="1" i="1" u="sng" dirty="0">
                <a:solidFill>
                  <a:srgbClr val="7030A0"/>
                </a:solidFill>
              </a:rPr>
              <a:t>Цель:</a:t>
            </a:r>
            <a:r>
              <a:rPr lang="ru-RU" sz="3900" i="1" dirty="0">
                <a:solidFill>
                  <a:srgbClr val="7030A0"/>
                </a:solidFill>
              </a:rPr>
              <a:t> создание условий для благополучной адаптации детей в ДОУ и реализации задач образовательной программы дошкольного образования через совместную театральную деятельность детей и их родителей. 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877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4352" y="1070699"/>
            <a:ext cx="8596668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i="1" u="sng" dirty="0">
                <a:solidFill>
                  <a:srgbClr val="7030A0"/>
                </a:solidFill>
              </a:rPr>
              <a:t>Основные </a:t>
            </a:r>
            <a:r>
              <a:rPr lang="ru-RU" sz="4400" b="1" i="1" u="sng" dirty="0" smtClean="0">
                <a:solidFill>
                  <a:srgbClr val="7030A0"/>
                </a:solidFill>
              </a:rPr>
              <a:t>ключевые </a:t>
            </a:r>
            <a:r>
              <a:rPr lang="ru-RU" sz="4400" b="1" i="1" u="sng" dirty="0">
                <a:solidFill>
                  <a:srgbClr val="7030A0"/>
                </a:solidFill>
              </a:rPr>
              <a:t>слова: </a:t>
            </a:r>
            <a:endParaRPr lang="ru-RU" sz="4400" b="1" i="1" u="sng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4400" i="1" dirty="0" smtClean="0">
                <a:solidFill>
                  <a:srgbClr val="7030A0"/>
                </a:solidFill>
              </a:rPr>
              <a:t>- ранний </a:t>
            </a:r>
            <a:r>
              <a:rPr lang="ru-RU" sz="4400" i="1" dirty="0">
                <a:solidFill>
                  <a:srgbClr val="7030A0"/>
                </a:solidFill>
              </a:rPr>
              <a:t>возраст, </a:t>
            </a:r>
            <a:endParaRPr lang="ru-RU" sz="4400" i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4400" i="1" dirty="0" smtClean="0">
                <a:solidFill>
                  <a:srgbClr val="7030A0"/>
                </a:solidFill>
              </a:rPr>
              <a:t>- адаптация</a:t>
            </a:r>
            <a:r>
              <a:rPr lang="ru-RU" sz="4400" i="1" dirty="0">
                <a:solidFill>
                  <a:srgbClr val="7030A0"/>
                </a:solidFill>
              </a:rPr>
              <a:t>, </a:t>
            </a:r>
            <a:endParaRPr lang="ru-RU" sz="4400" i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4400" i="1" dirty="0" smtClean="0">
                <a:solidFill>
                  <a:srgbClr val="7030A0"/>
                </a:solidFill>
              </a:rPr>
              <a:t>- театральная </a:t>
            </a:r>
            <a:r>
              <a:rPr lang="ru-RU" sz="4400" i="1" dirty="0">
                <a:solidFill>
                  <a:srgbClr val="7030A0"/>
                </a:solidFill>
              </a:rPr>
              <a:t>деятельность, </a:t>
            </a:r>
            <a:endParaRPr lang="ru-RU" sz="4400" i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4400" i="1" dirty="0" smtClean="0">
                <a:solidFill>
                  <a:srgbClr val="7030A0"/>
                </a:solidFill>
              </a:rPr>
              <a:t>- домашний </a:t>
            </a:r>
            <a:r>
              <a:rPr lang="ru-RU" sz="4400" i="1" dirty="0">
                <a:solidFill>
                  <a:srgbClr val="7030A0"/>
                </a:solidFill>
              </a:rPr>
              <a:t>театр.</a:t>
            </a:r>
          </a:p>
        </p:txBody>
      </p:sp>
    </p:spTree>
    <p:extLst>
      <p:ext uri="{BB962C8B-B14F-4D97-AF65-F5344CB8AC3E}">
        <p14:creationId xmlns:p14="http://schemas.microsoft.com/office/powerpoint/2010/main" val="421325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62" y="267854"/>
            <a:ext cx="5676214" cy="289483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173" y="3251199"/>
            <a:ext cx="6112915" cy="33481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29" y="3343516"/>
            <a:ext cx="4300657" cy="32558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18911" y="1246910"/>
            <a:ext cx="49597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C00000"/>
                </a:solidFill>
              </a:rPr>
              <a:t>Куклу использую во всех режимных моментах и </a:t>
            </a:r>
            <a:r>
              <a:rPr lang="ru-RU" sz="2800" i="1" dirty="0">
                <a:solidFill>
                  <a:srgbClr val="C00000"/>
                </a:solidFill>
              </a:rPr>
              <a:t>с</a:t>
            </a:r>
            <a:r>
              <a:rPr lang="ru-RU" sz="2800" i="1" dirty="0" smtClean="0">
                <a:solidFill>
                  <a:srgbClr val="C00000"/>
                </a:solidFill>
              </a:rPr>
              <a:t>юрпризных моментах в занятия !</a:t>
            </a:r>
            <a:endParaRPr lang="ru-RU" sz="28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92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175" y="91642"/>
            <a:ext cx="5912225" cy="499759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28" y="1116878"/>
            <a:ext cx="5473805" cy="564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001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05" y="147782"/>
            <a:ext cx="6066969" cy="37582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291" y="3733664"/>
            <a:ext cx="6483927" cy="30166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90328" y="905163"/>
            <a:ext cx="46089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C00000"/>
                </a:solidFill>
              </a:rPr>
              <a:t>Куклу использую во время подвижных и сюжетно-ролевых играх </a:t>
            </a:r>
            <a:r>
              <a:rPr lang="ru-RU" sz="2800" i="1" dirty="0" smtClean="0">
                <a:solidFill>
                  <a:srgbClr val="C00000"/>
                </a:solidFill>
              </a:rPr>
              <a:t>! </a:t>
            </a:r>
            <a:endParaRPr lang="ru-RU" sz="28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813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09600"/>
          </a:xfrm>
        </p:spPr>
        <p:txBody>
          <a:bodyPr>
            <a:normAutofit/>
          </a:bodyPr>
          <a:lstStyle/>
          <a:p>
            <a:pPr algn="ctr"/>
            <a:r>
              <a:rPr lang="ru-RU" sz="2800" i="1" dirty="0" smtClean="0">
                <a:solidFill>
                  <a:srgbClr val="C00000"/>
                </a:solidFill>
              </a:rPr>
              <a:t>Театральный уголок в группе!</a:t>
            </a:r>
            <a:endParaRPr lang="ru-RU" sz="2800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201" y="126895"/>
            <a:ext cx="4412362" cy="60660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065" y="1411973"/>
            <a:ext cx="5156095" cy="515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095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33" y="895587"/>
            <a:ext cx="3530011" cy="5154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65770"/>
            <a:ext cx="6413810" cy="641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189539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126</TotalTime>
  <Words>308</Words>
  <Application>Microsoft Office PowerPoint</Application>
  <PresentationFormat>Широкоэкранный</PresentationFormat>
  <Paragraphs>32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Monotype Corsiva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Театральный уголок в группе!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Тесное сотрудничество с родителями!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Дружная семейка</cp:lastModifiedBy>
  <cp:revision>15</cp:revision>
  <dcterms:created xsi:type="dcterms:W3CDTF">2023-10-31T04:13:24Z</dcterms:created>
  <dcterms:modified xsi:type="dcterms:W3CDTF">2023-11-07T11:03:39Z</dcterms:modified>
</cp:coreProperties>
</file>