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7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56" r:id="rId2"/>
    <p:sldId id="448" r:id="rId3"/>
    <p:sldId id="433" r:id="rId4"/>
    <p:sldId id="373" r:id="rId5"/>
    <p:sldId id="431" r:id="rId6"/>
    <p:sldId id="432" r:id="rId7"/>
    <p:sldId id="454" r:id="rId8"/>
    <p:sldId id="452" r:id="rId9"/>
    <p:sldId id="451" r:id="rId10"/>
    <p:sldId id="453" r:id="rId11"/>
    <p:sldId id="436" r:id="rId12"/>
    <p:sldId id="439" r:id="rId13"/>
    <p:sldId id="440" r:id="rId14"/>
    <p:sldId id="438" r:id="rId15"/>
    <p:sldId id="450" r:id="rId16"/>
    <p:sldId id="435" r:id="rId17"/>
    <p:sldId id="447" r:id="rId18"/>
    <p:sldId id="274" r:id="rId19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E2ABC"/>
    <a:srgbClr val="BC71C3"/>
    <a:srgbClr val="F35D6A"/>
    <a:srgbClr val="0070C0"/>
    <a:srgbClr val="06FA12"/>
    <a:srgbClr val="FF33CC"/>
    <a:srgbClr val="00D661"/>
    <a:srgbClr val="0000FF"/>
    <a:srgbClr val="47D872"/>
    <a:srgbClr val="FF53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167" autoAdjust="0"/>
  </p:normalViewPr>
  <p:slideViewPr>
    <p:cSldViewPr>
      <p:cViewPr varScale="1">
        <p:scale>
          <a:sx n="107" d="100"/>
          <a:sy n="107" d="100"/>
        </p:scale>
        <p:origin x="63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45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6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E7861C9-817C-4B0D-B4E9-78E9FC6C237F}" type="doc">
      <dgm:prSet loTypeId="urn:microsoft.com/office/officeart/2005/8/layout/arrow2" loCatId="process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6DDD32B9-3828-409E-82F7-ED5216310B9B}">
      <dgm:prSet phldrT="[Текст]"/>
      <dgm:spPr/>
      <dgm:t>
        <a:bodyPr/>
        <a:lstStyle/>
        <a:p>
          <a:r>
            <a:rPr lang="ru-RU" dirty="0" smtClean="0"/>
            <a:t>10 МО</a:t>
          </a:r>
          <a:endParaRPr lang="ru-RU" dirty="0"/>
        </a:p>
      </dgm:t>
    </dgm:pt>
    <dgm:pt modelId="{C9FBD242-5764-4174-A9FF-B95DAFFB9207}" type="parTrans" cxnId="{555AC4B7-E378-4E87-8CA7-3D8235EC3718}">
      <dgm:prSet/>
      <dgm:spPr/>
      <dgm:t>
        <a:bodyPr/>
        <a:lstStyle/>
        <a:p>
          <a:endParaRPr lang="ru-RU"/>
        </a:p>
      </dgm:t>
    </dgm:pt>
    <dgm:pt modelId="{A7BA7919-2FE6-41DB-8527-D3872DEC10C9}" type="sibTrans" cxnId="{555AC4B7-E378-4E87-8CA7-3D8235EC3718}">
      <dgm:prSet/>
      <dgm:spPr/>
      <dgm:t>
        <a:bodyPr/>
        <a:lstStyle/>
        <a:p>
          <a:endParaRPr lang="ru-RU"/>
        </a:p>
      </dgm:t>
    </dgm:pt>
    <dgm:pt modelId="{5F7A56D9-0A5B-4F73-A915-3B446F2DB460}">
      <dgm:prSet phldrT="[Текст]"/>
      <dgm:spPr/>
      <dgm:t>
        <a:bodyPr/>
        <a:lstStyle/>
        <a:p>
          <a:r>
            <a:rPr lang="ru-RU" dirty="0" smtClean="0"/>
            <a:t>25 % детей</a:t>
          </a:r>
          <a:endParaRPr lang="ru-RU" dirty="0"/>
        </a:p>
      </dgm:t>
    </dgm:pt>
    <dgm:pt modelId="{5ADE4553-46C7-4293-8D98-6563218DE879}" type="parTrans" cxnId="{F9541D17-92BD-4550-AE1B-7B1ABB9E3E6B}">
      <dgm:prSet/>
      <dgm:spPr/>
      <dgm:t>
        <a:bodyPr/>
        <a:lstStyle/>
        <a:p>
          <a:endParaRPr lang="ru-RU"/>
        </a:p>
      </dgm:t>
    </dgm:pt>
    <dgm:pt modelId="{31E0D01D-2E02-462D-B0EF-2549D99E7969}" type="sibTrans" cxnId="{F9541D17-92BD-4550-AE1B-7B1ABB9E3E6B}">
      <dgm:prSet/>
      <dgm:spPr/>
      <dgm:t>
        <a:bodyPr/>
        <a:lstStyle/>
        <a:p>
          <a:endParaRPr lang="ru-RU"/>
        </a:p>
      </dgm:t>
    </dgm:pt>
    <dgm:pt modelId="{2CAE0517-3353-4715-8C0E-767B9B3F36D5}">
      <dgm:prSet phldrT="[Текст]"/>
      <dgm:spPr/>
      <dgm:t>
        <a:bodyPr/>
        <a:lstStyle/>
        <a:p>
          <a:r>
            <a:rPr lang="ru-RU" dirty="0" smtClean="0"/>
            <a:t>50 % детей</a:t>
          </a:r>
          <a:endParaRPr lang="ru-RU" dirty="0"/>
        </a:p>
      </dgm:t>
    </dgm:pt>
    <dgm:pt modelId="{A8F35EFA-8EAE-4B83-B671-E406F9E93086}" type="parTrans" cxnId="{B3607FBE-283A-4FF0-8F3B-5BB19D269647}">
      <dgm:prSet/>
      <dgm:spPr/>
      <dgm:t>
        <a:bodyPr/>
        <a:lstStyle/>
        <a:p>
          <a:endParaRPr lang="ru-RU"/>
        </a:p>
      </dgm:t>
    </dgm:pt>
    <dgm:pt modelId="{1D0BD61F-4400-4083-A402-BB20342455CB}" type="sibTrans" cxnId="{B3607FBE-283A-4FF0-8F3B-5BB19D269647}">
      <dgm:prSet/>
      <dgm:spPr/>
      <dgm:t>
        <a:bodyPr/>
        <a:lstStyle/>
        <a:p>
          <a:endParaRPr lang="ru-RU"/>
        </a:p>
      </dgm:t>
    </dgm:pt>
    <dgm:pt modelId="{9D1CF120-5140-4777-A6A9-B84A71EDD379}">
      <dgm:prSet/>
      <dgm:spPr/>
      <dgm:t>
        <a:bodyPr/>
        <a:lstStyle/>
        <a:p>
          <a:r>
            <a:rPr lang="ru-RU" dirty="0" smtClean="0"/>
            <a:t>19 МО</a:t>
          </a:r>
          <a:endParaRPr lang="ru-RU" dirty="0"/>
        </a:p>
      </dgm:t>
    </dgm:pt>
    <dgm:pt modelId="{BCA95EA3-6468-447B-A48A-C44CBF2354B3}" type="parTrans" cxnId="{5762144C-C76B-4903-AD19-18AC00E3051A}">
      <dgm:prSet/>
      <dgm:spPr/>
      <dgm:t>
        <a:bodyPr/>
        <a:lstStyle/>
        <a:p>
          <a:endParaRPr lang="ru-RU"/>
        </a:p>
      </dgm:t>
    </dgm:pt>
    <dgm:pt modelId="{7AB67FEB-4E65-40D6-9AA3-4660305B7D61}" type="sibTrans" cxnId="{5762144C-C76B-4903-AD19-18AC00E3051A}">
      <dgm:prSet/>
      <dgm:spPr/>
      <dgm:t>
        <a:bodyPr/>
        <a:lstStyle/>
        <a:p>
          <a:endParaRPr lang="ru-RU"/>
        </a:p>
      </dgm:t>
    </dgm:pt>
    <dgm:pt modelId="{7D42086D-AA1C-4CE0-B8B6-9A5E158FE9AD}" type="pres">
      <dgm:prSet presAssocID="{1E7861C9-817C-4B0D-B4E9-78E9FC6C237F}" presName="arrowDiagram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C554E82-CC19-4BA9-8034-5716EDF16886}" type="pres">
      <dgm:prSet presAssocID="{1E7861C9-817C-4B0D-B4E9-78E9FC6C237F}" presName="arrow" presStyleLbl="bgShp" presStyleIdx="0" presStyleCnt="1"/>
      <dgm:spPr/>
      <dgm:t>
        <a:bodyPr/>
        <a:lstStyle/>
        <a:p>
          <a:endParaRPr lang="ru-RU"/>
        </a:p>
      </dgm:t>
    </dgm:pt>
    <dgm:pt modelId="{67F562AC-2796-44C5-BEF3-BADDB4558449}" type="pres">
      <dgm:prSet presAssocID="{1E7861C9-817C-4B0D-B4E9-78E9FC6C237F}" presName="arrowDiagram4" presStyleCnt="0"/>
      <dgm:spPr/>
      <dgm:t>
        <a:bodyPr/>
        <a:lstStyle/>
        <a:p>
          <a:endParaRPr lang="ru-RU"/>
        </a:p>
      </dgm:t>
    </dgm:pt>
    <dgm:pt modelId="{778BC8A5-B2D3-4440-9B1B-AB2A7A9362BF}" type="pres">
      <dgm:prSet presAssocID="{6DDD32B9-3828-409E-82F7-ED5216310B9B}" presName="bullet4a" presStyleLbl="node1" presStyleIdx="0" presStyleCnt="4"/>
      <dgm:spPr/>
      <dgm:t>
        <a:bodyPr/>
        <a:lstStyle/>
        <a:p>
          <a:endParaRPr lang="ru-RU"/>
        </a:p>
      </dgm:t>
    </dgm:pt>
    <dgm:pt modelId="{4DE8DB32-6D4E-4C18-8C87-D1B6BE57135C}" type="pres">
      <dgm:prSet presAssocID="{6DDD32B9-3828-409E-82F7-ED5216310B9B}" presName="textBox4a" presStyleLbl="revTx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721F28-4DF8-4231-BA7E-59760C4AC7A2}" type="pres">
      <dgm:prSet presAssocID="{5F7A56D9-0A5B-4F73-A915-3B446F2DB460}" presName="bullet4b" presStyleLbl="node1" presStyleIdx="1" presStyleCnt="4"/>
      <dgm:spPr/>
      <dgm:t>
        <a:bodyPr/>
        <a:lstStyle/>
        <a:p>
          <a:endParaRPr lang="ru-RU"/>
        </a:p>
      </dgm:t>
    </dgm:pt>
    <dgm:pt modelId="{AC24FB0F-C4BC-4BC5-87BE-A5ABC8EB8430}" type="pres">
      <dgm:prSet presAssocID="{5F7A56D9-0A5B-4F73-A915-3B446F2DB460}" presName="textBox4b" presStyleLbl="revTx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10BF163-E5D4-44FB-A1F5-347FF9A29930}" type="pres">
      <dgm:prSet presAssocID="{9D1CF120-5140-4777-A6A9-B84A71EDD379}" presName="bullet4c" presStyleLbl="node1" presStyleIdx="2" presStyleCnt="4"/>
      <dgm:spPr/>
      <dgm:t>
        <a:bodyPr/>
        <a:lstStyle/>
        <a:p>
          <a:endParaRPr lang="ru-RU"/>
        </a:p>
      </dgm:t>
    </dgm:pt>
    <dgm:pt modelId="{6849BA0C-41CA-41B3-AF25-73C848756493}" type="pres">
      <dgm:prSet presAssocID="{9D1CF120-5140-4777-A6A9-B84A71EDD379}" presName="textBox4c" presStyleLbl="revTx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13FE2D-2CF5-4D98-B737-52EE88FE5C2E}" type="pres">
      <dgm:prSet presAssocID="{2CAE0517-3353-4715-8C0E-767B9B3F36D5}" presName="bullet4d" presStyleLbl="node1" presStyleIdx="3" presStyleCnt="4"/>
      <dgm:spPr/>
      <dgm:t>
        <a:bodyPr/>
        <a:lstStyle/>
        <a:p>
          <a:endParaRPr lang="ru-RU"/>
        </a:p>
      </dgm:t>
    </dgm:pt>
    <dgm:pt modelId="{1D1976AF-056B-4244-A0A3-A8C5031B32A3}" type="pres">
      <dgm:prSet presAssocID="{2CAE0517-3353-4715-8C0E-767B9B3F36D5}" presName="textBox4d" presStyleLbl="revTx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5B4C6F8-9C2F-4F39-916F-3DC452C1F226}" type="presOf" srcId="{9D1CF120-5140-4777-A6A9-B84A71EDD379}" destId="{6849BA0C-41CA-41B3-AF25-73C848756493}" srcOrd="0" destOrd="0" presId="urn:microsoft.com/office/officeart/2005/8/layout/arrow2"/>
    <dgm:cxn modelId="{A3953427-599F-4EEB-9206-6A23FF66C02B}" type="presOf" srcId="{2CAE0517-3353-4715-8C0E-767B9B3F36D5}" destId="{1D1976AF-056B-4244-A0A3-A8C5031B32A3}" srcOrd="0" destOrd="0" presId="urn:microsoft.com/office/officeart/2005/8/layout/arrow2"/>
    <dgm:cxn modelId="{5E555F85-23B9-4EBD-98B9-E0ACA529D09B}" type="presOf" srcId="{1E7861C9-817C-4B0D-B4E9-78E9FC6C237F}" destId="{7D42086D-AA1C-4CE0-B8B6-9A5E158FE9AD}" srcOrd="0" destOrd="0" presId="urn:microsoft.com/office/officeart/2005/8/layout/arrow2"/>
    <dgm:cxn modelId="{03F5A23A-42CC-459D-9A29-F1BDAD96567E}" type="presOf" srcId="{6DDD32B9-3828-409E-82F7-ED5216310B9B}" destId="{4DE8DB32-6D4E-4C18-8C87-D1B6BE57135C}" srcOrd="0" destOrd="0" presId="urn:microsoft.com/office/officeart/2005/8/layout/arrow2"/>
    <dgm:cxn modelId="{5762144C-C76B-4903-AD19-18AC00E3051A}" srcId="{1E7861C9-817C-4B0D-B4E9-78E9FC6C237F}" destId="{9D1CF120-5140-4777-A6A9-B84A71EDD379}" srcOrd="2" destOrd="0" parTransId="{BCA95EA3-6468-447B-A48A-C44CBF2354B3}" sibTransId="{7AB67FEB-4E65-40D6-9AA3-4660305B7D61}"/>
    <dgm:cxn modelId="{555AC4B7-E378-4E87-8CA7-3D8235EC3718}" srcId="{1E7861C9-817C-4B0D-B4E9-78E9FC6C237F}" destId="{6DDD32B9-3828-409E-82F7-ED5216310B9B}" srcOrd="0" destOrd="0" parTransId="{C9FBD242-5764-4174-A9FF-B95DAFFB9207}" sibTransId="{A7BA7919-2FE6-41DB-8527-D3872DEC10C9}"/>
    <dgm:cxn modelId="{B3607FBE-283A-4FF0-8F3B-5BB19D269647}" srcId="{1E7861C9-817C-4B0D-B4E9-78E9FC6C237F}" destId="{2CAE0517-3353-4715-8C0E-767B9B3F36D5}" srcOrd="3" destOrd="0" parTransId="{A8F35EFA-8EAE-4B83-B671-E406F9E93086}" sibTransId="{1D0BD61F-4400-4083-A402-BB20342455CB}"/>
    <dgm:cxn modelId="{F9541D17-92BD-4550-AE1B-7B1ABB9E3E6B}" srcId="{1E7861C9-817C-4B0D-B4E9-78E9FC6C237F}" destId="{5F7A56D9-0A5B-4F73-A915-3B446F2DB460}" srcOrd="1" destOrd="0" parTransId="{5ADE4553-46C7-4293-8D98-6563218DE879}" sibTransId="{31E0D01D-2E02-462D-B0EF-2549D99E7969}"/>
    <dgm:cxn modelId="{2347CBFA-ABFE-4CD9-824F-D3BED8212AB2}" type="presOf" srcId="{5F7A56D9-0A5B-4F73-A915-3B446F2DB460}" destId="{AC24FB0F-C4BC-4BC5-87BE-A5ABC8EB8430}" srcOrd="0" destOrd="0" presId="urn:microsoft.com/office/officeart/2005/8/layout/arrow2"/>
    <dgm:cxn modelId="{980DF1F7-C105-4D99-90AA-EFB83CEBACC0}" type="presParOf" srcId="{7D42086D-AA1C-4CE0-B8B6-9A5E158FE9AD}" destId="{8C554E82-CC19-4BA9-8034-5716EDF16886}" srcOrd="0" destOrd="0" presId="urn:microsoft.com/office/officeart/2005/8/layout/arrow2"/>
    <dgm:cxn modelId="{AE4C07ED-2C5E-4555-9D07-D7AFAC5792C1}" type="presParOf" srcId="{7D42086D-AA1C-4CE0-B8B6-9A5E158FE9AD}" destId="{67F562AC-2796-44C5-BEF3-BADDB4558449}" srcOrd="1" destOrd="0" presId="urn:microsoft.com/office/officeart/2005/8/layout/arrow2"/>
    <dgm:cxn modelId="{961EC009-1241-4665-A548-428037FE01BD}" type="presParOf" srcId="{67F562AC-2796-44C5-BEF3-BADDB4558449}" destId="{778BC8A5-B2D3-4440-9B1B-AB2A7A9362BF}" srcOrd="0" destOrd="0" presId="urn:microsoft.com/office/officeart/2005/8/layout/arrow2"/>
    <dgm:cxn modelId="{69A6362B-9B44-49C7-A3BF-66F9746FB509}" type="presParOf" srcId="{67F562AC-2796-44C5-BEF3-BADDB4558449}" destId="{4DE8DB32-6D4E-4C18-8C87-D1B6BE57135C}" srcOrd="1" destOrd="0" presId="urn:microsoft.com/office/officeart/2005/8/layout/arrow2"/>
    <dgm:cxn modelId="{2E6C3D4B-E5E3-4F04-9F5C-A08BC96DF59D}" type="presParOf" srcId="{67F562AC-2796-44C5-BEF3-BADDB4558449}" destId="{24721F28-4DF8-4231-BA7E-59760C4AC7A2}" srcOrd="2" destOrd="0" presId="urn:microsoft.com/office/officeart/2005/8/layout/arrow2"/>
    <dgm:cxn modelId="{7024E1A2-A9AA-48D2-8363-70FB0F6F72FF}" type="presParOf" srcId="{67F562AC-2796-44C5-BEF3-BADDB4558449}" destId="{AC24FB0F-C4BC-4BC5-87BE-A5ABC8EB8430}" srcOrd="3" destOrd="0" presId="urn:microsoft.com/office/officeart/2005/8/layout/arrow2"/>
    <dgm:cxn modelId="{52B4F7DB-7CC5-4F44-A438-1F86CD8B5B0F}" type="presParOf" srcId="{67F562AC-2796-44C5-BEF3-BADDB4558449}" destId="{910BF163-E5D4-44FB-A1F5-347FF9A29930}" srcOrd="4" destOrd="0" presId="urn:microsoft.com/office/officeart/2005/8/layout/arrow2"/>
    <dgm:cxn modelId="{BB9813FB-E250-4811-8F30-5C9DBD09E97E}" type="presParOf" srcId="{67F562AC-2796-44C5-BEF3-BADDB4558449}" destId="{6849BA0C-41CA-41B3-AF25-73C848756493}" srcOrd="5" destOrd="0" presId="urn:microsoft.com/office/officeart/2005/8/layout/arrow2"/>
    <dgm:cxn modelId="{18394704-718E-45DE-9218-1E6B5CE4CDFA}" type="presParOf" srcId="{67F562AC-2796-44C5-BEF3-BADDB4558449}" destId="{8513FE2D-2CF5-4D98-B737-52EE88FE5C2E}" srcOrd="6" destOrd="0" presId="urn:microsoft.com/office/officeart/2005/8/layout/arrow2"/>
    <dgm:cxn modelId="{AC55FB86-7C28-418A-999C-2BDDE496791C}" type="presParOf" srcId="{67F562AC-2796-44C5-BEF3-BADDB4558449}" destId="{1D1976AF-056B-4244-A0A3-A8C5031B32A3}" srcOrd="7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D1113DF-BCE7-4F7B-AE9D-FCADF4B1B7B6}" type="doc">
      <dgm:prSet loTypeId="urn:microsoft.com/office/officeart/2005/8/layout/hierarchy1" loCatId="hierarchy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FFBE32EA-BA9B-46F9-AF9C-C6F0FADD9B59}">
      <dgm:prSet phldrT="[Текст]" custT="1"/>
      <dgm:spPr/>
      <dgm:t>
        <a:bodyPr/>
        <a:lstStyle/>
        <a:p>
          <a:r>
            <a:rPr lang="ru-RU" sz="1400" b="1" dirty="0" smtClean="0">
              <a:latin typeface="Book Antiqua" pitchFamily="18" charset="0"/>
            </a:rPr>
            <a:t>Региональный модельный центр </a:t>
          </a:r>
          <a:endParaRPr lang="ru-RU" sz="1400" b="1" dirty="0"/>
        </a:p>
      </dgm:t>
    </dgm:pt>
    <dgm:pt modelId="{99093E54-4319-442E-8F74-13050E6185D6}" type="parTrans" cxnId="{C4D6DC3B-9900-4359-AE30-4AFEBBB3FCC8}">
      <dgm:prSet/>
      <dgm:spPr/>
      <dgm:t>
        <a:bodyPr/>
        <a:lstStyle/>
        <a:p>
          <a:endParaRPr lang="ru-RU"/>
        </a:p>
      </dgm:t>
    </dgm:pt>
    <dgm:pt modelId="{8C1B5525-9A24-4617-A13E-27ED1AD2615E}" type="sibTrans" cxnId="{C4D6DC3B-9900-4359-AE30-4AFEBBB3FCC8}">
      <dgm:prSet/>
      <dgm:spPr/>
      <dgm:t>
        <a:bodyPr/>
        <a:lstStyle/>
        <a:p>
          <a:endParaRPr lang="ru-RU"/>
        </a:p>
      </dgm:t>
    </dgm:pt>
    <dgm:pt modelId="{B7B82F32-BA72-4BB1-8342-3115EF8C4C37}">
      <dgm:prSet phldrT="[Текст]" custT="1"/>
      <dgm:spPr/>
      <dgm:t>
        <a:bodyPr/>
        <a:lstStyle/>
        <a:p>
          <a:r>
            <a:rPr lang="ru-RU" sz="1400" dirty="0" smtClean="0">
              <a:latin typeface="Book Antiqua" pitchFamily="18" charset="0"/>
            </a:rPr>
            <a:t>Муниципальный опорный центр дополнительного образования</a:t>
          </a:r>
          <a:endParaRPr lang="ru-RU" sz="1400" dirty="0">
            <a:latin typeface="Book Antiqua" pitchFamily="18" charset="0"/>
          </a:endParaRPr>
        </a:p>
      </dgm:t>
    </dgm:pt>
    <dgm:pt modelId="{0D506809-4308-4799-88C9-EF2173D21F7B}" type="parTrans" cxnId="{CF5FA0DC-E642-46A1-97C4-10453EF6E8F1}">
      <dgm:prSet/>
      <dgm:spPr/>
      <dgm:t>
        <a:bodyPr/>
        <a:lstStyle/>
        <a:p>
          <a:endParaRPr lang="ru-RU"/>
        </a:p>
      </dgm:t>
    </dgm:pt>
    <dgm:pt modelId="{D8D81A00-F6E5-4F9E-A81F-75BCED8A006F}" type="sibTrans" cxnId="{CF5FA0DC-E642-46A1-97C4-10453EF6E8F1}">
      <dgm:prSet/>
      <dgm:spPr/>
      <dgm:t>
        <a:bodyPr/>
        <a:lstStyle/>
        <a:p>
          <a:endParaRPr lang="ru-RU"/>
        </a:p>
      </dgm:t>
    </dgm:pt>
    <dgm:pt modelId="{C7266388-6742-40E4-8835-211AED272A08}">
      <dgm:prSet phldrT="[Текст]"/>
      <dgm:spPr/>
      <dgm:t>
        <a:bodyPr/>
        <a:lstStyle/>
        <a:p>
          <a:r>
            <a:rPr lang="ru-RU" dirty="0" smtClean="0">
              <a:latin typeface="Book Antiqua" pitchFamily="18" charset="0"/>
            </a:rPr>
            <a:t>Организация дополнительного образова</a:t>
          </a:r>
          <a:r>
            <a:rPr lang="ru-RU" dirty="0" smtClean="0"/>
            <a:t>ния</a:t>
          </a:r>
          <a:endParaRPr lang="ru-RU" dirty="0"/>
        </a:p>
      </dgm:t>
    </dgm:pt>
    <dgm:pt modelId="{0EA06E91-8C1D-420A-AAED-01F1E99111BE}" type="parTrans" cxnId="{7F0A07B6-3C61-48D3-AE34-BD909A985925}">
      <dgm:prSet/>
      <dgm:spPr/>
      <dgm:t>
        <a:bodyPr/>
        <a:lstStyle/>
        <a:p>
          <a:endParaRPr lang="ru-RU"/>
        </a:p>
      </dgm:t>
    </dgm:pt>
    <dgm:pt modelId="{47E563ED-E08E-4477-8E00-A6F43B21886D}" type="sibTrans" cxnId="{7F0A07B6-3C61-48D3-AE34-BD909A985925}">
      <dgm:prSet/>
      <dgm:spPr/>
      <dgm:t>
        <a:bodyPr/>
        <a:lstStyle/>
        <a:p>
          <a:endParaRPr lang="ru-RU"/>
        </a:p>
      </dgm:t>
    </dgm:pt>
    <dgm:pt modelId="{E667BD8B-06E3-44F8-818B-13354E2B3346}">
      <dgm:prSet phldrT="[Текст]" custT="1"/>
      <dgm:spPr/>
      <dgm:t>
        <a:bodyPr/>
        <a:lstStyle/>
        <a:p>
          <a:r>
            <a:rPr lang="ru-RU" sz="1400" dirty="0" smtClean="0">
              <a:latin typeface="Book Antiqua" pitchFamily="18" charset="0"/>
            </a:rPr>
            <a:t>Муниципальный опорный центр дополнительного образования</a:t>
          </a:r>
          <a:endParaRPr lang="ru-RU" sz="1400" dirty="0">
            <a:latin typeface="Book Antiqua" pitchFamily="18" charset="0"/>
          </a:endParaRPr>
        </a:p>
      </dgm:t>
    </dgm:pt>
    <dgm:pt modelId="{4975652E-0AB7-4DA6-9C82-4892E0C9BEE7}" type="parTrans" cxnId="{9E371175-4194-4A3F-8698-07CEB0B1DF4C}">
      <dgm:prSet/>
      <dgm:spPr/>
      <dgm:t>
        <a:bodyPr/>
        <a:lstStyle/>
        <a:p>
          <a:endParaRPr lang="ru-RU"/>
        </a:p>
      </dgm:t>
    </dgm:pt>
    <dgm:pt modelId="{EF0A49D1-D485-4D22-90C0-1E1B62AEA97F}" type="sibTrans" cxnId="{9E371175-4194-4A3F-8698-07CEB0B1DF4C}">
      <dgm:prSet/>
      <dgm:spPr/>
      <dgm:t>
        <a:bodyPr/>
        <a:lstStyle/>
        <a:p>
          <a:endParaRPr lang="ru-RU"/>
        </a:p>
      </dgm:t>
    </dgm:pt>
    <dgm:pt modelId="{7428148F-CC61-405C-AF30-7413974C09A2}">
      <dgm:prSet phldrT="[Текст]"/>
      <dgm:spPr/>
      <dgm:t>
        <a:bodyPr/>
        <a:lstStyle/>
        <a:p>
          <a:r>
            <a:rPr lang="ru-RU" dirty="0" smtClean="0">
              <a:latin typeface="Book Antiqua" pitchFamily="18" charset="0"/>
            </a:rPr>
            <a:t>Организация дополнительного образования</a:t>
          </a:r>
          <a:endParaRPr lang="ru-RU" dirty="0">
            <a:latin typeface="Book Antiqua" pitchFamily="18" charset="0"/>
          </a:endParaRPr>
        </a:p>
      </dgm:t>
    </dgm:pt>
    <dgm:pt modelId="{6DE5885B-5CE8-4EC9-8661-5E50D120BF7D}" type="parTrans" cxnId="{1B9F70C2-043E-47E6-A06E-AF6361DD4D9C}">
      <dgm:prSet/>
      <dgm:spPr/>
      <dgm:t>
        <a:bodyPr/>
        <a:lstStyle/>
        <a:p>
          <a:endParaRPr lang="ru-RU"/>
        </a:p>
      </dgm:t>
    </dgm:pt>
    <dgm:pt modelId="{9A4279AC-FCF0-44BB-B58C-EF067664CC53}" type="sibTrans" cxnId="{1B9F70C2-043E-47E6-A06E-AF6361DD4D9C}">
      <dgm:prSet/>
      <dgm:spPr/>
      <dgm:t>
        <a:bodyPr/>
        <a:lstStyle/>
        <a:p>
          <a:endParaRPr lang="ru-RU"/>
        </a:p>
      </dgm:t>
    </dgm:pt>
    <dgm:pt modelId="{1455B4D7-7A74-44D1-9A3C-854B7333E1D8}">
      <dgm:prSet phldrT="[Текст]"/>
      <dgm:spPr/>
      <dgm:t>
        <a:bodyPr/>
        <a:lstStyle/>
        <a:p>
          <a:r>
            <a:rPr lang="ru-RU" dirty="0" smtClean="0"/>
            <a:t>Организация дополнительного образования</a:t>
          </a:r>
          <a:endParaRPr lang="ru-RU" dirty="0"/>
        </a:p>
      </dgm:t>
    </dgm:pt>
    <dgm:pt modelId="{0D9D88EA-B161-4F4E-A73B-AF5AB446E10F}" type="sibTrans" cxnId="{BE033162-84B6-45C0-870D-3E58F93BE9CC}">
      <dgm:prSet/>
      <dgm:spPr/>
      <dgm:t>
        <a:bodyPr/>
        <a:lstStyle/>
        <a:p>
          <a:endParaRPr lang="ru-RU"/>
        </a:p>
      </dgm:t>
    </dgm:pt>
    <dgm:pt modelId="{329246C6-FA53-4E2E-A7C4-F8160DFA3771}" type="parTrans" cxnId="{BE033162-84B6-45C0-870D-3E58F93BE9CC}">
      <dgm:prSet/>
      <dgm:spPr/>
      <dgm:t>
        <a:bodyPr/>
        <a:lstStyle/>
        <a:p>
          <a:endParaRPr lang="ru-RU"/>
        </a:p>
      </dgm:t>
    </dgm:pt>
    <dgm:pt modelId="{1CD17333-E8A0-4259-98B4-876C5F1EB368}">
      <dgm:prSet/>
      <dgm:spPr/>
      <dgm:t>
        <a:bodyPr/>
        <a:lstStyle/>
        <a:p>
          <a:r>
            <a:rPr lang="ru-RU" dirty="0" smtClean="0">
              <a:latin typeface="Book Antiqua" pitchFamily="18" charset="0"/>
            </a:rPr>
            <a:t>Организация дополнительного образовани</a:t>
          </a:r>
          <a:r>
            <a:rPr lang="ru-RU" dirty="0" smtClean="0"/>
            <a:t>я</a:t>
          </a:r>
          <a:endParaRPr lang="ru-RU" dirty="0"/>
        </a:p>
      </dgm:t>
    </dgm:pt>
    <dgm:pt modelId="{876DBBB1-6DB1-411D-8B16-D6E08679924A}" type="parTrans" cxnId="{2F25577D-2742-4FC1-8F9C-ECBA69506801}">
      <dgm:prSet/>
      <dgm:spPr/>
      <dgm:t>
        <a:bodyPr/>
        <a:lstStyle/>
        <a:p>
          <a:endParaRPr lang="ru-RU"/>
        </a:p>
      </dgm:t>
    </dgm:pt>
    <dgm:pt modelId="{994EF1D0-29AF-4F94-BBBB-0AAFC24A1AED}" type="sibTrans" cxnId="{2F25577D-2742-4FC1-8F9C-ECBA69506801}">
      <dgm:prSet/>
      <dgm:spPr/>
      <dgm:t>
        <a:bodyPr/>
        <a:lstStyle/>
        <a:p>
          <a:endParaRPr lang="ru-RU"/>
        </a:p>
      </dgm:t>
    </dgm:pt>
    <dgm:pt modelId="{89CAF399-04A8-4D56-B924-B11A48761B23}" type="pres">
      <dgm:prSet presAssocID="{BD1113DF-BCE7-4F7B-AE9D-FCADF4B1B7B6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FCBCCA92-E9A0-4A6A-80A9-D2E2173BFB31}" type="pres">
      <dgm:prSet presAssocID="{FFBE32EA-BA9B-46F9-AF9C-C6F0FADD9B59}" presName="hierRoot1" presStyleCnt="0"/>
      <dgm:spPr/>
      <dgm:t>
        <a:bodyPr/>
        <a:lstStyle/>
        <a:p>
          <a:endParaRPr lang="ru-RU"/>
        </a:p>
      </dgm:t>
    </dgm:pt>
    <dgm:pt modelId="{A5A16778-94A8-412B-8966-20E2C5DD0497}" type="pres">
      <dgm:prSet presAssocID="{FFBE32EA-BA9B-46F9-AF9C-C6F0FADD9B59}" presName="composite" presStyleCnt="0"/>
      <dgm:spPr/>
      <dgm:t>
        <a:bodyPr/>
        <a:lstStyle/>
        <a:p>
          <a:endParaRPr lang="ru-RU"/>
        </a:p>
      </dgm:t>
    </dgm:pt>
    <dgm:pt modelId="{95419C52-BCDB-47B7-B9BF-2A82933B4A66}" type="pres">
      <dgm:prSet presAssocID="{FFBE32EA-BA9B-46F9-AF9C-C6F0FADD9B59}" presName="background" presStyleLbl="node0" presStyleIdx="0" presStyleCnt="1"/>
      <dgm:spPr/>
      <dgm:t>
        <a:bodyPr/>
        <a:lstStyle/>
        <a:p>
          <a:endParaRPr lang="ru-RU"/>
        </a:p>
      </dgm:t>
    </dgm:pt>
    <dgm:pt modelId="{1C99A1DA-089F-4A03-BB7E-332059EA9623}" type="pres">
      <dgm:prSet presAssocID="{FFBE32EA-BA9B-46F9-AF9C-C6F0FADD9B59}" presName="text" presStyleLbl="fgAcc0" presStyleIdx="0" presStyleCnt="1" custScaleX="126209" custScaleY="113602" custLinFactNeighborX="-2539" custLinFactNeighborY="-7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C6E8E19-7459-4CF2-9A6E-AE6B963EA316}" type="pres">
      <dgm:prSet presAssocID="{FFBE32EA-BA9B-46F9-AF9C-C6F0FADD9B59}" presName="hierChild2" presStyleCnt="0"/>
      <dgm:spPr/>
      <dgm:t>
        <a:bodyPr/>
        <a:lstStyle/>
        <a:p>
          <a:endParaRPr lang="ru-RU"/>
        </a:p>
      </dgm:t>
    </dgm:pt>
    <dgm:pt modelId="{7FBAD6B7-27D7-4667-9619-633E1E37193C}" type="pres">
      <dgm:prSet presAssocID="{0D506809-4308-4799-88C9-EF2173D21F7B}" presName="Name10" presStyleLbl="parChTrans1D2" presStyleIdx="0" presStyleCnt="2"/>
      <dgm:spPr/>
      <dgm:t>
        <a:bodyPr/>
        <a:lstStyle/>
        <a:p>
          <a:endParaRPr lang="ru-RU"/>
        </a:p>
      </dgm:t>
    </dgm:pt>
    <dgm:pt modelId="{BCBE5FED-34A9-49B9-8D77-03CAE966179F}" type="pres">
      <dgm:prSet presAssocID="{B7B82F32-BA72-4BB1-8342-3115EF8C4C37}" presName="hierRoot2" presStyleCnt="0"/>
      <dgm:spPr/>
      <dgm:t>
        <a:bodyPr/>
        <a:lstStyle/>
        <a:p>
          <a:endParaRPr lang="ru-RU"/>
        </a:p>
      </dgm:t>
    </dgm:pt>
    <dgm:pt modelId="{2CB8FDAF-1E3D-4A86-BCC1-2C1493054549}" type="pres">
      <dgm:prSet presAssocID="{B7B82F32-BA72-4BB1-8342-3115EF8C4C37}" presName="composite2" presStyleCnt="0"/>
      <dgm:spPr/>
      <dgm:t>
        <a:bodyPr/>
        <a:lstStyle/>
        <a:p>
          <a:endParaRPr lang="ru-RU"/>
        </a:p>
      </dgm:t>
    </dgm:pt>
    <dgm:pt modelId="{3E06C63C-ADC4-437E-93B6-E5B0B8C77A37}" type="pres">
      <dgm:prSet presAssocID="{B7B82F32-BA72-4BB1-8342-3115EF8C4C37}" presName="background2" presStyleLbl="node2" presStyleIdx="0" presStyleCnt="2"/>
      <dgm:spPr/>
      <dgm:t>
        <a:bodyPr/>
        <a:lstStyle/>
        <a:p>
          <a:endParaRPr lang="ru-RU"/>
        </a:p>
      </dgm:t>
    </dgm:pt>
    <dgm:pt modelId="{B6C2A10E-E412-4632-9A26-F82EC400EA74}" type="pres">
      <dgm:prSet presAssocID="{B7B82F32-BA72-4BB1-8342-3115EF8C4C37}" presName="text2" presStyleLbl="fgAcc2" presStyleIdx="0" presStyleCnt="2" custScaleX="14695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887576D-2225-44A5-9DCA-09FA595D5187}" type="pres">
      <dgm:prSet presAssocID="{B7B82F32-BA72-4BB1-8342-3115EF8C4C37}" presName="hierChild3" presStyleCnt="0"/>
      <dgm:spPr/>
      <dgm:t>
        <a:bodyPr/>
        <a:lstStyle/>
        <a:p>
          <a:endParaRPr lang="ru-RU"/>
        </a:p>
      </dgm:t>
    </dgm:pt>
    <dgm:pt modelId="{1CD435BA-0F9D-47D1-B022-14B5BA1DAD49}" type="pres">
      <dgm:prSet presAssocID="{329246C6-FA53-4E2E-A7C4-F8160DFA3771}" presName="Name17" presStyleLbl="parChTrans1D3" presStyleIdx="0" presStyleCnt="4"/>
      <dgm:spPr/>
      <dgm:t>
        <a:bodyPr/>
        <a:lstStyle/>
        <a:p>
          <a:endParaRPr lang="ru-RU"/>
        </a:p>
      </dgm:t>
    </dgm:pt>
    <dgm:pt modelId="{8C9FB22C-468B-4AA9-9FEF-E1FAACE182AD}" type="pres">
      <dgm:prSet presAssocID="{1455B4D7-7A74-44D1-9A3C-854B7333E1D8}" presName="hierRoot3" presStyleCnt="0"/>
      <dgm:spPr/>
      <dgm:t>
        <a:bodyPr/>
        <a:lstStyle/>
        <a:p>
          <a:endParaRPr lang="ru-RU"/>
        </a:p>
      </dgm:t>
    </dgm:pt>
    <dgm:pt modelId="{43CCA1F8-A6F8-488F-B76C-6C4845EA0803}" type="pres">
      <dgm:prSet presAssocID="{1455B4D7-7A74-44D1-9A3C-854B7333E1D8}" presName="composite3" presStyleCnt="0"/>
      <dgm:spPr/>
      <dgm:t>
        <a:bodyPr/>
        <a:lstStyle/>
        <a:p>
          <a:endParaRPr lang="ru-RU"/>
        </a:p>
      </dgm:t>
    </dgm:pt>
    <dgm:pt modelId="{953AEB11-AE60-4E42-BB3A-01972348496A}" type="pres">
      <dgm:prSet presAssocID="{1455B4D7-7A74-44D1-9A3C-854B7333E1D8}" presName="background3" presStyleLbl="node3" presStyleIdx="0" presStyleCnt="4"/>
      <dgm:spPr/>
      <dgm:t>
        <a:bodyPr/>
        <a:lstStyle/>
        <a:p>
          <a:endParaRPr lang="ru-RU"/>
        </a:p>
      </dgm:t>
    </dgm:pt>
    <dgm:pt modelId="{DCDBC958-FA2A-44B4-A63A-06D9EDEA611A}" type="pres">
      <dgm:prSet presAssocID="{1455B4D7-7A74-44D1-9A3C-854B7333E1D8}" presName="text3" presStyleLbl="fgAcc3" presStyleIdx="0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6625064-FB26-4CB6-832D-7725F6AF5FE5}" type="pres">
      <dgm:prSet presAssocID="{1455B4D7-7A74-44D1-9A3C-854B7333E1D8}" presName="hierChild4" presStyleCnt="0"/>
      <dgm:spPr/>
      <dgm:t>
        <a:bodyPr/>
        <a:lstStyle/>
        <a:p>
          <a:endParaRPr lang="ru-RU"/>
        </a:p>
      </dgm:t>
    </dgm:pt>
    <dgm:pt modelId="{EBEF8C12-D8DE-468C-A0F0-D1C03E0E481A}" type="pres">
      <dgm:prSet presAssocID="{0EA06E91-8C1D-420A-AAED-01F1E99111BE}" presName="Name17" presStyleLbl="parChTrans1D3" presStyleIdx="1" presStyleCnt="4"/>
      <dgm:spPr/>
      <dgm:t>
        <a:bodyPr/>
        <a:lstStyle/>
        <a:p>
          <a:endParaRPr lang="ru-RU"/>
        </a:p>
      </dgm:t>
    </dgm:pt>
    <dgm:pt modelId="{625025CC-2B34-40A1-92E6-F47E94D39A39}" type="pres">
      <dgm:prSet presAssocID="{C7266388-6742-40E4-8835-211AED272A08}" presName="hierRoot3" presStyleCnt="0"/>
      <dgm:spPr/>
      <dgm:t>
        <a:bodyPr/>
        <a:lstStyle/>
        <a:p>
          <a:endParaRPr lang="ru-RU"/>
        </a:p>
      </dgm:t>
    </dgm:pt>
    <dgm:pt modelId="{81103C7F-47B7-4ADF-BDE7-49F1209E3E6C}" type="pres">
      <dgm:prSet presAssocID="{C7266388-6742-40E4-8835-211AED272A08}" presName="composite3" presStyleCnt="0"/>
      <dgm:spPr/>
      <dgm:t>
        <a:bodyPr/>
        <a:lstStyle/>
        <a:p>
          <a:endParaRPr lang="ru-RU"/>
        </a:p>
      </dgm:t>
    </dgm:pt>
    <dgm:pt modelId="{F236E189-3709-42A2-BF62-23C95F99DDA1}" type="pres">
      <dgm:prSet presAssocID="{C7266388-6742-40E4-8835-211AED272A08}" presName="background3" presStyleLbl="node3" presStyleIdx="1" presStyleCnt="4"/>
      <dgm:spPr/>
      <dgm:t>
        <a:bodyPr/>
        <a:lstStyle/>
        <a:p>
          <a:endParaRPr lang="ru-RU"/>
        </a:p>
      </dgm:t>
    </dgm:pt>
    <dgm:pt modelId="{476768E1-5248-41A6-972A-C01F9B156D50}" type="pres">
      <dgm:prSet presAssocID="{C7266388-6742-40E4-8835-211AED272A08}" presName="text3" presStyleLbl="fgAcc3" presStyleIdx="1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309EA7B-35D0-483D-A710-5E026AC87D4A}" type="pres">
      <dgm:prSet presAssocID="{C7266388-6742-40E4-8835-211AED272A08}" presName="hierChild4" presStyleCnt="0"/>
      <dgm:spPr/>
      <dgm:t>
        <a:bodyPr/>
        <a:lstStyle/>
        <a:p>
          <a:endParaRPr lang="ru-RU"/>
        </a:p>
      </dgm:t>
    </dgm:pt>
    <dgm:pt modelId="{CFC562A0-85B6-405C-82A2-D07929A0295F}" type="pres">
      <dgm:prSet presAssocID="{4975652E-0AB7-4DA6-9C82-4892E0C9BEE7}" presName="Name10" presStyleLbl="parChTrans1D2" presStyleIdx="1" presStyleCnt="2"/>
      <dgm:spPr/>
      <dgm:t>
        <a:bodyPr/>
        <a:lstStyle/>
        <a:p>
          <a:endParaRPr lang="ru-RU"/>
        </a:p>
      </dgm:t>
    </dgm:pt>
    <dgm:pt modelId="{761C6CF6-D5AF-4CD9-B9E5-58236BDA82DF}" type="pres">
      <dgm:prSet presAssocID="{E667BD8B-06E3-44F8-818B-13354E2B3346}" presName="hierRoot2" presStyleCnt="0"/>
      <dgm:spPr/>
      <dgm:t>
        <a:bodyPr/>
        <a:lstStyle/>
        <a:p>
          <a:endParaRPr lang="ru-RU"/>
        </a:p>
      </dgm:t>
    </dgm:pt>
    <dgm:pt modelId="{7963567A-FD62-44ED-BDCC-30EA036439DB}" type="pres">
      <dgm:prSet presAssocID="{E667BD8B-06E3-44F8-818B-13354E2B3346}" presName="composite2" presStyleCnt="0"/>
      <dgm:spPr/>
      <dgm:t>
        <a:bodyPr/>
        <a:lstStyle/>
        <a:p>
          <a:endParaRPr lang="ru-RU"/>
        </a:p>
      </dgm:t>
    </dgm:pt>
    <dgm:pt modelId="{E075F52F-250F-4D42-B45A-73C5CD80A85A}" type="pres">
      <dgm:prSet presAssocID="{E667BD8B-06E3-44F8-818B-13354E2B3346}" presName="background2" presStyleLbl="node2" presStyleIdx="1" presStyleCnt="2"/>
      <dgm:spPr/>
      <dgm:t>
        <a:bodyPr/>
        <a:lstStyle/>
        <a:p>
          <a:endParaRPr lang="ru-RU"/>
        </a:p>
      </dgm:t>
    </dgm:pt>
    <dgm:pt modelId="{F47356C8-38AA-4FC0-81B9-B6FCFDE8FD08}" type="pres">
      <dgm:prSet presAssocID="{E667BD8B-06E3-44F8-818B-13354E2B3346}" presName="text2" presStyleLbl="fgAcc2" presStyleIdx="1" presStyleCnt="2" custScaleX="15516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A5E3A6F-FE89-4CDD-86DF-F464EC2EBA14}" type="pres">
      <dgm:prSet presAssocID="{E667BD8B-06E3-44F8-818B-13354E2B3346}" presName="hierChild3" presStyleCnt="0"/>
      <dgm:spPr/>
      <dgm:t>
        <a:bodyPr/>
        <a:lstStyle/>
        <a:p>
          <a:endParaRPr lang="ru-RU"/>
        </a:p>
      </dgm:t>
    </dgm:pt>
    <dgm:pt modelId="{68ADF0DC-22EA-405A-9D4D-D22B0A6059C8}" type="pres">
      <dgm:prSet presAssocID="{876DBBB1-6DB1-411D-8B16-D6E08679924A}" presName="Name17" presStyleLbl="parChTrans1D3" presStyleIdx="2" presStyleCnt="4"/>
      <dgm:spPr/>
      <dgm:t>
        <a:bodyPr/>
        <a:lstStyle/>
        <a:p>
          <a:endParaRPr lang="ru-RU"/>
        </a:p>
      </dgm:t>
    </dgm:pt>
    <dgm:pt modelId="{B10013D9-D200-4D7D-8BC4-3E42A480EE4C}" type="pres">
      <dgm:prSet presAssocID="{1CD17333-E8A0-4259-98B4-876C5F1EB368}" presName="hierRoot3" presStyleCnt="0"/>
      <dgm:spPr/>
      <dgm:t>
        <a:bodyPr/>
        <a:lstStyle/>
        <a:p>
          <a:endParaRPr lang="ru-RU"/>
        </a:p>
      </dgm:t>
    </dgm:pt>
    <dgm:pt modelId="{25488F39-0C22-4CA9-BD6B-CF09889BA433}" type="pres">
      <dgm:prSet presAssocID="{1CD17333-E8A0-4259-98B4-876C5F1EB368}" presName="composite3" presStyleCnt="0"/>
      <dgm:spPr/>
      <dgm:t>
        <a:bodyPr/>
        <a:lstStyle/>
        <a:p>
          <a:endParaRPr lang="ru-RU"/>
        </a:p>
      </dgm:t>
    </dgm:pt>
    <dgm:pt modelId="{68CCA5A9-5506-4FC9-8F83-39A2430FCF33}" type="pres">
      <dgm:prSet presAssocID="{1CD17333-E8A0-4259-98B4-876C5F1EB368}" presName="background3" presStyleLbl="node3" presStyleIdx="2" presStyleCnt="4"/>
      <dgm:spPr/>
      <dgm:t>
        <a:bodyPr/>
        <a:lstStyle/>
        <a:p>
          <a:endParaRPr lang="ru-RU"/>
        </a:p>
      </dgm:t>
    </dgm:pt>
    <dgm:pt modelId="{C2F6DAF8-512C-4EAD-AC5E-84BA28FE3BE5}" type="pres">
      <dgm:prSet presAssocID="{1CD17333-E8A0-4259-98B4-876C5F1EB368}" presName="text3" presStyleLbl="fgAcc3" presStyleIdx="2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0AA8061-6A2E-464B-85CF-9C5BB84DA666}" type="pres">
      <dgm:prSet presAssocID="{1CD17333-E8A0-4259-98B4-876C5F1EB368}" presName="hierChild4" presStyleCnt="0"/>
      <dgm:spPr/>
      <dgm:t>
        <a:bodyPr/>
        <a:lstStyle/>
        <a:p>
          <a:endParaRPr lang="ru-RU"/>
        </a:p>
      </dgm:t>
    </dgm:pt>
    <dgm:pt modelId="{4DDB249A-86BE-472E-8342-46566D823CB7}" type="pres">
      <dgm:prSet presAssocID="{6DE5885B-5CE8-4EC9-8661-5E50D120BF7D}" presName="Name17" presStyleLbl="parChTrans1D3" presStyleIdx="3" presStyleCnt="4"/>
      <dgm:spPr/>
      <dgm:t>
        <a:bodyPr/>
        <a:lstStyle/>
        <a:p>
          <a:endParaRPr lang="ru-RU"/>
        </a:p>
      </dgm:t>
    </dgm:pt>
    <dgm:pt modelId="{068F7DB2-DDE8-4BE4-8DFF-599DD2159A22}" type="pres">
      <dgm:prSet presAssocID="{7428148F-CC61-405C-AF30-7413974C09A2}" presName="hierRoot3" presStyleCnt="0"/>
      <dgm:spPr/>
      <dgm:t>
        <a:bodyPr/>
        <a:lstStyle/>
        <a:p>
          <a:endParaRPr lang="ru-RU"/>
        </a:p>
      </dgm:t>
    </dgm:pt>
    <dgm:pt modelId="{AE166852-5698-409C-ABB6-68C58001AFE0}" type="pres">
      <dgm:prSet presAssocID="{7428148F-CC61-405C-AF30-7413974C09A2}" presName="composite3" presStyleCnt="0"/>
      <dgm:spPr/>
      <dgm:t>
        <a:bodyPr/>
        <a:lstStyle/>
        <a:p>
          <a:endParaRPr lang="ru-RU"/>
        </a:p>
      </dgm:t>
    </dgm:pt>
    <dgm:pt modelId="{2E7C2E31-C8D6-40EA-8DCA-704D70BD8F65}" type="pres">
      <dgm:prSet presAssocID="{7428148F-CC61-405C-AF30-7413974C09A2}" presName="background3" presStyleLbl="node3" presStyleIdx="3" presStyleCnt="4"/>
      <dgm:spPr/>
      <dgm:t>
        <a:bodyPr/>
        <a:lstStyle/>
        <a:p>
          <a:endParaRPr lang="ru-RU"/>
        </a:p>
      </dgm:t>
    </dgm:pt>
    <dgm:pt modelId="{AB9EBBBF-7D86-47A5-A9C3-0BDC2FD8C323}" type="pres">
      <dgm:prSet presAssocID="{7428148F-CC61-405C-AF30-7413974C09A2}" presName="text3" presStyleLbl="fgAcc3" presStyleIdx="3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F1D78FA-852E-4AD1-AF14-BEB6A44F6A08}" type="pres">
      <dgm:prSet presAssocID="{7428148F-CC61-405C-AF30-7413974C09A2}" presName="hierChild4" presStyleCnt="0"/>
      <dgm:spPr/>
      <dgm:t>
        <a:bodyPr/>
        <a:lstStyle/>
        <a:p>
          <a:endParaRPr lang="ru-RU"/>
        </a:p>
      </dgm:t>
    </dgm:pt>
  </dgm:ptLst>
  <dgm:cxnLst>
    <dgm:cxn modelId="{CF5FA0DC-E642-46A1-97C4-10453EF6E8F1}" srcId="{FFBE32EA-BA9B-46F9-AF9C-C6F0FADD9B59}" destId="{B7B82F32-BA72-4BB1-8342-3115EF8C4C37}" srcOrd="0" destOrd="0" parTransId="{0D506809-4308-4799-88C9-EF2173D21F7B}" sibTransId="{D8D81A00-F6E5-4F9E-A81F-75BCED8A006F}"/>
    <dgm:cxn modelId="{B7A86DB9-CA60-48EF-974E-7B8C256198C3}" type="presOf" srcId="{0EA06E91-8C1D-420A-AAED-01F1E99111BE}" destId="{EBEF8C12-D8DE-468C-A0F0-D1C03E0E481A}" srcOrd="0" destOrd="0" presId="urn:microsoft.com/office/officeart/2005/8/layout/hierarchy1"/>
    <dgm:cxn modelId="{C4D6DC3B-9900-4359-AE30-4AFEBBB3FCC8}" srcId="{BD1113DF-BCE7-4F7B-AE9D-FCADF4B1B7B6}" destId="{FFBE32EA-BA9B-46F9-AF9C-C6F0FADD9B59}" srcOrd="0" destOrd="0" parTransId="{99093E54-4319-442E-8F74-13050E6185D6}" sibTransId="{8C1B5525-9A24-4617-A13E-27ED1AD2615E}"/>
    <dgm:cxn modelId="{11232C59-FCA9-482F-A259-3179980FC387}" type="presOf" srcId="{4975652E-0AB7-4DA6-9C82-4892E0C9BEE7}" destId="{CFC562A0-85B6-405C-82A2-D07929A0295F}" srcOrd="0" destOrd="0" presId="urn:microsoft.com/office/officeart/2005/8/layout/hierarchy1"/>
    <dgm:cxn modelId="{1B9F70C2-043E-47E6-A06E-AF6361DD4D9C}" srcId="{E667BD8B-06E3-44F8-818B-13354E2B3346}" destId="{7428148F-CC61-405C-AF30-7413974C09A2}" srcOrd="1" destOrd="0" parTransId="{6DE5885B-5CE8-4EC9-8661-5E50D120BF7D}" sibTransId="{9A4279AC-FCF0-44BB-B58C-EF067664CC53}"/>
    <dgm:cxn modelId="{9E371175-4194-4A3F-8698-07CEB0B1DF4C}" srcId="{FFBE32EA-BA9B-46F9-AF9C-C6F0FADD9B59}" destId="{E667BD8B-06E3-44F8-818B-13354E2B3346}" srcOrd="1" destOrd="0" parTransId="{4975652E-0AB7-4DA6-9C82-4892E0C9BEE7}" sibTransId="{EF0A49D1-D485-4D22-90C0-1E1B62AEA97F}"/>
    <dgm:cxn modelId="{507A6CF6-EE40-4F4F-820C-51F720F85DAE}" type="presOf" srcId="{C7266388-6742-40E4-8835-211AED272A08}" destId="{476768E1-5248-41A6-972A-C01F9B156D50}" srcOrd="0" destOrd="0" presId="urn:microsoft.com/office/officeart/2005/8/layout/hierarchy1"/>
    <dgm:cxn modelId="{BE033162-84B6-45C0-870D-3E58F93BE9CC}" srcId="{B7B82F32-BA72-4BB1-8342-3115EF8C4C37}" destId="{1455B4D7-7A74-44D1-9A3C-854B7333E1D8}" srcOrd="0" destOrd="0" parTransId="{329246C6-FA53-4E2E-A7C4-F8160DFA3771}" sibTransId="{0D9D88EA-B161-4F4E-A73B-AF5AB446E10F}"/>
    <dgm:cxn modelId="{2F25577D-2742-4FC1-8F9C-ECBA69506801}" srcId="{E667BD8B-06E3-44F8-818B-13354E2B3346}" destId="{1CD17333-E8A0-4259-98B4-876C5F1EB368}" srcOrd="0" destOrd="0" parTransId="{876DBBB1-6DB1-411D-8B16-D6E08679924A}" sibTransId="{994EF1D0-29AF-4F94-BBBB-0AAFC24A1AED}"/>
    <dgm:cxn modelId="{FDBD6A6F-69C2-4D70-A397-2937AE22DAF0}" type="presOf" srcId="{6DE5885B-5CE8-4EC9-8661-5E50D120BF7D}" destId="{4DDB249A-86BE-472E-8342-46566D823CB7}" srcOrd="0" destOrd="0" presId="urn:microsoft.com/office/officeart/2005/8/layout/hierarchy1"/>
    <dgm:cxn modelId="{D88C590D-0958-49FA-872C-37F4EBDA45ED}" type="presOf" srcId="{1455B4D7-7A74-44D1-9A3C-854B7333E1D8}" destId="{DCDBC958-FA2A-44B4-A63A-06D9EDEA611A}" srcOrd="0" destOrd="0" presId="urn:microsoft.com/office/officeart/2005/8/layout/hierarchy1"/>
    <dgm:cxn modelId="{EC2E621A-0801-4EE3-A8FD-E92799019B27}" type="presOf" srcId="{0D506809-4308-4799-88C9-EF2173D21F7B}" destId="{7FBAD6B7-27D7-4667-9619-633E1E37193C}" srcOrd="0" destOrd="0" presId="urn:microsoft.com/office/officeart/2005/8/layout/hierarchy1"/>
    <dgm:cxn modelId="{7F607735-EC8D-427F-8B82-D1B71C2AAF98}" type="presOf" srcId="{E667BD8B-06E3-44F8-818B-13354E2B3346}" destId="{F47356C8-38AA-4FC0-81B9-B6FCFDE8FD08}" srcOrd="0" destOrd="0" presId="urn:microsoft.com/office/officeart/2005/8/layout/hierarchy1"/>
    <dgm:cxn modelId="{13AC8AE9-F1EF-4711-8C5E-C04461098C39}" type="presOf" srcId="{876DBBB1-6DB1-411D-8B16-D6E08679924A}" destId="{68ADF0DC-22EA-405A-9D4D-D22B0A6059C8}" srcOrd="0" destOrd="0" presId="urn:microsoft.com/office/officeart/2005/8/layout/hierarchy1"/>
    <dgm:cxn modelId="{985D1E1B-5A99-4C75-BD25-C2D52D14F3E3}" type="presOf" srcId="{7428148F-CC61-405C-AF30-7413974C09A2}" destId="{AB9EBBBF-7D86-47A5-A9C3-0BDC2FD8C323}" srcOrd="0" destOrd="0" presId="urn:microsoft.com/office/officeart/2005/8/layout/hierarchy1"/>
    <dgm:cxn modelId="{B98F5312-24C8-4A89-AF9B-509984AF5645}" type="presOf" srcId="{1CD17333-E8A0-4259-98B4-876C5F1EB368}" destId="{C2F6DAF8-512C-4EAD-AC5E-84BA28FE3BE5}" srcOrd="0" destOrd="0" presId="urn:microsoft.com/office/officeart/2005/8/layout/hierarchy1"/>
    <dgm:cxn modelId="{215026AC-5A83-49FA-BB69-BB7C6BE9ECBD}" type="presOf" srcId="{BD1113DF-BCE7-4F7B-AE9D-FCADF4B1B7B6}" destId="{89CAF399-04A8-4D56-B924-B11A48761B23}" srcOrd="0" destOrd="0" presId="urn:microsoft.com/office/officeart/2005/8/layout/hierarchy1"/>
    <dgm:cxn modelId="{F87E30C7-87D7-4EB3-A0C3-A410002DF8B0}" type="presOf" srcId="{FFBE32EA-BA9B-46F9-AF9C-C6F0FADD9B59}" destId="{1C99A1DA-089F-4A03-BB7E-332059EA9623}" srcOrd="0" destOrd="0" presId="urn:microsoft.com/office/officeart/2005/8/layout/hierarchy1"/>
    <dgm:cxn modelId="{92D67766-6CA7-40C4-A8F9-34A7297C474D}" type="presOf" srcId="{B7B82F32-BA72-4BB1-8342-3115EF8C4C37}" destId="{B6C2A10E-E412-4632-9A26-F82EC400EA74}" srcOrd="0" destOrd="0" presId="urn:microsoft.com/office/officeart/2005/8/layout/hierarchy1"/>
    <dgm:cxn modelId="{3399D1E4-FF46-4E0D-9E7A-BFAE879A469A}" type="presOf" srcId="{329246C6-FA53-4E2E-A7C4-F8160DFA3771}" destId="{1CD435BA-0F9D-47D1-B022-14B5BA1DAD49}" srcOrd="0" destOrd="0" presId="urn:microsoft.com/office/officeart/2005/8/layout/hierarchy1"/>
    <dgm:cxn modelId="{7F0A07B6-3C61-48D3-AE34-BD909A985925}" srcId="{B7B82F32-BA72-4BB1-8342-3115EF8C4C37}" destId="{C7266388-6742-40E4-8835-211AED272A08}" srcOrd="1" destOrd="0" parTransId="{0EA06E91-8C1D-420A-AAED-01F1E99111BE}" sibTransId="{47E563ED-E08E-4477-8E00-A6F43B21886D}"/>
    <dgm:cxn modelId="{655A696D-BCA4-4FFE-BC4E-97F26052D055}" type="presParOf" srcId="{89CAF399-04A8-4D56-B924-B11A48761B23}" destId="{FCBCCA92-E9A0-4A6A-80A9-D2E2173BFB31}" srcOrd="0" destOrd="0" presId="urn:microsoft.com/office/officeart/2005/8/layout/hierarchy1"/>
    <dgm:cxn modelId="{EFC595D1-F969-4BCD-A0E1-097E6DF6923F}" type="presParOf" srcId="{FCBCCA92-E9A0-4A6A-80A9-D2E2173BFB31}" destId="{A5A16778-94A8-412B-8966-20E2C5DD0497}" srcOrd="0" destOrd="0" presId="urn:microsoft.com/office/officeart/2005/8/layout/hierarchy1"/>
    <dgm:cxn modelId="{97949FEC-9D93-4D3A-B5E4-00F4EAC0A382}" type="presParOf" srcId="{A5A16778-94A8-412B-8966-20E2C5DD0497}" destId="{95419C52-BCDB-47B7-B9BF-2A82933B4A66}" srcOrd="0" destOrd="0" presId="urn:microsoft.com/office/officeart/2005/8/layout/hierarchy1"/>
    <dgm:cxn modelId="{94BF6632-F86E-4FD4-B21F-E38E98EDDC21}" type="presParOf" srcId="{A5A16778-94A8-412B-8966-20E2C5DD0497}" destId="{1C99A1DA-089F-4A03-BB7E-332059EA9623}" srcOrd="1" destOrd="0" presId="urn:microsoft.com/office/officeart/2005/8/layout/hierarchy1"/>
    <dgm:cxn modelId="{3E6B1FEF-718B-46D2-9E5A-19910E363252}" type="presParOf" srcId="{FCBCCA92-E9A0-4A6A-80A9-D2E2173BFB31}" destId="{9C6E8E19-7459-4CF2-9A6E-AE6B963EA316}" srcOrd="1" destOrd="0" presId="urn:microsoft.com/office/officeart/2005/8/layout/hierarchy1"/>
    <dgm:cxn modelId="{3C969946-6D78-46A2-A5EE-64E8BE28029C}" type="presParOf" srcId="{9C6E8E19-7459-4CF2-9A6E-AE6B963EA316}" destId="{7FBAD6B7-27D7-4667-9619-633E1E37193C}" srcOrd="0" destOrd="0" presId="urn:microsoft.com/office/officeart/2005/8/layout/hierarchy1"/>
    <dgm:cxn modelId="{CFC18CA4-DDAE-4682-A27B-0D74BB90FA19}" type="presParOf" srcId="{9C6E8E19-7459-4CF2-9A6E-AE6B963EA316}" destId="{BCBE5FED-34A9-49B9-8D77-03CAE966179F}" srcOrd="1" destOrd="0" presId="urn:microsoft.com/office/officeart/2005/8/layout/hierarchy1"/>
    <dgm:cxn modelId="{2B9DE9A4-9E37-4421-AFD0-AD595713CB16}" type="presParOf" srcId="{BCBE5FED-34A9-49B9-8D77-03CAE966179F}" destId="{2CB8FDAF-1E3D-4A86-BCC1-2C1493054549}" srcOrd="0" destOrd="0" presId="urn:microsoft.com/office/officeart/2005/8/layout/hierarchy1"/>
    <dgm:cxn modelId="{4F396CC4-F6DD-485B-ADC3-14C547C560BA}" type="presParOf" srcId="{2CB8FDAF-1E3D-4A86-BCC1-2C1493054549}" destId="{3E06C63C-ADC4-437E-93B6-E5B0B8C77A37}" srcOrd="0" destOrd="0" presId="urn:microsoft.com/office/officeart/2005/8/layout/hierarchy1"/>
    <dgm:cxn modelId="{4C0676C0-69D7-4603-B779-2D64DA863EC6}" type="presParOf" srcId="{2CB8FDAF-1E3D-4A86-BCC1-2C1493054549}" destId="{B6C2A10E-E412-4632-9A26-F82EC400EA74}" srcOrd="1" destOrd="0" presId="urn:microsoft.com/office/officeart/2005/8/layout/hierarchy1"/>
    <dgm:cxn modelId="{29388D97-FC9F-479F-906E-C840BCB5BCAC}" type="presParOf" srcId="{BCBE5FED-34A9-49B9-8D77-03CAE966179F}" destId="{F887576D-2225-44A5-9DCA-09FA595D5187}" srcOrd="1" destOrd="0" presId="urn:microsoft.com/office/officeart/2005/8/layout/hierarchy1"/>
    <dgm:cxn modelId="{B506A4B3-A16C-4620-8F9F-F5877AAD20A9}" type="presParOf" srcId="{F887576D-2225-44A5-9DCA-09FA595D5187}" destId="{1CD435BA-0F9D-47D1-B022-14B5BA1DAD49}" srcOrd="0" destOrd="0" presId="urn:microsoft.com/office/officeart/2005/8/layout/hierarchy1"/>
    <dgm:cxn modelId="{E35F88F8-60EF-4FD3-A2D3-A91E5DC5B94A}" type="presParOf" srcId="{F887576D-2225-44A5-9DCA-09FA595D5187}" destId="{8C9FB22C-468B-4AA9-9FEF-E1FAACE182AD}" srcOrd="1" destOrd="0" presId="urn:microsoft.com/office/officeart/2005/8/layout/hierarchy1"/>
    <dgm:cxn modelId="{2E6AE2CF-524F-4DCB-A821-42621D527906}" type="presParOf" srcId="{8C9FB22C-468B-4AA9-9FEF-E1FAACE182AD}" destId="{43CCA1F8-A6F8-488F-B76C-6C4845EA0803}" srcOrd="0" destOrd="0" presId="urn:microsoft.com/office/officeart/2005/8/layout/hierarchy1"/>
    <dgm:cxn modelId="{E2CC81E6-65A7-4451-B496-28EF20DA93CF}" type="presParOf" srcId="{43CCA1F8-A6F8-488F-B76C-6C4845EA0803}" destId="{953AEB11-AE60-4E42-BB3A-01972348496A}" srcOrd="0" destOrd="0" presId="urn:microsoft.com/office/officeart/2005/8/layout/hierarchy1"/>
    <dgm:cxn modelId="{C4316465-39F8-47F0-9CAB-4ACC8A6F50C1}" type="presParOf" srcId="{43CCA1F8-A6F8-488F-B76C-6C4845EA0803}" destId="{DCDBC958-FA2A-44B4-A63A-06D9EDEA611A}" srcOrd="1" destOrd="0" presId="urn:microsoft.com/office/officeart/2005/8/layout/hierarchy1"/>
    <dgm:cxn modelId="{2D93F011-E745-485F-8BB1-974EBA626E7E}" type="presParOf" srcId="{8C9FB22C-468B-4AA9-9FEF-E1FAACE182AD}" destId="{76625064-FB26-4CB6-832D-7725F6AF5FE5}" srcOrd="1" destOrd="0" presId="urn:microsoft.com/office/officeart/2005/8/layout/hierarchy1"/>
    <dgm:cxn modelId="{C548A0F3-513A-401A-8657-256C51D9FAF2}" type="presParOf" srcId="{F887576D-2225-44A5-9DCA-09FA595D5187}" destId="{EBEF8C12-D8DE-468C-A0F0-D1C03E0E481A}" srcOrd="2" destOrd="0" presId="urn:microsoft.com/office/officeart/2005/8/layout/hierarchy1"/>
    <dgm:cxn modelId="{3CCBA4F4-B0BF-4D8F-9F5C-49C4F22BB358}" type="presParOf" srcId="{F887576D-2225-44A5-9DCA-09FA595D5187}" destId="{625025CC-2B34-40A1-92E6-F47E94D39A39}" srcOrd="3" destOrd="0" presId="urn:microsoft.com/office/officeart/2005/8/layout/hierarchy1"/>
    <dgm:cxn modelId="{612D9240-0129-4974-ACAD-AD415E582A62}" type="presParOf" srcId="{625025CC-2B34-40A1-92E6-F47E94D39A39}" destId="{81103C7F-47B7-4ADF-BDE7-49F1209E3E6C}" srcOrd="0" destOrd="0" presId="urn:microsoft.com/office/officeart/2005/8/layout/hierarchy1"/>
    <dgm:cxn modelId="{AEF45E4C-BEDE-4865-99CA-BF5BEBFC7D41}" type="presParOf" srcId="{81103C7F-47B7-4ADF-BDE7-49F1209E3E6C}" destId="{F236E189-3709-42A2-BF62-23C95F99DDA1}" srcOrd="0" destOrd="0" presId="urn:microsoft.com/office/officeart/2005/8/layout/hierarchy1"/>
    <dgm:cxn modelId="{3843F8F3-B537-4334-A19B-F820ECFCBCCD}" type="presParOf" srcId="{81103C7F-47B7-4ADF-BDE7-49F1209E3E6C}" destId="{476768E1-5248-41A6-972A-C01F9B156D50}" srcOrd="1" destOrd="0" presId="urn:microsoft.com/office/officeart/2005/8/layout/hierarchy1"/>
    <dgm:cxn modelId="{A830403A-F8EB-4281-8460-B6E7B757BAEB}" type="presParOf" srcId="{625025CC-2B34-40A1-92E6-F47E94D39A39}" destId="{7309EA7B-35D0-483D-A710-5E026AC87D4A}" srcOrd="1" destOrd="0" presId="urn:microsoft.com/office/officeart/2005/8/layout/hierarchy1"/>
    <dgm:cxn modelId="{C2786159-7773-427C-BA16-2065F871FA27}" type="presParOf" srcId="{9C6E8E19-7459-4CF2-9A6E-AE6B963EA316}" destId="{CFC562A0-85B6-405C-82A2-D07929A0295F}" srcOrd="2" destOrd="0" presId="urn:microsoft.com/office/officeart/2005/8/layout/hierarchy1"/>
    <dgm:cxn modelId="{309D8A79-2BCE-41F1-AD1D-6F16632CB175}" type="presParOf" srcId="{9C6E8E19-7459-4CF2-9A6E-AE6B963EA316}" destId="{761C6CF6-D5AF-4CD9-B9E5-58236BDA82DF}" srcOrd="3" destOrd="0" presId="urn:microsoft.com/office/officeart/2005/8/layout/hierarchy1"/>
    <dgm:cxn modelId="{03BD8732-7255-480A-9175-EB0510935B1E}" type="presParOf" srcId="{761C6CF6-D5AF-4CD9-B9E5-58236BDA82DF}" destId="{7963567A-FD62-44ED-BDCC-30EA036439DB}" srcOrd="0" destOrd="0" presId="urn:microsoft.com/office/officeart/2005/8/layout/hierarchy1"/>
    <dgm:cxn modelId="{ED0F0414-4EA8-4348-81EC-948FA3214B20}" type="presParOf" srcId="{7963567A-FD62-44ED-BDCC-30EA036439DB}" destId="{E075F52F-250F-4D42-B45A-73C5CD80A85A}" srcOrd="0" destOrd="0" presId="urn:microsoft.com/office/officeart/2005/8/layout/hierarchy1"/>
    <dgm:cxn modelId="{40C33DBE-06D4-487C-B755-E01B8A68B182}" type="presParOf" srcId="{7963567A-FD62-44ED-BDCC-30EA036439DB}" destId="{F47356C8-38AA-4FC0-81B9-B6FCFDE8FD08}" srcOrd="1" destOrd="0" presId="urn:microsoft.com/office/officeart/2005/8/layout/hierarchy1"/>
    <dgm:cxn modelId="{D1E0869D-48B0-499A-AE7F-1510014C4233}" type="presParOf" srcId="{761C6CF6-D5AF-4CD9-B9E5-58236BDA82DF}" destId="{6A5E3A6F-FE89-4CDD-86DF-F464EC2EBA14}" srcOrd="1" destOrd="0" presId="urn:microsoft.com/office/officeart/2005/8/layout/hierarchy1"/>
    <dgm:cxn modelId="{243056B8-FFAF-4E73-8503-57DAAD30A834}" type="presParOf" srcId="{6A5E3A6F-FE89-4CDD-86DF-F464EC2EBA14}" destId="{68ADF0DC-22EA-405A-9D4D-D22B0A6059C8}" srcOrd="0" destOrd="0" presId="urn:microsoft.com/office/officeart/2005/8/layout/hierarchy1"/>
    <dgm:cxn modelId="{1E3D9585-3F4B-4127-8CEB-315B28B3D927}" type="presParOf" srcId="{6A5E3A6F-FE89-4CDD-86DF-F464EC2EBA14}" destId="{B10013D9-D200-4D7D-8BC4-3E42A480EE4C}" srcOrd="1" destOrd="0" presId="urn:microsoft.com/office/officeart/2005/8/layout/hierarchy1"/>
    <dgm:cxn modelId="{5A05076E-7A5B-417F-8637-460978C0187C}" type="presParOf" srcId="{B10013D9-D200-4D7D-8BC4-3E42A480EE4C}" destId="{25488F39-0C22-4CA9-BD6B-CF09889BA433}" srcOrd="0" destOrd="0" presId="urn:microsoft.com/office/officeart/2005/8/layout/hierarchy1"/>
    <dgm:cxn modelId="{00F931EC-20B2-44C0-BA21-C5D69991B57F}" type="presParOf" srcId="{25488F39-0C22-4CA9-BD6B-CF09889BA433}" destId="{68CCA5A9-5506-4FC9-8F83-39A2430FCF33}" srcOrd="0" destOrd="0" presId="urn:microsoft.com/office/officeart/2005/8/layout/hierarchy1"/>
    <dgm:cxn modelId="{2B5D7A3F-EF7B-4523-8849-7B60E5CD0498}" type="presParOf" srcId="{25488F39-0C22-4CA9-BD6B-CF09889BA433}" destId="{C2F6DAF8-512C-4EAD-AC5E-84BA28FE3BE5}" srcOrd="1" destOrd="0" presId="urn:microsoft.com/office/officeart/2005/8/layout/hierarchy1"/>
    <dgm:cxn modelId="{3ACD255D-738C-4960-AA66-38E65985E71C}" type="presParOf" srcId="{B10013D9-D200-4D7D-8BC4-3E42A480EE4C}" destId="{A0AA8061-6A2E-464B-85CF-9C5BB84DA666}" srcOrd="1" destOrd="0" presId="urn:microsoft.com/office/officeart/2005/8/layout/hierarchy1"/>
    <dgm:cxn modelId="{7B63515A-00EE-40A9-B92B-EECE946E97AF}" type="presParOf" srcId="{6A5E3A6F-FE89-4CDD-86DF-F464EC2EBA14}" destId="{4DDB249A-86BE-472E-8342-46566D823CB7}" srcOrd="2" destOrd="0" presId="urn:microsoft.com/office/officeart/2005/8/layout/hierarchy1"/>
    <dgm:cxn modelId="{B203FC13-693E-4947-8FF0-4B06591B7304}" type="presParOf" srcId="{6A5E3A6F-FE89-4CDD-86DF-F464EC2EBA14}" destId="{068F7DB2-DDE8-4BE4-8DFF-599DD2159A22}" srcOrd="3" destOrd="0" presId="urn:microsoft.com/office/officeart/2005/8/layout/hierarchy1"/>
    <dgm:cxn modelId="{78F5BDA7-2ABB-46F3-B12F-D52F6DD6D3FF}" type="presParOf" srcId="{068F7DB2-DDE8-4BE4-8DFF-599DD2159A22}" destId="{AE166852-5698-409C-ABB6-68C58001AFE0}" srcOrd="0" destOrd="0" presId="urn:microsoft.com/office/officeart/2005/8/layout/hierarchy1"/>
    <dgm:cxn modelId="{A8668480-FFF3-4BA9-BFE6-3508106BDA60}" type="presParOf" srcId="{AE166852-5698-409C-ABB6-68C58001AFE0}" destId="{2E7C2E31-C8D6-40EA-8DCA-704D70BD8F65}" srcOrd="0" destOrd="0" presId="urn:microsoft.com/office/officeart/2005/8/layout/hierarchy1"/>
    <dgm:cxn modelId="{CB87F11A-74D7-41B4-9FF7-F8EFEAFEF416}" type="presParOf" srcId="{AE166852-5698-409C-ABB6-68C58001AFE0}" destId="{AB9EBBBF-7D86-47A5-A9C3-0BDC2FD8C323}" srcOrd="1" destOrd="0" presId="urn:microsoft.com/office/officeart/2005/8/layout/hierarchy1"/>
    <dgm:cxn modelId="{AC71812E-51CE-4036-8F65-4EC047135454}" type="presParOf" srcId="{068F7DB2-DDE8-4BE4-8DFF-599DD2159A22}" destId="{BF1D78FA-852E-4AD1-AF14-BEB6A44F6A08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513C343-0BC1-4398-921A-109A6084209B}" type="doc">
      <dgm:prSet loTypeId="urn:microsoft.com/office/officeart/2005/8/layout/vList2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18B4A213-DF33-4C06-9DC4-76CBDDFA257A}">
      <dgm:prSet phldrT="[Текст]" custT="1"/>
      <dgm:spPr/>
      <dgm:t>
        <a:bodyPr/>
        <a:lstStyle/>
        <a:p>
          <a:r>
            <a:rPr lang="ru-RU" sz="1600" dirty="0" smtClean="0">
              <a:latin typeface="Times New Roman" panose="02020603050405020304" pitchFamily="18" charset="0"/>
              <a:ea typeface="Verdana" panose="020B0604030504040204" pitchFamily="34" charset="0"/>
              <a:cs typeface="Times New Roman" panose="02020603050405020304" pitchFamily="18" charset="0"/>
            </a:rPr>
            <a:t>Разработка Постановления администрации «О создании муниципальной рабочей группы по внедрению персонифицированного финансирования дополнительного образования»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E5364DC-9930-4B89-90BF-BD991564F874}" type="parTrans" cxnId="{29F7C69A-8126-4E2A-A6AC-3D29BFC3A7B6}">
      <dgm:prSet/>
      <dgm:spPr/>
      <dgm:t>
        <a:bodyPr/>
        <a:lstStyle/>
        <a:p>
          <a:endParaRPr lang="ru-RU"/>
        </a:p>
      </dgm:t>
    </dgm:pt>
    <dgm:pt modelId="{1285725F-41B1-4507-9E43-35D9FCB420A2}" type="sibTrans" cxnId="{29F7C69A-8126-4E2A-A6AC-3D29BFC3A7B6}">
      <dgm:prSet/>
      <dgm:spPr/>
      <dgm:t>
        <a:bodyPr/>
        <a:lstStyle/>
        <a:p>
          <a:endParaRPr lang="ru-RU"/>
        </a:p>
      </dgm:t>
    </dgm:pt>
    <dgm:pt modelId="{008903F9-08DE-4B6C-A677-3F342674DCCE}">
      <dgm:prSet phldrT="[Текст]" custT="1"/>
      <dgm:spPr/>
      <dgm:t>
        <a:bodyPr/>
        <a:lstStyle/>
        <a:p>
          <a:r>
            <a:rPr lang="ru-RU" sz="1600" dirty="0" smtClean="0">
              <a:latin typeface="Times New Roman" panose="02020603050405020304" pitchFamily="18" charset="0"/>
              <a:ea typeface="Verdana" panose="020B0604030504040204" pitchFamily="34" charset="0"/>
              <a:cs typeface="Times New Roman" panose="02020603050405020304" pitchFamily="18" charset="0"/>
            </a:rPr>
            <a:t>Разработка Положения о персонифицированном дополнительном образовании детей в муниципальном районе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D3F6D05-F0C5-4D66-BC91-4B1B57E47231}" type="parTrans" cxnId="{3E00350F-0C32-474E-9889-3DBB3E4A52C9}">
      <dgm:prSet/>
      <dgm:spPr/>
      <dgm:t>
        <a:bodyPr/>
        <a:lstStyle/>
        <a:p>
          <a:endParaRPr lang="ru-RU"/>
        </a:p>
      </dgm:t>
    </dgm:pt>
    <dgm:pt modelId="{4F219531-DD22-4C22-9673-1D74327ADA49}" type="sibTrans" cxnId="{3E00350F-0C32-474E-9889-3DBB3E4A52C9}">
      <dgm:prSet/>
      <dgm:spPr/>
      <dgm:t>
        <a:bodyPr/>
        <a:lstStyle/>
        <a:p>
          <a:endParaRPr lang="ru-RU"/>
        </a:p>
      </dgm:t>
    </dgm:pt>
    <dgm:pt modelId="{118E143A-E86D-4EED-8B23-76F6238643D9}">
      <dgm:prSet phldrT="[Текст]" custT="1"/>
      <dgm:spPr/>
      <dgm:t>
        <a:bodyPr/>
        <a:lstStyle/>
        <a:p>
          <a:r>
            <a:rPr lang="ru-RU" sz="1600" dirty="0" smtClean="0">
              <a:latin typeface="Times New Roman" panose="02020603050405020304" pitchFamily="18" charset="0"/>
              <a:ea typeface="Verdana" panose="020B0604030504040204" pitchFamily="34" charset="0"/>
              <a:cs typeface="Times New Roman" panose="02020603050405020304" pitchFamily="18" charset="0"/>
            </a:rPr>
            <a:t>Разработка Программы персонифицированного финансирования дополнительного образования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9E703C9-81EF-441A-A726-D2C7C9085660}" type="parTrans" cxnId="{2AEF3319-7A58-40C1-9455-108B1672920F}">
      <dgm:prSet/>
      <dgm:spPr/>
      <dgm:t>
        <a:bodyPr/>
        <a:lstStyle/>
        <a:p>
          <a:endParaRPr lang="ru-RU"/>
        </a:p>
      </dgm:t>
    </dgm:pt>
    <dgm:pt modelId="{C264FE41-DA11-409B-89BE-B6B2D1DEACD4}" type="sibTrans" cxnId="{2AEF3319-7A58-40C1-9455-108B1672920F}">
      <dgm:prSet/>
      <dgm:spPr/>
      <dgm:t>
        <a:bodyPr/>
        <a:lstStyle/>
        <a:p>
          <a:endParaRPr lang="ru-RU"/>
        </a:p>
      </dgm:t>
    </dgm:pt>
    <dgm:pt modelId="{57DCE350-DD47-4402-97A7-A7F1403EF7B0}">
      <dgm:prSet custT="1"/>
      <dgm:spPr/>
      <dgm:t>
        <a:bodyPr/>
        <a:lstStyle/>
        <a:p>
          <a:r>
            <a:rPr lang="ru-RU" sz="1600" dirty="0" smtClean="0">
              <a:latin typeface="Times New Roman" panose="02020603050405020304" pitchFamily="18" charset="0"/>
              <a:ea typeface="Verdana" panose="020B0604030504040204" pitchFamily="34" charset="0"/>
              <a:cs typeface="Times New Roman" panose="02020603050405020304" pitchFamily="18" charset="0"/>
            </a:rPr>
            <a:t>Внесение изменений в муниципальную программу развития образования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6E8D7FE-800C-4C22-AA0F-AC4C6660FE49}" type="parTrans" cxnId="{36A04238-7290-4AA7-AE3F-FAE7E53323EF}">
      <dgm:prSet/>
      <dgm:spPr/>
      <dgm:t>
        <a:bodyPr/>
        <a:lstStyle/>
        <a:p>
          <a:endParaRPr lang="ru-RU"/>
        </a:p>
      </dgm:t>
    </dgm:pt>
    <dgm:pt modelId="{86708954-F920-4848-A38C-4CBBFD0AAC2B}" type="sibTrans" cxnId="{36A04238-7290-4AA7-AE3F-FAE7E53323EF}">
      <dgm:prSet/>
      <dgm:spPr/>
      <dgm:t>
        <a:bodyPr/>
        <a:lstStyle/>
        <a:p>
          <a:endParaRPr lang="ru-RU"/>
        </a:p>
      </dgm:t>
    </dgm:pt>
    <dgm:pt modelId="{06093591-FDEF-423D-A381-19A4EF9550DF}">
      <dgm:prSet custT="1"/>
      <dgm:spPr/>
      <dgm:t>
        <a:bodyPr/>
        <a:lstStyle/>
        <a:p>
          <a:r>
            <a:rPr lang="ru-RU" sz="1600" dirty="0" smtClean="0">
              <a:latin typeface="Times New Roman" panose="02020603050405020304" pitchFamily="18" charset="0"/>
              <a:ea typeface="Verdana" panose="020B0604030504040204" pitchFamily="34" charset="0"/>
              <a:cs typeface="Times New Roman" panose="02020603050405020304" pitchFamily="18" charset="0"/>
            </a:rPr>
            <a:t>Определение уполномоченного органа в муниципальном районе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A8E15DE-86E5-4BF7-B8CA-0A81782FEA74}" type="parTrans" cxnId="{880A9558-4EDB-442B-8478-AA11375DD3B7}">
      <dgm:prSet/>
      <dgm:spPr/>
      <dgm:t>
        <a:bodyPr/>
        <a:lstStyle/>
        <a:p>
          <a:endParaRPr lang="ru-RU"/>
        </a:p>
      </dgm:t>
    </dgm:pt>
    <dgm:pt modelId="{B74CA0D4-BCE5-47F9-B898-10D2B386001B}" type="sibTrans" cxnId="{880A9558-4EDB-442B-8478-AA11375DD3B7}">
      <dgm:prSet/>
      <dgm:spPr/>
      <dgm:t>
        <a:bodyPr/>
        <a:lstStyle/>
        <a:p>
          <a:endParaRPr lang="ru-RU"/>
        </a:p>
      </dgm:t>
    </dgm:pt>
    <dgm:pt modelId="{73639EBE-5093-4D74-86A5-056EEB004667}">
      <dgm:prSet custT="1"/>
      <dgm:spPr/>
      <dgm:t>
        <a:bodyPr/>
        <a:lstStyle/>
        <a:p>
          <a:r>
            <a:rPr lang="ru-RU" sz="1600" dirty="0" smtClean="0">
              <a:latin typeface="Times New Roman" panose="02020603050405020304" pitchFamily="18" charset="0"/>
              <a:ea typeface="Verdana" panose="020B0604030504040204" pitchFamily="34" charset="0"/>
              <a:cs typeface="Times New Roman" panose="02020603050405020304" pitchFamily="18" charset="0"/>
            </a:rPr>
            <a:t>Проведение конкурсного отбора и подписание соглашения с уполномоченной организацией  по вопросу финансового регулирования реализации проекта</a:t>
          </a:r>
        </a:p>
      </dgm:t>
    </dgm:pt>
    <dgm:pt modelId="{9B615C20-7512-4C64-B5D8-BDE4590BD41D}" type="parTrans" cxnId="{284BA257-2F96-4500-83C7-1F48516CD69C}">
      <dgm:prSet/>
      <dgm:spPr/>
      <dgm:t>
        <a:bodyPr/>
        <a:lstStyle/>
        <a:p>
          <a:endParaRPr lang="ru-RU"/>
        </a:p>
      </dgm:t>
    </dgm:pt>
    <dgm:pt modelId="{930AE59D-C0BB-4D07-944D-AE0C75743FFE}" type="sibTrans" cxnId="{284BA257-2F96-4500-83C7-1F48516CD69C}">
      <dgm:prSet/>
      <dgm:spPr/>
      <dgm:t>
        <a:bodyPr/>
        <a:lstStyle/>
        <a:p>
          <a:endParaRPr lang="ru-RU"/>
        </a:p>
      </dgm:t>
    </dgm:pt>
    <dgm:pt modelId="{E07765E4-095B-4FBD-AEE6-92592FB4188A}">
      <dgm:prSet custT="1"/>
      <dgm:spPr/>
      <dgm:t>
        <a:bodyPr/>
        <a:lstStyle/>
        <a:p>
          <a:r>
            <a:rPr lang="ru-RU" sz="1600" dirty="0" smtClean="0">
              <a:latin typeface="Times New Roman" panose="02020603050405020304" pitchFamily="18" charset="0"/>
              <a:ea typeface="Verdana" panose="020B0604030504040204" pitchFamily="34" charset="0"/>
              <a:cs typeface="Times New Roman" panose="02020603050405020304" pitchFamily="18" charset="0"/>
            </a:rPr>
            <a:t>Создание муниципального опорного центра дополнительного образования детей</a:t>
          </a:r>
          <a:endParaRPr lang="ru-RU" sz="1600" dirty="0">
            <a:latin typeface="Times New Roman" panose="02020603050405020304" pitchFamily="18" charset="0"/>
            <a:ea typeface="Verdana" panose="020B0604030504040204" pitchFamily="34" charset="0"/>
            <a:cs typeface="Times New Roman" panose="02020603050405020304" pitchFamily="18" charset="0"/>
          </a:endParaRPr>
        </a:p>
      </dgm:t>
    </dgm:pt>
    <dgm:pt modelId="{0B943B2D-609B-4E4C-AF79-C2EC024E47A6}" type="parTrans" cxnId="{CC77C7C5-2747-4CA8-8D35-B93944D0BD7F}">
      <dgm:prSet/>
      <dgm:spPr/>
      <dgm:t>
        <a:bodyPr/>
        <a:lstStyle/>
        <a:p>
          <a:endParaRPr lang="ru-RU"/>
        </a:p>
      </dgm:t>
    </dgm:pt>
    <dgm:pt modelId="{ADA66F5B-51D2-48D1-949E-C554F12A36B5}" type="sibTrans" cxnId="{CC77C7C5-2747-4CA8-8D35-B93944D0BD7F}">
      <dgm:prSet/>
      <dgm:spPr/>
      <dgm:t>
        <a:bodyPr/>
        <a:lstStyle/>
        <a:p>
          <a:endParaRPr lang="ru-RU"/>
        </a:p>
      </dgm:t>
    </dgm:pt>
    <dgm:pt modelId="{171D0E19-AF1C-4863-9067-46E3247449B7}" type="pres">
      <dgm:prSet presAssocID="{A513C343-0BC1-4398-921A-109A6084209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564FFC6-1B0A-4CCD-B678-6855D7F991AB}" type="pres">
      <dgm:prSet presAssocID="{18B4A213-DF33-4C06-9DC4-76CBDDFA257A}" presName="parentText" presStyleLbl="node1" presStyleIdx="0" presStyleCnt="7" custScaleY="14851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8DE91D-6CFB-4E51-90C3-C84C1BBF0B26}" type="pres">
      <dgm:prSet presAssocID="{1285725F-41B1-4507-9E43-35D9FCB420A2}" presName="spacer" presStyleCnt="0"/>
      <dgm:spPr/>
    </dgm:pt>
    <dgm:pt modelId="{75DB3167-0E72-43E3-9E7D-45F242CC9CE1}" type="pres">
      <dgm:prSet presAssocID="{008903F9-08DE-4B6C-A677-3F342674DCCE}" presName="parentText" presStyleLbl="node1" presStyleIdx="1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166E7D-B3E0-4B56-9975-2FD66B3BA769}" type="pres">
      <dgm:prSet presAssocID="{4F219531-DD22-4C22-9673-1D74327ADA49}" presName="spacer" presStyleCnt="0"/>
      <dgm:spPr/>
    </dgm:pt>
    <dgm:pt modelId="{18CC7311-1624-4B07-BD04-4BB87ED2DDEC}" type="pres">
      <dgm:prSet presAssocID="{118E143A-E86D-4EED-8B23-76F6238643D9}" presName="parentText" presStyleLbl="node1" presStyleIdx="2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46197F9-6A47-4882-BD8E-38FDB3148A90}" type="pres">
      <dgm:prSet presAssocID="{C264FE41-DA11-409B-89BE-B6B2D1DEACD4}" presName="spacer" presStyleCnt="0"/>
      <dgm:spPr/>
    </dgm:pt>
    <dgm:pt modelId="{C9DACC04-E7FA-4F61-A254-FBD2F6AC9E1D}" type="pres">
      <dgm:prSet presAssocID="{57DCE350-DD47-4402-97A7-A7F1403EF7B0}" presName="parentText" presStyleLbl="node1" presStyleIdx="3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27B33B3-DAF4-4027-B9BD-B806D6A95594}" type="pres">
      <dgm:prSet presAssocID="{86708954-F920-4848-A38C-4CBBFD0AAC2B}" presName="spacer" presStyleCnt="0"/>
      <dgm:spPr/>
    </dgm:pt>
    <dgm:pt modelId="{7A91FF34-6752-4667-AFEC-EE9C09718923}" type="pres">
      <dgm:prSet presAssocID="{06093591-FDEF-423D-A381-19A4EF9550DF}" presName="parentText" presStyleLbl="node1" presStyleIdx="4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D69A94D-1300-4B4B-8AB4-838BDC5C6DE7}" type="pres">
      <dgm:prSet presAssocID="{B74CA0D4-BCE5-47F9-B898-10D2B386001B}" presName="spacer" presStyleCnt="0"/>
      <dgm:spPr/>
    </dgm:pt>
    <dgm:pt modelId="{2306AC24-7771-43A5-8B27-BAE57A73BC91}" type="pres">
      <dgm:prSet presAssocID="{73639EBE-5093-4D74-86A5-056EEB004667}" presName="parentText" presStyleLbl="node1" presStyleIdx="5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917CD2-1B65-4DDC-91AC-C6495FBB05D7}" type="pres">
      <dgm:prSet presAssocID="{930AE59D-C0BB-4D07-944D-AE0C75743FFE}" presName="spacer" presStyleCnt="0"/>
      <dgm:spPr/>
    </dgm:pt>
    <dgm:pt modelId="{5ED3546E-BAE2-492A-8CDF-F6915E5F612F}" type="pres">
      <dgm:prSet presAssocID="{E07765E4-095B-4FBD-AEE6-92592FB4188A}" presName="parentText" presStyleLbl="node1" presStyleIdx="6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ABAB92C-A5F1-4574-AAB8-99DB9835AEF6}" type="presOf" srcId="{008903F9-08DE-4B6C-A677-3F342674DCCE}" destId="{75DB3167-0E72-43E3-9E7D-45F242CC9CE1}" srcOrd="0" destOrd="0" presId="urn:microsoft.com/office/officeart/2005/8/layout/vList2"/>
    <dgm:cxn modelId="{284BA257-2F96-4500-83C7-1F48516CD69C}" srcId="{A513C343-0BC1-4398-921A-109A6084209B}" destId="{73639EBE-5093-4D74-86A5-056EEB004667}" srcOrd="5" destOrd="0" parTransId="{9B615C20-7512-4C64-B5D8-BDE4590BD41D}" sibTransId="{930AE59D-C0BB-4D07-944D-AE0C75743FFE}"/>
    <dgm:cxn modelId="{36A04238-7290-4AA7-AE3F-FAE7E53323EF}" srcId="{A513C343-0BC1-4398-921A-109A6084209B}" destId="{57DCE350-DD47-4402-97A7-A7F1403EF7B0}" srcOrd="3" destOrd="0" parTransId="{86E8D7FE-800C-4C22-AA0F-AC4C6660FE49}" sibTransId="{86708954-F920-4848-A38C-4CBBFD0AAC2B}"/>
    <dgm:cxn modelId="{4664DAAA-F378-47A0-8B30-C7895A363F31}" type="presOf" srcId="{73639EBE-5093-4D74-86A5-056EEB004667}" destId="{2306AC24-7771-43A5-8B27-BAE57A73BC91}" srcOrd="0" destOrd="0" presId="urn:microsoft.com/office/officeart/2005/8/layout/vList2"/>
    <dgm:cxn modelId="{4DA86674-08C1-4557-8108-FF73F6D8522C}" type="presOf" srcId="{18B4A213-DF33-4C06-9DC4-76CBDDFA257A}" destId="{1564FFC6-1B0A-4CCD-B678-6855D7F991AB}" srcOrd="0" destOrd="0" presId="urn:microsoft.com/office/officeart/2005/8/layout/vList2"/>
    <dgm:cxn modelId="{3E00350F-0C32-474E-9889-3DBB3E4A52C9}" srcId="{A513C343-0BC1-4398-921A-109A6084209B}" destId="{008903F9-08DE-4B6C-A677-3F342674DCCE}" srcOrd="1" destOrd="0" parTransId="{AD3F6D05-F0C5-4D66-BC91-4B1B57E47231}" sibTransId="{4F219531-DD22-4C22-9673-1D74327ADA49}"/>
    <dgm:cxn modelId="{CC77C7C5-2747-4CA8-8D35-B93944D0BD7F}" srcId="{A513C343-0BC1-4398-921A-109A6084209B}" destId="{E07765E4-095B-4FBD-AEE6-92592FB4188A}" srcOrd="6" destOrd="0" parTransId="{0B943B2D-609B-4E4C-AF79-C2EC024E47A6}" sibTransId="{ADA66F5B-51D2-48D1-949E-C554F12A36B5}"/>
    <dgm:cxn modelId="{2629D674-EF1E-4F76-AFCA-FA356BBC4FC3}" type="presOf" srcId="{06093591-FDEF-423D-A381-19A4EF9550DF}" destId="{7A91FF34-6752-4667-AFEC-EE9C09718923}" srcOrd="0" destOrd="0" presId="urn:microsoft.com/office/officeart/2005/8/layout/vList2"/>
    <dgm:cxn modelId="{91DB1CE8-054C-4A0C-908D-8BA7B1A7F30F}" type="presOf" srcId="{118E143A-E86D-4EED-8B23-76F6238643D9}" destId="{18CC7311-1624-4B07-BD04-4BB87ED2DDEC}" srcOrd="0" destOrd="0" presId="urn:microsoft.com/office/officeart/2005/8/layout/vList2"/>
    <dgm:cxn modelId="{2AEF3319-7A58-40C1-9455-108B1672920F}" srcId="{A513C343-0BC1-4398-921A-109A6084209B}" destId="{118E143A-E86D-4EED-8B23-76F6238643D9}" srcOrd="2" destOrd="0" parTransId="{B9E703C9-81EF-441A-A726-D2C7C9085660}" sibTransId="{C264FE41-DA11-409B-89BE-B6B2D1DEACD4}"/>
    <dgm:cxn modelId="{7BC342C0-FF63-4731-B29F-831CBA1B5640}" type="presOf" srcId="{A513C343-0BC1-4398-921A-109A6084209B}" destId="{171D0E19-AF1C-4863-9067-46E3247449B7}" srcOrd="0" destOrd="0" presId="urn:microsoft.com/office/officeart/2005/8/layout/vList2"/>
    <dgm:cxn modelId="{29F7C69A-8126-4E2A-A6AC-3D29BFC3A7B6}" srcId="{A513C343-0BC1-4398-921A-109A6084209B}" destId="{18B4A213-DF33-4C06-9DC4-76CBDDFA257A}" srcOrd="0" destOrd="0" parTransId="{CE5364DC-9930-4B89-90BF-BD991564F874}" sibTransId="{1285725F-41B1-4507-9E43-35D9FCB420A2}"/>
    <dgm:cxn modelId="{880A9558-4EDB-442B-8478-AA11375DD3B7}" srcId="{A513C343-0BC1-4398-921A-109A6084209B}" destId="{06093591-FDEF-423D-A381-19A4EF9550DF}" srcOrd="4" destOrd="0" parTransId="{CA8E15DE-86E5-4BF7-B8CA-0A81782FEA74}" sibTransId="{B74CA0D4-BCE5-47F9-B898-10D2B386001B}"/>
    <dgm:cxn modelId="{F400CF26-7FF6-40E2-8720-CFB32F8F5E20}" type="presOf" srcId="{E07765E4-095B-4FBD-AEE6-92592FB4188A}" destId="{5ED3546E-BAE2-492A-8CDF-F6915E5F612F}" srcOrd="0" destOrd="0" presId="urn:microsoft.com/office/officeart/2005/8/layout/vList2"/>
    <dgm:cxn modelId="{1D7067F3-BEC1-40EF-96CE-9E4B327E59D5}" type="presOf" srcId="{57DCE350-DD47-4402-97A7-A7F1403EF7B0}" destId="{C9DACC04-E7FA-4F61-A254-FBD2F6AC9E1D}" srcOrd="0" destOrd="0" presId="urn:microsoft.com/office/officeart/2005/8/layout/vList2"/>
    <dgm:cxn modelId="{5B32435D-B7F7-492B-A809-C748BC2F4084}" type="presParOf" srcId="{171D0E19-AF1C-4863-9067-46E3247449B7}" destId="{1564FFC6-1B0A-4CCD-B678-6855D7F991AB}" srcOrd="0" destOrd="0" presId="urn:microsoft.com/office/officeart/2005/8/layout/vList2"/>
    <dgm:cxn modelId="{87BB9F28-BBC7-42EE-864A-3E1F6D229FB9}" type="presParOf" srcId="{171D0E19-AF1C-4863-9067-46E3247449B7}" destId="{0B8DE91D-6CFB-4E51-90C3-C84C1BBF0B26}" srcOrd="1" destOrd="0" presId="urn:microsoft.com/office/officeart/2005/8/layout/vList2"/>
    <dgm:cxn modelId="{5988008F-48DE-43FA-8DFA-C78D946710F7}" type="presParOf" srcId="{171D0E19-AF1C-4863-9067-46E3247449B7}" destId="{75DB3167-0E72-43E3-9E7D-45F242CC9CE1}" srcOrd="2" destOrd="0" presId="urn:microsoft.com/office/officeart/2005/8/layout/vList2"/>
    <dgm:cxn modelId="{2ED2FDEC-61B6-4E67-9C3F-C4C63E031992}" type="presParOf" srcId="{171D0E19-AF1C-4863-9067-46E3247449B7}" destId="{0A166E7D-B3E0-4B56-9975-2FD66B3BA769}" srcOrd="3" destOrd="0" presId="urn:microsoft.com/office/officeart/2005/8/layout/vList2"/>
    <dgm:cxn modelId="{BEC7C055-9B49-4259-A435-729D1351FE4E}" type="presParOf" srcId="{171D0E19-AF1C-4863-9067-46E3247449B7}" destId="{18CC7311-1624-4B07-BD04-4BB87ED2DDEC}" srcOrd="4" destOrd="0" presId="urn:microsoft.com/office/officeart/2005/8/layout/vList2"/>
    <dgm:cxn modelId="{FCB0B683-8471-4E81-AB7B-8F024336E52D}" type="presParOf" srcId="{171D0E19-AF1C-4863-9067-46E3247449B7}" destId="{546197F9-6A47-4882-BD8E-38FDB3148A90}" srcOrd="5" destOrd="0" presId="urn:microsoft.com/office/officeart/2005/8/layout/vList2"/>
    <dgm:cxn modelId="{02F4BE74-DB09-47DA-8F23-016FDDF3DE02}" type="presParOf" srcId="{171D0E19-AF1C-4863-9067-46E3247449B7}" destId="{C9DACC04-E7FA-4F61-A254-FBD2F6AC9E1D}" srcOrd="6" destOrd="0" presId="urn:microsoft.com/office/officeart/2005/8/layout/vList2"/>
    <dgm:cxn modelId="{D27459CD-0A5A-4A35-A38F-CEABF660385C}" type="presParOf" srcId="{171D0E19-AF1C-4863-9067-46E3247449B7}" destId="{E27B33B3-DAF4-4027-B9BD-B806D6A95594}" srcOrd="7" destOrd="0" presId="urn:microsoft.com/office/officeart/2005/8/layout/vList2"/>
    <dgm:cxn modelId="{06B0C996-38E7-49BF-886C-F7CEBDF82C85}" type="presParOf" srcId="{171D0E19-AF1C-4863-9067-46E3247449B7}" destId="{7A91FF34-6752-4667-AFEC-EE9C09718923}" srcOrd="8" destOrd="0" presId="urn:microsoft.com/office/officeart/2005/8/layout/vList2"/>
    <dgm:cxn modelId="{D7A6D003-523E-42B5-8A44-5BD4E103623F}" type="presParOf" srcId="{171D0E19-AF1C-4863-9067-46E3247449B7}" destId="{7D69A94D-1300-4B4B-8AB4-838BDC5C6DE7}" srcOrd="9" destOrd="0" presId="urn:microsoft.com/office/officeart/2005/8/layout/vList2"/>
    <dgm:cxn modelId="{979FE5ED-2682-46F6-98B1-A876320D5D2D}" type="presParOf" srcId="{171D0E19-AF1C-4863-9067-46E3247449B7}" destId="{2306AC24-7771-43A5-8B27-BAE57A73BC91}" srcOrd="10" destOrd="0" presId="urn:microsoft.com/office/officeart/2005/8/layout/vList2"/>
    <dgm:cxn modelId="{F87A2635-1EEB-42D2-A240-A97CB80A2654}" type="presParOf" srcId="{171D0E19-AF1C-4863-9067-46E3247449B7}" destId="{F9917CD2-1B65-4DDC-91AC-C6495FBB05D7}" srcOrd="11" destOrd="0" presId="urn:microsoft.com/office/officeart/2005/8/layout/vList2"/>
    <dgm:cxn modelId="{44065709-ACC1-4388-9B1B-3D3FD4AFF479}" type="presParOf" srcId="{171D0E19-AF1C-4863-9067-46E3247449B7}" destId="{5ED3546E-BAE2-492A-8CDF-F6915E5F612F}" srcOrd="1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7B79528-2598-4D93-B243-EBFE44D69B9C}" type="doc">
      <dgm:prSet loTypeId="urn:microsoft.com/office/officeart/2005/8/layout/hList7#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F295949-D775-4041-90DF-45F65B7EFFA2}">
      <dgm:prSet phldrT="[Текст]" custT="1"/>
      <dgm:spPr/>
      <dgm:t>
        <a:bodyPr/>
        <a:lstStyle/>
        <a:p>
          <a:r>
            <a:rPr lang="ru-RU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3  </a:t>
          </a:r>
          <a:br>
            <a:rPr lang="ru-RU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</a:br>
          <a:r>
            <a:rPr lang="ru-RU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организации </a:t>
          </a:r>
          <a:r>
            <a:rPr lang="ru-RU" sz="2000" b="1" kern="10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физкультуры </a:t>
          </a:r>
          <a:r>
            <a:rPr lang="ru-RU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и спорта</a:t>
          </a:r>
          <a:endParaRPr lang="ru-RU" sz="2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B5FF895-5FDA-4FD4-86E6-BF705943AFBF}" type="parTrans" cxnId="{247592E0-2C2F-47A2-93DE-2CF5D31929F6}">
      <dgm:prSet/>
      <dgm:spPr/>
      <dgm:t>
        <a:bodyPr/>
        <a:lstStyle/>
        <a:p>
          <a:endParaRPr lang="ru-RU"/>
        </a:p>
      </dgm:t>
    </dgm:pt>
    <dgm:pt modelId="{2413FD1F-97EE-4C16-9F92-24D52CB73CC2}" type="sibTrans" cxnId="{247592E0-2C2F-47A2-93DE-2CF5D31929F6}">
      <dgm:prSet/>
      <dgm:spPr/>
      <dgm:t>
        <a:bodyPr/>
        <a:lstStyle/>
        <a:p>
          <a:endParaRPr lang="ru-RU"/>
        </a:p>
      </dgm:t>
    </dgm:pt>
    <dgm:pt modelId="{E4165A3C-FD41-4BF9-8598-4D08FB47BE59}">
      <dgm:prSet phldrT="[Текст]" custT="1"/>
      <dgm:spPr/>
      <dgm:t>
        <a:bodyPr/>
        <a:lstStyle/>
        <a:p>
          <a: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4 </a:t>
          </a:r>
          <a:b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</a:br>
          <a: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организации высшего образования </a:t>
          </a:r>
          <a:endParaRPr lang="ru-RU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9709F21-617A-4463-8E5A-629382DF3F7B}" type="parTrans" cxnId="{6F7D74B9-0C0B-469D-889C-91647C64A1E9}">
      <dgm:prSet/>
      <dgm:spPr/>
      <dgm:t>
        <a:bodyPr/>
        <a:lstStyle/>
        <a:p>
          <a:endParaRPr lang="ru-RU"/>
        </a:p>
      </dgm:t>
    </dgm:pt>
    <dgm:pt modelId="{05B6936A-F460-412A-8DBF-D74E8DE406BE}" type="sibTrans" cxnId="{6F7D74B9-0C0B-469D-889C-91647C64A1E9}">
      <dgm:prSet/>
      <dgm:spPr/>
      <dgm:t>
        <a:bodyPr/>
        <a:lstStyle/>
        <a:p>
          <a:endParaRPr lang="ru-RU"/>
        </a:p>
      </dgm:t>
    </dgm:pt>
    <dgm:pt modelId="{0176F46C-1D18-485C-BA4A-42758B5D8410}">
      <dgm:prSet phldrT="[Текст]" custT="1"/>
      <dgm:spPr/>
      <dgm:t>
        <a:bodyPr/>
        <a:lstStyle/>
        <a:p>
          <a: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35 </a:t>
          </a:r>
          <a:b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</a:br>
          <a: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организаций культуры</a:t>
          </a:r>
          <a:b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</a:br>
          <a:endParaRPr lang="ru-RU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A2A9F5C-6EA5-48A4-A74A-8FABA7A2D5A9}" type="parTrans" cxnId="{D87509C3-9913-4C95-BA2C-B67AAC3C9109}">
      <dgm:prSet/>
      <dgm:spPr/>
      <dgm:t>
        <a:bodyPr/>
        <a:lstStyle/>
        <a:p>
          <a:endParaRPr lang="ru-RU"/>
        </a:p>
      </dgm:t>
    </dgm:pt>
    <dgm:pt modelId="{F575D7AE-8E8F-43C5-B637-018EEED6243A}" type="sibTrans" cxnId="{D87509C3-9913-4C95-BA2C-B67AAC3C9109}">
      <dgm:prSet/>
      <dgm:spPr/>
      <dgm:t>
        <a:bodyPr/>
        <a:lstStyle/>
        <a:p>
          <a:endParaRPr lang="ru-RU"/>
        </a:p>
      </dgm:t>
    </dgm:pt>
    <dgm:pt modelId="{C05DA0EB-BEBC-4E15-8833-18D44B932535}">
      <dgm:prSet phldrT="[Текст]" custT="1"/>
      <dgm:spPr/>
      <dgm:t>
        <a:bodyPr/>
        <a:lstStyle/>
        <a:p>
          <a: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522 </a:t>
          </a:r>
          <a:r>
            <a:rPr lang="ru-RU" sz="19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образовательная организация</a:t>
          </a:r>
          <a:br>
            <a:rPr lang="ru-RU" sz="19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</a:br>
          <a:endParaRPr lang="ru-RU" sz="19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05EC307-D331-494F-A47E-4C25D7584DCD}" type="parTrans" cxnId="{46883A38-7713-451F-9573-B1DE842D8336}">
      <dgm:prSet/>
      <dgm:spPr/>
      <dgm:t>
        <a:bodyPr/>
        <a:lstStyle/>
        <a:p>
          <a:endParaRPr lang="ru-RU"/>
        </a:p>
      </dgm:t>
    </dgm:pt>
    <dgm:pt modelId="{2E496A16-6282-4C6C-91D2-CFED95BAA194}" type="sibTrans" cxnId="{46883A38-7713-451F-9573-B1DE842D8336}">
      <dgm:prSet/>
      <dgm:spPr/>
      <dgm:t>
        <a:bodyPr/>
        <a:lstStyle/>
        <a:p>
          <a:endParaRPr lang="ru-RU"/>
        </a:p>
      </dgm:t>
    </dgm:pt>
    <dgm:pt modelId="{BC0D8FC9-F259-4CD9-8CD1-91865D1A8594}">
      <dgm:prSet phldrT="[Текст]" custT="1"/>
      <dgm:spPr/>
      <dgm:t>
        <a:bodyPr/>
        <a:lstStyle/>
        <a:p>
          <a: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48 </a:t>
          </a:r>
          <a:b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</a:br>
          <a: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частных организаций</a:t>
          </a:r>
          <a:endParaRPr lang="ru-RU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6A0520F-EE0C-4776-B77B-1485DBCC7172}" type="parTrans" cxnId="{AC380E6E-AB31-4479-83F3-155FEF0B6DF1}">
      <dgm:prSet/>
      <dgm:spPr/>
      <dgm:t>
        <a:bodyPr/>
        <a:lstStyle/>
        <a:p>
          <a:endParaRPr lang="ru-RU"/>
        </a:p>
      </dgm:t>
    </dgm:pt>
    <dgm:pt modelId="{9456F93A-BE6E-41D4-B38E-00ED6FFC1BBA}" type="sibTrans" cxnId="{AC380E6E-AB31-4479-83F3-155FEF0B6DF1}">
      <dgm:prSet/>
      <dgm:spPr/>
      <dgm:t>
        <a:bodyPr/>
        <a:lstStyle/>
        <a:p>
          <a:endParaRPr lang="ru-RU"/>
        </a:p>
      </dgm:t>
    </dgm:pt>
    <dgm:pt modelId="{3A992769-5634-4BB6-A354-DE576297DA2E}" type="pres">
      <dgm:prSet presAssocID="{57B79528-2598-4D93-B243-EBFE44D69B9C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BB32D46-FC3E-410B-8B5E-32A7EF1EB512}" type="pres">
      <dgm:prSet presAssocID="{57B79528-2598-4D93-B243-EBFE44D69B9C}" presName="fgShape" presStyleLbl="fgShp" presStyleIdx="0" presStyleCnt="1" custScaleX="107791" custScaleY="194064" custLinFactY="12329" custLinFactNeighborX="8461" custLinFactNeighborY="100000"/>
      <dgm:spPr/>
      <dgm:t>
        <a:bodyPr/>
        <a:lstStyle/>
        <a:p>
          <a:endParaRPr lang="ru-RU"/>
        </a:p>
      </dgm:t>
    </dgm:pt>
    <dgm:pt modelId="{1F548C2A-9189-4CCA-8909-1BB3D469C3EF}" type="pres">
      <dgm:prSet presAssocID="{57B79528-2598-4D93-B243-EBFE44D69B9C}" presName="linComp" presStyleCnt="0"/>
      <dgm:spPr/>
      <dgm:t>
        <a:bodyPr/>
        <a:lstStyle/>
        <a:p>
          <a:endParaRPr lang="ru-RU"/>
        </a:p>
      </dgm:t>
    </dgm:pt>
    <dgm:pt modelId="{D3CFCD62-43BD-4DEE-A7BF-88C8ACC136B3}" type="pres">
      <dgm:prSet presAssocID="{C05DA0EB-BEBC-4E15-8833-18D44B932535}" presName="compNode" presStyleCnt="0"/>
      <dgm:spPr/>
      <dgm:t>
        <a:bodyPr/>
        <a:lstStyle/>
        <a:p>
          <a:endParaRPr lang="ru-RU"/>
        </a:p>
      </dgm:t>
    </dgm:pt>
    <dgm:pt modelId="{C1124853-7D28-4C5D-80CE-AC884692C37C}" type="pres">
      <dgm:prSet presAssocID="{C05DA0EB-BEBC-4E15-8833-18D44B932535}" presName="bkgdShape" presStyleLbl="node1" presStyleIdx="0" presStyleCnt="5" custLinFactNeighborX="2624" custLinFactNeighborY="-205"/>
      <dgm:spPr/>
      <dgm:t>
        <a:bodyPr/>
        <a:lstStyle/>
        <a:p>
          <a:endParaRPr lang="ru-RU"/>
        </a:p>
      </dgm:t>
    </dgm:pt>
    <dgm:pt modelId="{56A3E879-D87E-4512-B868-A6B2BDC88FDC}" type="pres">
      <dgm:prSet presAssocID="{C05DA0EB-BEBC-4E15-8833-18D44B932535}" presName="nodeTx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610577-BD5B-4176-A588-535B8921C97B}" type="pres">
      <dgm:prSet presAssocID="{C05DA0EB-BEBC-4E15-8833-18D44B932535}" presName="invisiNode" presStyleLbl="node1" presStyleIdx="0" presStyleCnt="5"/>
      <dgm:spPr/>
      <dgm:t>
        <a:bodyPr/>
        <a:lstStyle/>
        <a:p>
          <a:endParaRPr lang="ru-RU"/>
        </a:p>
      </dgm:t>
    </dgm:pt>
    <dgm:pt modelId="{96661815-1315-40D9-8CF5-CF5A26F9238B}" type="pres">
      <dgm:prSet presAssocID="{C05DA0EB-BEBC-4E15-8833-18D44B932535}" presName="imagNode" presStyleLbl="fgImgPlace1" presStyleIdx="0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74000" r="-74000"/>
          </a:stretch>
        </a:blipFill>
      </dgm:spPr>
      <dgm:t>
        <a:bodyPr/>
        <a:lstStyle/>
        <a:p>
          <a:endParaRPr lang="ru-RU"/>
        </a:p>
      </dgm:t>
    </dgm:pt>
    <dgm:pt modelId="{048DF72A-5206-4C77-A5CC-644E37A2AC1A}" type="pres">
      <dgm:prSet presAssocID="{2E496A16-6282-4C6C-91D2-CFED95BAA194}" presName="sibTrans" presStyleLbl="sibTrans2D1" presStyleIdx="0" presStyleCnt="0"/>
      <dgm:spPr/>
      <dgm:t>
        <a:bodyPr/>
        <a:lstStyle/>
        <a:p>
          <a:endParaRPr lang="ru-RU"/>
        </a:p>
      </dgm:t>
    </dgm:pt>
    <dgm:pt modelId="{17958BE6-B4B0-4F73-B00C-9E7938006B70}" type="pres">
      <dgm:prSet presAssocID="{0176F46C-1D18-485C-BA4A-42758B5D8410}" presName="compNode" presStyleCnt="0"/>
      <dgm:spPr/>
      <dgm:t>
        <a:bodyPr/>
        <a:lstStyle/>
        <a:p>
          <a:endParaRPr lang="ru-RU"/>
        </a:p>
      </dgm:t>
    </dgm:pt>
    <dgm:pt modelId="{6B804433-D455-4E04-A404-1351FFDD08CF}" type="pres">
      <dgm:prSet presAssocID="{0176F46C-1D18-485C-BA4A-42758B5D8410}" presName="bkgdShape" presStyleLbl="node1" presStyleIdx="1" presStyleCnt="5"/>
      <dgm:spPr/>
      <dgm:t>
        <a:bodyPr/>
        <a:lstStyle/>
        <a:p>
          <a:endParaRPr lang="ru-RU"/>
        </a:p>
      </dgm:t>
    </dgm:pt>
    <dgm:pt modelId="{37A1ABFE-B6A2-4841-BCD5-62DDE5D9963F}" type="pres">
      <dgm:prSet presAssocID="{0176F46C-1D18-485C-BA4A-42758B5D8410}" presName="nodeTx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2DFF5B-C587-4537-96D7-E609C491C3E1}" type="pres">
      <dgm:prSet presAssocID="{0176F46C-1D18-485C-BA4A-42758B5D8410}" presName="invisiNode" presStyleLbl="node1" presStyleIdx="1" presStyleCnt="5"/>
      <dgm:spPr/>
      <dgm:t>
        <a:bodyPr/>
        <a:lstStyle/>
        <a:p>
          <a:endParaRPr lang="ru-RU"/>
        </a:p>
      </dgm:t>
    </dgm:pt>
    <dgm:pt modelId="{DDACCB02-FDAE-4414-9AF6-2ADF0AEDC48D}" type="pres">
      <dgm:prSet presAssocID="{0176F46C-1D18-485C-BA4A-42758B5D8410}" presName="imagNode" presStyleLbl="fgImgPlace1" presStyleIdx="1" presStyleCnt="5" custScaleX="96522" custScaleY="94053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8000" r="-58000"/>
          </a:stretch>
        </a:blipFill>
      </dgm:spPr>
      <dgm:t>
        <a:bodyPr/>
        <a:lstStyle/>
        <a:p>
          <a:endParaRPr lang="ru-RU"/>
        </a:p>
      </dgm:t>
    </dgm:pt>
    <dgm:pt modelId="{94B05C6A-547C-4360-AE7A-B9E55E149874}" type="pres">
      <dgm:prSet presAssocID="{F575D7AE-8E8F-43C5-B637-018EEED6243A}" presName="sibTrans" presStyleLbl="sibTrans2D1" presStyleIdx="0" presStyleCnt="0"/>
      <dgm:spPr/>
      <dgm:t>
        <a:bodyPr/>
        <a:lstStyle/>
        <a:p>
          <a:endParaRPr lang="ru-RU"/>
        </a:p>
      </dgm:t>
    </dgm:pt>
    <dgm:pt modelId="{8B3CA66E-F593-4286-BA6A-62F094E90C7F}" type="pres">
      <dgm:prSet presAssocID="{E4165A3C-FD41-4BF9-8598-4D08FB47BE59}" presName="compNode" presStyleCnt="0"/>
      <dgm:spPr/>
      <dgm:t>
        <a:bodyPr/>
        <a:lstStyle/>
        <a:p>
          <a:endParaRPr lang="ru-RU"/>
        </a:p>
      </dgm:t>
    </dgm:pt>
    <dgm:pt modelId="{4FE05505-4365-48B5-8272-662AF2BE3048}" type="pres">
      <dgm:prSet presAssocID="{E4165A3C-FD41-4BF9-8598-4D08FB47BE59}" presName="bkgdShape" presStyleLbl="node1" presStyleIdx="2" presStyleCnt="5" custScaleY="99877" custLinFactNeighborX="-1546"/>
      <dgm:spPr/>
      <dgm:t>
        <a:bodyPr/>
        <a:lstStyle/>
        <a:p>
          <a:endParaRPr lang="ru-RU"/>
        </a:p>
      </dgm:t>
    </dgm:pt>
    <dgm:pt modelId="{6184D9C5-C611-4B1A-BD7F-0397F445E716}" type="pres">
      <dgm:prSet presAssocID="{E4165A3C-FD41-4BF9-8598-4D08FB47BE59}" presName="nodeTx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6DBB099-D76B-4ACF-81E5-904E30C1043C}" type="pres">
      <dgm:prSet presAssocID="{E4165A3C-FD41-4BF9-8598-4D08FB47BE59}" presName="invisiNode" presStyleLbl="node1" presStyleIdx="2" presStyleCnt="5"/>
      <dgm:spPr/>
      <dgm:t>
        <a:bodyPr/>
        <a:lstStyle/>
        <a:p>
          <a:endParaRPr lang="ru-RU"/>
        </a:p>
      </dgm:t>
    </dgm:pt>
    <dgm:pt modelId="{992CF56E-DF23-45C2-B922-68105DDB0041}" type="pres">
      <dgm:prSet presAssocID="{E4165A3C-FD41-4BF9-8598-4D08FB47BE59}" presName="imagNode" presStyleLbl="fgImgPlace1" presStyleIdx="2" presStyleCnt="5" custScaleX="101427" custScaleY="90007" custLinFactNeighborX="2064" custLinFactNeighborY="1777"/>
      <dgm:spPr>
        <a:blipFill dpi="0" rotWithShape="1"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9492" t="655" r="-134508" b="-655"/>
          </a:stretch>
        </a:blipFill>
      </dgm:spPr>
      <dgm:t>
        <a:bodyPr/>
        <a:lstStyle/>
        <a:p>
          <a:endParaRPr lang="ru-RU"/>
        </a:p>
      </dgm:t>
    </dgm:pt>
    <dgm:pt modelId="{6DAB476A-B48A-43D9-908B-4847A3C80A49}" type="pres">
      <dgm:prSet presAssocID="{05B6936A-F460-412A-8DBF-D74E8DE406BE}" presName="sibTrans" presStyleLbl="sibTrans2D1" presStyleIdx="0" presStyleCnt="0"/>
      <dgm:spPr/>
      <dgm:t>
        <a:bodyPr/>
        <a:lstStyle/>
        <a:p>
          <a:endParaRPr lang="ru-RU"/>
        </a:p>
      </dgm:t>
    </dgm:pt>
    <dgm:pt modelId="{F915CDEB-B5F4-4E27-91E6-9FC1FAF61948}" type="pres">
      <dgm:prSet presAssocID="{9F295949-D775-4041-90DF-45F65B7EFFA2}" presName="compNode" presStyleCnt="0"/>
      <dgm:spPr/>
      <dgm:t>
        <a:bodyPr/>
        <a:lstStyle/>
        <a:p>
          <a:endParaRPr lang="ru-RU"/>
        </a:p>
      </dgm:t>
    </dgm:pt>
    <dgm:pt modelId="{0684A97A-E32A-4432-A48F-13FC18AE964F}" type="pres">
      <dgm:prSet presAssocID="{9F295949-D775-4041-90DF-45F65B7EFFA2}" presName="bkgdShape" presStyleLbl="node1" presStyleIdx="3" presStyleCnt="5"/>
      <dgm:spPr/>
      <dgm:t>
        <a:bodyPr/>
        <a:lstStyle/>
        <a:p>
          <a:endParaRPr lang="ru-RU"/>
        </a:p>
      </dgm:t>
    </dgm:pt>
    <dgm:pt modelId="{EBE604CB-C482-4E0B-BA65-6033C256CA30}" type="pres">
      <dgm:prSet presAssocID="{9F295949-D775-4041-90DF-45F65B7EFFA2}" presName="nodeTx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17D75D6-1CA4-46FC-8ADB-557950D13635}" type="pres">
      <dgm:prSet presAssocID="{9F295949-D775-4041-90DF-45F65B7EFFA2}" presName="invisiNode" presStyleLbl="node1" presStyleIdx="3" presStyleCnt="5"/>
      <dgm:spPr/>
      <dgm:t>
        <a:bodyPr/>
        <a:lstStyle/>
        <a:p>
          <a:endParaRPr lang="ru-RU"/>
        </a:p>
      </dgm:t>
    </dgm:pt>
    <dgm:pt modelId="{7B26B78F-2213-4A96-BCAD-EE3557C52ADB}" type="pres">
      <dgm:prSet presAssocID="{9F295949-D775-4041-90DF-45F65B7EFFA2}" presName="imagNode" presStyleLbl="fgImgPlace1" presStyleIdx="3" presStyleCnt="5"/>
      <dgm:spPr>
        <a:blipFill dpi="0" rotWithShape="1"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40" t="126" r="-5337" b="3936"/>
          </a:stretch>
        </a:blipFill>
      </dgm:spPr>
      <dgm:t>
        <a:bodyPr/>
        <a:lstStyle/>
        <a:p>
          <a:endParaRPr lang="ru-RU"/>
        </a:p>
      </dgm:t>
    </dgm:pt>
    <dgm:pt modelId="{49065130-F5EE-4720-B4CC-F7FE90ADFDAA}" type="pres">
      <dgm:prSet presAssocID="{2413FD1F-97EE-4C16-9F92-24D52CB73CC2}" presName="sibTrans" presStyleLbl="sibTrans2D1" presStyleIdx="0" presStyleCnt="0"/>
      <dgm:spPr/>
      <dgm:t>
        <a:bodyPr/>
        <a:lstStyle/>
        <a:p>
          <a:endParaRPr lang="ru-RU"/>
        </a:p>
      </dgm:t>
    </dgm:pt>
    <dgm:pt modelId="{FAEF915C-7DB8-4BB9-96FD-5AFCA0356FFD}" type="pres">
      <dgm:prSet presAssocID="{BC0D8FC9-F259-4CD9-8CD1-91865D1A8594}" presName="compNode" presStyleCnt="0"/>
      <dgm:spPr/>
      <dgm:t>
        <a:bodyPr/>
        <a:lstStyle/>
        <a:p>
          <a:endParaRPr lang="ru-RU"/>
        </a:p>
      </dgm:t>
    </dgm:pt>
    <dgm:pt modelId="{25D98C67-4B10-4D6B-93EC-6E9737BD6A5C}" type="pres">
      <dgm:prSet presAssocID="{BC0D8FC9-F259-4CD9-8CD1-91865D1A8594}" presName="bkgdShape" presStyleLbl="node1" presStyleIdx="4" presStyleCnt="5" custLinFactNeighborX="-1031" custLinFactNeighborY="747"/>
      <dgm:spPr/>
      <dgm:t>
        <a:bodyPr/>
        <a:lstStyle/>
        <a:p>
          <a:endParaRPr lang="ru-RU"/>
        </a:p>
      </dgm:t>
    </dgm:pt>
    <dgm:pt modelId="{8BFAFFD5-3BCE-494C-BB66-183D2776FB6B}" type="pres">
      <dgm:prSet presAssocID="{BC0D8FC9-F259-4CD9-8CD1-91865D1A8594}" presName="nodeTx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2C4001-26DE-4F22-950F-18B0F62B959D}" type="pres">
      <dgm:prSet presAssocID="{BC0D8FC9-F259-4CD9-8CD1-91865D1A8594}" presName="invisiNode" presStyleLbl="node1" presStyleIdx="4" presStyleCnt="5"/>
      <dgm:spPr/>
      <dgm:t>
        <a:bodyPr/>
        <a:lstStyle/>
        <a:p>
          <a:endParaRPr lang="ru-RU"/>
        </a:p>
      </dgm:t>
    </dgm:pt>
    <dgm:pt modelId="{A5846928-EB90-4A34-97ED-F5DC69AA439C}" type="pres">
      <dgm:prSet presAssocID="{BC0D8FC9-F259-4CD9-8CD1-91865D1A8594}" presName="imagNode" presStyleLbl="fgImgPlace1" presStyleIdx="4" presStyleCnt="5"/>
      <dgm:spPr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5000" r="-55000"/>
          </a:stretch>
        </a:blipFill>
      </dgm:spPr>
      <dgm:t>
        <a:bodyPr/>
        <a:lstStyle/>
        <a:p>
          <a:endParaRPr lang="ru-RU"/>
        </a:p>
      </dgm:t>
    </dgm:pt>
  </dgm:ptLst>
  <dgm:cxnLst>
    <dgm:cxn modelId="{B698A049-26F8-4FC8-861D-BC2F7247D8DF}" type="presOf" srcId="{2E496A16-6282-4C6C-91D2-CFED95BAA194}" destId="{048DF72A-5206-4C77-A5CC-644E37A2AC1A}" srcOrd="0" destOrd="0" presId="urn:microsoft.com/office/officeart/2005/8/layout/hList7#1"/>
    <dgm:cxn modelId="{667BD645-1845-4E47-A451-43A029F06008}" type="presOf" srcId="{BC0D8FC9-F259-4CD9-8CD1-91865D1A8594}" destId="{25D98C67-4B10-4D6B-93EC-6E9737BD6A5C}" srcOrd="0" destOrd="0" presId="urn:microsoft.com/office/officeart/2005/8/layout/hList7#1"/>
    <dgm:cxn modelId="{64387F0D-52DB-4042-ACF0-BC0E16AA7508}" type="presOf" srcId="{BC0D8FC9-F259-4CD9-8CD1-91865D1A8594}" destId="{8BFAFFD5-3BCE-494C-BB66-183D2776FB6B}" srcOrd="1" destOrd="0" presId="urn:microsoft.com/office/officeart/2005/8/layout/hList7#1"/>
    <dgm:cxn modelId="{FD4E354D-9A67-4F5E-9EB7-3BA6E9BC4D68}" type="presOf" srcId="{0176F46C-1D18-485C-BA4A-42758B5D8410}" destId="{6B804433-D455-4E04-A404-1351FFDD08CF}" srcOrd="0" destOrd="0" presId="urn:microsoft.com/office/officeart/2005/8/layout/hList7#1"/>
    <dgm:cxn modelId="{3141CF06-C97B-43B6-9806-56A633F2BE10}" type="presOf" srcId="{C05DA0EB-BEBC-4E15-8833-18D44B932535}" destId="{C1124853-7D28-4C5D-80CE-AC884692C37C}" srcOrd="0" destOrd="0" presId="urn:microsoft.com/office/officeart/2005/8/layout/hList7#1"/>
    <dgm:cxn modelId="{AE2A4337-90C9-4C17-85C6-0BBF267BAECB}" type="presOf" srcId="{E4165A3C-FD41-4BF9-8598-4D08FB47BE59}" destId="{4FE05505-4365-48B5-8272-662AF2BE3048}" srcOrd="0" destOrd="0" presId="urn:microsoft.com/office/officeart/2005/8/layout/hList7#1"/>
    <dgm:cxn modelId="{A6ABCA50-84BE-436F-9234-F8BB7824F084}" type="presOf" srcId="{F575D7AE-8E8F-43C5-B637-018EEED6243A}" destId="{94B05C6A-547C-4360-AE7A-B9E55E149874}" srcOrd="0" destOrd="0" presId="urn:microsoft.com/office/officeart/2005/8/layout/hList7#1"/>
    <dgm:cxn modelId="{6722DC24-2178-4687-B1D4-39F4AC9961ED}" type="presOf" srcId="{C05DA0EB-BEBC-4E15-8833-18D44B932535}" destId="{56A3E879-D87E-4512-B868-A6B2BDC88FDC}" srcOrd="1" destOrd="0" presId="urn:microsoft.com/office/officeart/2005/8/layout/hList7#1"/>
    <dgm:cxn modelId="{AC84475B-2FE5-41B0-A1A0-0F152C66420A}" type="presOf" srcId="{E4165A3C-FD41-4BF9-8598-4D08FB47BE59}" destId="{6184D9C5-C611-4B1A-BD7F-0397F445E716}" srcOrd="1" destOrd="0" presId="urn:microsoft.com/office/officeart/2005/8/layout/hList7#1"/>
    <dgm:cxn modelId="{8146FE57-9A3C-4A52-ADA8-F5204260AEAD}" type="presOf" srcId="{57B79528-2598-4D93-B243-EBFE44D69B9C}" destId="{3A992769-5634-4BB6-A354-DE576297DA2E}" srcOrd="0" destOrd="0" presId="urn:microsoft.com/office/officeart/2005/8/layout/hList7#1"/>
    <dgm:cxn modelId="{D87509C3-9913-4C95-BA2C-B67AAC3C9109}" srcId="{57B79528-2598-4D93-B243-EBFE44D69B9C}" destId="{0176F46C-1D18-485C-BA4A-42758B5D8410}" srcOrd="1" destOrd="0" parTransId="{FA2A9F5C-6EA5-48A4-A74A-8FABA7A2D5A9}" sibTransId="{F575D7AE-8E8F-43C5-B637-018EEED6243A}"/>
    <dgm:cxn modelId="{E7C3B169-4CCF-4569-AEB6-11B587B7EBB2}" type="presOf" srcId="{9F295949-D775-4041-90DF-45F65B7EFFA2}" destId="{0684A97A-E32A-4432-A48F-13FC18AE964F}" srcOrd="0" destOrd="0" presId="urn:microsoft.com/office/officeart/2005/8/layout/hList7#1"/>
    <dgm:cxn modelId="{6F7D74B9-0C0B-469D-889C-91647C64A1E9}" srcId="{57B79528-2598-4D93-B243-EBFE44D69B9C}" destId="{E4165A3C-FD41-4BF9-8598-4D08FB47BE59}" srcOrd="2" destOrd="0" parTransId="{F9709F21-617A-4463-8E5A-629382DF3F7B}" sibTransId="{05B6936A-F460-412A-8DBF-D74E8DE406BE}"/>
    <dgm:cxn modelId="{46883A38-7713-451F-9573-B1DE842D8336}" srcId="{57B79528-2598-4D93-B243-EBFE44D69B9C}" destId="{C05DA0EB-BEBC-4E15-8833-18D44B932535}" srcOrd="0" destOrd="0" parTransId="{505EC307-D331-494F-A47E-4C25D7584DCD}" sibTransId="{2E496A16-6282-4C6C-91D2-CFED95BAA194}"/>
    <dgm:cxn modelId="{AC380E6E-AB31-4479-83F3-155FEF0B6DF1}" srcId="{57B79528-2598-4D93-B243-EBFE44D69B9C}" destId="{BC0D8FC9-F259-4CD9-8CD1-91865D1A8594}" srcOrd="4" destOrd="0" parTransId="{B6A0520F-EE0C-4776-B77B-1485DBCC7172}" sibTransId="{9456F93A-BE6E-41D4-B38E-00ED6FFC1BBA}"/>
    <dgm:cxn modelId="{76CD244B-BA99-421B-8B38-CED5576A5C25}" type="presOf" srcId="{0176F46C-1D18-485C-BA4A-42758B5D8410}" destId="{37A1ABFE-B6A2-4841-BCD5-62DDE5D9963F}" srcOrd="1" destOrd="0" presId="urn:microsoft.com/office/officeart/2005/8/layout/hList7#1"/>
    <dgm:cxn modelId="{247592E0-2C2F-47A2-93DE-2CF5D31929F6}" srcId="{57B79528-2598-4D93-B243-EBFE44D69B9C}" destId="{9F295949-D775-4041-90DF-45F65B7EFFA2}" srcOrd="3" destOrd="0" parTransId="{5B5FF895-5FDA-4FD4-86E6-BF705943AFBF}" sibTransId="{2413FD1F-97EE-4C16-9F92-24D52CB73CC2}"/>
    <dgm:cxn modelId="{ACCA2904-8114-493E-912C-CF455D49C95A}" type="presOf" srcId="{2413FD1F-97EE-4C16-9F92-24D52CB73CC2}" destId="{49065130-F5EE-4720-B4CC-F7FE90ADFDAA}" srcOrd="0" destOrd="0" presId="urn:microsoft.com/office/officeart/2005/8/layout/hList7#1"/>
    <dgm:cxn modelId="{086F62AA-0D31-4D62-95E7-0D37FA765A0F}" type="presOf" srcId="{9F295949-D775-4041-90DF-45F65B7EFFA2}" destId="{EBE604CB-C482-4E0B-BA65-6033C256CA30}" srcOrd="1" destOrd="0" presId="urn:microsoft.com/office/officeart/2005/8/layout/hList7#1"/>
    <dgm:cxn modelId="{54B88FD4-A013-4A3E-92FF-A834A7EF04DB}" type="presOf" srcId="{05B6936A-F460-412A-8DBF-D74E8DE406BE}" destId="{6DAB476A-B48A-43D9-908B-4847A3C80A49}" srcOrd="0" destOrd="0" presId="urn:microsoft.com/office/officeart/2005/8/layout/hList7#1"/>
    <dgm:cxn modelId="{0D7B3F38-B814-41FF-9ABE-97B28CBDF3DC}" type="presParOf" srcId="{3A992769-5634-4BB6-A354-DE576297DA2E}" destId="{0BB32D46-FC3E-410B-8B5E-32A7EF1EB512}" srcOrd="0" destOrd="0" presId="urn:microsoft.com/office/officeart/2005/8/layout/hList7#1"/>
    <dgm:cxn modelId="{2433D0D7-D218-4E31-8A27-03239895617A}" type="presParOf" srcId="{3A992769-5634-4BB6-A354-DE576297DA2E}" destId="{1F548C2A-9189-4CCA-8909-1BB3D469C3EF}" srcOrd="1" destOrd="0" presId="urn:microsoft.com/office/officeart/2005/8/layout/hList7#1"/>
    <dgm:cxn modelId="{B591C9D5-AB6C-4946-8CEE-86CDBE8161BD}" type="presParOf" srcId="{1F548C2A-9189-4CCA-8909-1BB3D469C3EF}" destId="{D3CFCD62-43BD-4DEE-A7BF-88C8ACC136B3}" srcOrd="0" destOrd="0" presId="urn:microsoft.com/office/officeart/2005/8/layout/hList7#1"/>
    <dgm:cxn modelId="{B961E3B5-D418-4295-8D70-6E29C337B4DB}" type="presParOf" srcId="{D3CFCD62-43BD-4DEE-A7BF-88C8ACC136B3}" destId="{C1124853-7D28-4C5D-80CE-AC884692C37C}" srcOrd="0" destOrd="0" presId="urn:microsoft.com/office/officeart/2005/8/layout/hList7#1"/>
    <dgm:cxn modelId="{A10FE12B-6B9A-4EA3-94C9-5D4D10AFCFB4}" type="presParOf" srcId="{D3CFCD62-43BD-4DEE-A7BF-88C8ACC136B3}" destId="{56A3E879-D87E-4512-B868-A6B2BDC88FDC}" srcOrd="1" destOrd="0" presId="urn:microsoft.com/office/officeart/2005/8/layout/hList7#1"/>
    <dgm:cxn modelId="{20428056-B695-4BD8-846A-B78DFED86A23}" type="presParOf" srcId="{D3CFCD62-43BD-4DEE-A7BF-88C8ACC136B3}" destId="{3F610577-BD5B-4176-A588-535B8921C97B}" srcOrd="2" destOrd="0" presId="urn:microsoft.com/office/officeart/2005/8/layout/hList7#1"/>
    <dgm:cxn modelId="{F6FC331D-4ECF-4C52-8CF4-42897EAD925D}" type="presParOf" srcId="{D3CFCD62-43BD-4DEE-A7BF-88C8ACC136B3}" destId="{96661815-1315-40D9-8CF5-CF5A26F9238B}" srcOrd="3" destOrd="0" presId="urn:microsoft.com/office/officeart/2005/8/layout/hList7#1"/>
    <dgm:cxn modelId="{212F9FFC-666E-4B8F-B46D-16F38EFB35E5}" type="presParOf" srcId="{1F548C2A-9189-4CCA-8909-1BB3D469C3EF}" destId="{048DF72A-5206-4C77-A5CC-644E37A2AC1A}" srcOrd="1" destOrd="0" presId="urn:microsoft.com/office/officeart/2005/8/layout/hList7#1"/>
    <dgm:cxn modelId="{B5C1597E-DED3-4E8E-A22A-D525EEED3D87}" type="presParOf" srcId="{1F548C2A-9189-4CCA-8909-1BB3D469C3EF}" destId="{17958BE6-B4B0-4F73-B00C-9E7938006B70}" srcOrd="2" destOrd="0" presId="urn:microsoft.com/office/officeart/2005/8/layout/hList7#1"/>
    <dgm:cxn modelId="{34BC55AD-F446-4E9F-AF61-4A5D3C0C7B6F}" type="presParOf" srcId="{17958BE6-B4B0-4F73-B00C-9E7938006B70}" destId="{6B804433-D455-4E04-A404-1351FFDD08CF}" srcOrd="0" destOrd="0" presId="urn:microsoft.com/office/officeart/2005/8/layout/hList7#1"/>
    <dgm:cxn modelId="{8F1578AE-9147-4640-8364-0111A49DBD46}" type="presParOf" srcId="{17958BE6-B4B0-4F73-B00C-9E7938006B70}" destId="{37A1ABFE-B6A2-4841-BCD5-62DDE5D9963F}" srcOrd="1" destOrd="0" presId="urn:microsoft.com/office/officeart/2005/8/layout/hList7#1"/>
    <dgm:cxn modelId="{472A9282-1051-4F9E-81FD-7B72292629A5}" type="presParOf" srcId="{17958BE6-B4B0-4F73-B00C-9E7938006B70}" destId="{102DFF5B-C587-4537-96D7-E609C491C3E1}" srcOrd="2" destOrd="0" presId="urn:microsoft.com/office/officeart/2005/8/layout/hList7#1"/>
    <dgm:cxn modelId="{505E162B-766C-4E09-92A4-7A706D0A1254}" type="presParOf" srcId="{17958BE6-B4B0-4F73-B00C-9E7938006B70}" destId="{DDACCB02-FDAE-4414-9AF6-2ADF0AEDC48D}" srcOrd="3" destOrd="0" presId="urn:microsoft.com/office/officeart/2005/8/layout/hList7#1"/>
    <dgm:cxn modelId="{6BB575CF-9A8D-4D28-8076-2CDFAEFEDF15}" type="presParOf" srcId="{1F548C2A-9189-4CCA-8909-1BB3D469C3EF}" destId="{94B05C6A-547C-4360-AE7A-B9E55E149874}" srcOrd="3" destOrd="0" presId="urn:microsoft.com/office/officeart/2005/8/layout/hList7#1"/>
    <dgm:cxn modelId="{714BAE71-9AA7-43D2-B4B3-48FC96B0561F}" type="presParOf" srcId="{1F548C2A-9189-4CCA-8909-1BB3D469C3EF}" destId="{8B3CA66E-F593-4286-BA6A-62F094E90C7F}" srcOrd="4" destOrd="0" presId="urn:microsoft.com/office/officeart/2005/8/layout/hList7#1"/>
    <dgm:cxn modelId="{4C1CDE5D-BB70-464F-986E-898785E0EFA9}" type="presParOf" srcId="{8B3CA66E-F593-4286-BA6A-62F094E90C7F}" destId="{4FE05505-4365-48B5-8272-662AF2BE3048}" srcOrd="0" destOrd="0" presId="urn:microsoft.com/office/officeart/2005/8/layout/hList7#1"/>
    <dgm:cxn modelId="{D6B3C14E-9CCC-43FA-B77A-5E32DA2E157B}" type="presParOf" srcId="{8B3CA66E-F593-4286-BA6A-62F094E90C7F}" destId="{6184D9C5-C611-4B1A-BD7F-0397F445E716}" srcOrd="1" destOrd="0" presId="urn:microsoft.com/office/officeart/2005/8/layout/hList7#1"/>
    <dgm:cxn modelId="{58251370-A3DC-4B22-A2E7-70B6AA242457}" type="presParOf" srcId="{8B3CA66E-F593-4286-BA6A-62F094E90C7F}" destId="{76DBB099-D76B-4ACF-81E5-904E30C1043C}" srcOrd="2" destOrd="0" presId="urn:microsoft.com/office/officeart/2005/8/layout/hList7#1"/>
    <dgm:cxn modelId="{D3DE5131-F431-466B-85DB-FDB5467C77BA}" type="presParOf" srcId="{8B3CA66E-F593-4286-BA6A-62F094E90C7F}" destId="{992CF56E-DF23-45C2-B922-68105DDB0041}" srcOrd="3" destOrd="0" presId="urn:microsoft.com/office/officeart/2005/8/layout/hList7#1"/>
    <dgm:cxn modelId="{27322AC9-C1DB-4F55-B293-B61DA93B9755}" type="presParOf" srcId="{1F548C2A-9189-4CCA-8909-1BB3D469C3EF}" destId="{6DAB476A-B48A-43D9-908B-4847A3C80A49}" srcOrd="5" destOrd="0" presId="urn:microsoft.com/office/officeart/2005/8/layout/hList7#1"/>
    <dgm:cxn modelId="{70494E13-50C3-41AF-9DD9-BB6A4F69B758}" type="presParOf" srcId="{1F548C2A-9189-4CCA-8909-1BB3D469C3EF}" destId="{F915CDEB-B5F4-4E27-91E6-9FC1FAF61948}" srcOrd="6" destOrd="0" presId="urn:microsoft.com/office/officeart/2005/8/layout/hList7#1"/>
    <dgm:cxn modelId="{E86F7DCA-A7AA-4D81-9B26-912BDD9C7BFB}" type="presParOf" srcId="{F915CDEB-B5F4-4E27-91E6-9FC1FAF61948}" destId="{0684A97A-E32A-4432-A48F-13FC18AE964F}" srcOrd="0" destOrd="0" presId="urn:microsoft.com/office/officeart/2005/8/layout/hList7#1"/>
    <dgm:cxn modelId="{83E5E400-15AB-41A9-9641-41070460418E}" type="presParOf" srcId="{F915CDEB-B5F4-4E27-91E6-9FC1FAF61948}" destId="{EBE604CB-C482-4E0B-BA65-6033C256CA30}" srcOrd="1" destOrd="0" presId="urn:microsoft.com/office/officeart/2005/8/layout/hList7#1"/>
    <dgm:cxn modelId="{0D57BF74-7322-4542-89FB-FB0938616522}" type="presParOf" srcId="{F915CDEB-B5F4-4E27-91E6-9FC1FAF61948}" destId="{617D75D6-1CA4-46FC-8ADB-557950D13635}" srcOrd="2" destOrd="0" presId="urn:microsoft.com/office/officeart/2005/8/layout/hList7#1"/>
    <dgm:cxn modelId="{91A7594C-9A0E-4A36-877D-D583E1F95A2F}" type="presParOf" srcId="{F915CDEB-B5F4-4E27-91E6-9FC1FAF61948}" destId="{7B26B78F-2213-4A96-BCAD-EE3557C52ADB}" srcOrd="3" destOrd="0" presId="urn:microsoft.com/office/officeart/2005/8/layout/hList7#1"/>
    <dgm:cxn modelId="{48D95E16-FB40-47B3-AEC8-36C041690452}" type="presParOf" srcId="{1F548C2A-9189-4CCA-8909-1BB3D469C3EF}" destId="{49065130-F5EE-4720-B4CC-F7FE90ADFDAA}" srcOrd="7" destOrd="0" presId="urn:microsoft.com/office/officeart/2005/8/layout/hList7#1"/>
    <dgm:cxn modelId="{2F7D4366-1F2E-47EC-B46F-BE90228FC65E}" type="presParOf" srcId="{1F548C2A-9189-4CCA-8909-1BB3D469C3EF}" destId="{FAEF915C-7DB8-4BB9-96FD-5AFCA0356FFD}" srcOrd="8" destOrd="0" presId="urn:microsoft.com/office/officeart/2005/8/layout/hList7#1"/>
    <dgm:cxn modelId="{202549A1-D2C3-4F5A-823E-A9F18B5FD325}" type="presParOf" srcId="{FAEF915C-7DB8-4BB9-96FD-5AFCA0356FFD}" destId="{25D98C67-4B10-4D6B-93EC-6E9737BD6A5C}" srcOrd="0" destOrd="0" presId="urn:microsoft.com/office/officeart/2005/8/layout/hList7#1"/>
    <dgm:cxn modelId="{1FF56BA6-54A6-4CFD-AA5E-DDFE89D495A1}" type="presParOf" srcId="{FAEF915C-7DB8-4BB9-96FD-5AFCA0356FFD}" destId="{8BFAFFD5-3BCE-494C-BB66-183D2776FB6B}" srcOrd="1" destOrd="0" presId="urn:microsoft.com/office/officeart/2005/8/layout/hList7#1"/>
    <dgm:cxn modelId="{1BCBDBFE-226F-4891-99CE-CCF94025421C}" type="presParOf" srcId="{FAEF915C-7DB8-4BB9-96FD-5AFCA0356FFD}" destId="{4E2C4001-26DE-4F22-950F-18B0F62B959D}" srcOrd="2" destOrd="0" presId="urn:microsoft.com/office/officeart/2005/8/layout/hList7#1"/>
    <dgm:cxn modelId="{00E4C5F0-AA29-41C1-A919-63D47EE727A2}" type="presParOf" srcId="{FAEF915C-7DB8-4BB9-96FD-5AFCA0356FFD}" destId="{A5846928-EB90-4A34-97ED-F5DC69AA439C}" srcOrd="3" destOrd="0" presId="urn:microsoft.com/office/officeart/2005/8/layout/hList7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2AD16F8-4628-4714-A0DE-B076FCE8B93A}" type="doc">
      <dgm:prSet loTypeId="urn:microsoft.com/office/officeart/2005/8/layout/hProcess9" loCatId="process" qsTypeId="urn:microsoft.com/office/officeart/2005/8/quickstyle/3d5" qsCatId="3D" csTypeId="urn:microsoft.com/office/officeart/2005/8/colors/accent1_2" csCatId="accent1" phldr="1"/>
      <dgm:spPr/>
    </dgm:pt>
    <dgm:pt modelId="{CE5BEF38-F9B8-48B1-8AE4-CFFEEA01F3AC}">
      <dgm:prSet phldrT="[Текст]" custT="1"/>
      <dgm:spPr/>
      <dgm:t>
        <a:bodyPr/>
        <a:lstStyle/>
        <a:p>
          <a:r>
            <a:rPr lang="ru-RU" sz="2000" b="1" dirty="0" smtClean="0"/>
            <a:t>12% сертификатов ПФ</a:t>
          </a:r>
          <a:endParaRPr lang="ru-RU" sz="2000" b="1" dirty="0"/>
        </a:p>
      </dgm:t>
    </dgm:pt>
    <dgm:pt modelId="{B8473A69-62E8-41E3-8DF2-6D5A41E07E92}" type="parTrans" cxnId="{1823AAC4-D595-4CC5-AD30-3FD07DD2295A}">
      <dgm:prSet/>
      <dgm:spPr/>
      <dgm:t>
        <a:bodyPr/>
        <a:lstStyle/>
        <a:p>
          <a:endParaRPr lang="ru-RU"/>
        </a:p>
      </dgm:t>
    </dgm:pt>
    <dgm:pt modelId="{ECB21932-084D-4C73-AF72-09A30DA19788}" type="sibTrans" cxnId="{1823AAC4-D595-4CC5-AD30-3FD07DD2295A}">
      <dgm:prSet/>
      <dgm:spPr/>
      <dgm:t>
        <a:bodyPr/>
        <a:lstStyle/>
        <a:p>
          <a:endParaRPr lang="ru-RU"/>
        </a:p>
      </dgm:t>
    </dgm:pt>
    <dgm:pt modelId="{93C91054-523B-4469-B5FD-6BD1150ECBB0}">
      <dgm:prSet phldrT="[Текст]" custT="1"/>
      <dgm:spPr/>
      <dgm:t>
        <a:bodyPr/>
        <a:lstStyle/>
        <a:p>
          <a:r>
            <a:rPr lang="ru-RU" sz="2000" b="1" dirty="0" smtClean="0"/>
            <a:t>Развитие негосударственного сектора</a:t>
          </a:r>
          <a:endParaRPr lang="ru-RU" sz="2000" b="1" dirty="0"/>
        </a:p>
      </dgm:t>
    </dgm:pt>
    <dgm:pt modelId="{9F4228B5-B112-44C4-BFD5-42A50107325F}" type="parTrans" cxnId="{5BCDEC31-9335-4DA6-AAC8-305C6C09D395}">
      <dgm:prSet/>
      <dgm:spPr/>
      <dgm:t>
        <a:bodyPr/>
        <a:lstStyle/>
        <a:p>
          <a:endParaRPr lang="ru-RU"/>
        </a:p>
      </dgm:t>
    </dgm:pt>
    <dgm:pt modelId="{7D11DF33-3DD8-444D-8C90-8080F6A0F163}" type="sibTrans" cxnId="{5BCDEC31-9335-4DA6-AAC8-305C6C09D395}">
      <dgm:prSet/>
      <dgm:spPr/>
      <dgm:t>
        <a:bodyPr/>
        <a:lstStyle/>
        <a:p>
          <a:endParaRPr lang="ru-RU"/>
        </a:p>
      </dgm:t>
    </dgm:pt>
    <dgm:pt modelId="{40C11D05-8051-41F4-932F-B22DE891435A}">
      <dgm:prSet phldrT="[Текст]"/>
      <dgm:spPr/>
      <dgm:t>
        <a:bodyPr/>
        <a:lstStyle/>
        <a:p>
          <a:r>
            <a:rPr lang="ru-RU" b="1" u="sng" dirty="0" smtClean="0"/>
            <a:t>Увеличение охвата ДОД</a:t>
          </a:r>
          <a:endParaRPr lang="ru-RU" b="1" u="sng" dirty="0"/>
        </a:p>
      </dgm:t>
    </dgm:pt>
    <dgm:pt modelId="{2A02C130-EFEA-4E4A-8F25-18AC63E5BB85}" type="parTrans" cxnId="{78D5FCE5-B608-4742-8D85-B1EC39D2F05F}">
      <dgm:prSet/>
      <dgm:spPr/>
      <dgm:t>
        <a:bodyPr/>
        <a:lstStyle/>
        <a:p>
          <a:endParaRPr lang="ru-RU"/>
        </a:p>
      </dgm:t>
    </dgm:pt>
    <dgm:pt modelId="{FECC7886-547C-413F-B6F8-A2B8218FA599}" type="sibTrans" cxnId="{78D5FCE5-B608-4742-8D85-B1EC39D2F05F}">
      <dgm:prSet/>
      <dgm:spPr/>
      <dgm:t>
        <a:bodyPr/>
        <a:lstStyle/>
        <a:p>
          <a:endParaRPr lang="ru-RU"/>
        </a:p>
      </dgm:t>
    </dgm:pt>
    <dgm:pt modelId="{4889343E-DFCA-4489-B815-0007391CF123}">
      <dgm:prSet custT="1"/>
      <dgm:spPr/>
      <dgm:t>
        <a:bodyPr/>
        <a:lstStyle/>
        <a:p>
          <a:r>
            <a:rPr lang="ru-RU" sz="2000" b="1" dirty="0" smtClean="0"/>
            <a:t>Лицензирование спорта</a:t>
          </a:r>
          <a:endParaRPr lang="ru-RU" sz="2000" b="1" dirty="0"/>
        </a:p>
      </dgm:t>
    </dgm:pt>
    <dgm:pt modelId="{3061CCD6-015F-4425-9059-85FB775B9866}" type="parTrans" cxnId="{FE79863B-9484-4BE1-B6EE-048312F8F347}">
      <dgm:prSet/>
      <dgm:spPr/>
      <dgm:t>
        <a:bodyPr/>
        <a:lstStyle/>
        <a:p>
          <a:endParaRPr lang="ru-RU"/>
        </a:p>
      </dgm:t>
    </dgm:pt>
    <dgm:pt modelId="{7CF90906-4176-44BC-941C-1377BEE32AB3}" type="sibTrans" cxnId="{FE79863B-9484-4BE1-B6EE-048312F8F347}">
      <dgm:prSet/>
      <dgm:spPr/>
      <dgm:t>
        <a:bodyPr/>
        <a:lstStyle/>
        <a:p>
          <a:endParaRPr lang="ru-RU"/>
        </a:p>
      </dgm:t>
    </dgm:pt>
    <dgm:pt modelId="{E0A0E1F5-EF76-423C-BC62-88D2A4365837}">
      <dgm:prSet custT="1"/>
      <dgm:spPr/>
      <dgm:t>
        <a:bodyPr/>
        <a:lstStyle/>
        <a:p>
          <a:r>
            <a:rPr lang="ru-RU" sz="2000" b="1" dirty="0" smtClean="0"/>
            <a:t>Развитие дистанционной формы обучения</a:t>
          </a:r>
          <a:endParaRPr lang="ru-RU" sz="2000" b="1" dirty="0"/>
        </a:p>
      </dgm:t>
    </dgm:pt>
    <dgm:pt modelId="{CC7E5E69-6413-4208-938B-DB513539B500}" type="parTrans" cxnId="{1E4300DF-29A2-4021-A5AE-136862C20DF4}">
      <dgm:prSet/>
      <dgm:spPr/>
      <dgm:t>
        <a:bodyPr/>
        <a:lstStyle/>
        <a:p>
          <a:endParaRPr lang="ru-RU"/>
        </a:p>
      </dgm:t>
    </dgm:pt>
    <dgm:pt modelId="{42CE186B-FD04-48B2-8017-E7C5F4196C65}" type="sibTrans" cxnId="{1E4300DF-29A2-4021-A5AE-136862C20DF4}">
      <dgm:prSet/>
      <dgm:spPr/>
      <dgm:t>
        <a:bodyPr/>
        <a:lstStyle/>
        <a:p>
          <a:endParaRPr lang="ru-RU"/>
        </a:p>
      </dgm:t>
    </dgm:pt>
    <dgm:pt modelId="{CC231517-029B-45A7-831A-FEC3E91B2995}">
      <dgm:prSet custT="1"/>
      <dgm:spPr/>
      <dgm:t>
        <a:bodyPr/>
        <a:lstStyle/>
        <a:p>
          <a:r>
            <a:rPr lang="ru-RU" sz="2000" b="1" dirty="0" smtClean="0"/>
            <a:t>Краткосрочные ДОП</a:t>
          </a:r>
          <a:endParaRPr lang="ru-RU" sz="2000" b="1" dirty="0"/>
        </a:p>
      </dgm:t>
    </dgm:pt>
    <dgm:pt modelId="{E1BE7F1A-3E67-4F06-90B3-D4D0E932A2AE}" type="parTrans" cxnId="{0C8994E6-E6F4-4DE6-89F0-CCF65A73EA60}">
      <dgm:prSet/>
      <dgm:spPr/>
      <dgm:t>
        <a:bodyPr/>
        <a:lstStyle/>
        <a:p>
          <a:endParaRPr lang="ru-RU"/>
        </a:p>
      </dgm:t>
    </dgm:pt>
    <dgm:pt modelId="{CEEF4915-07E2-4818-8E4B-6F0E43983F70}" type="sibTrans" cxnId="{0C8994E6-E6F4-4DE6-89F0-CCF65A73EA60}">
      <dgm:prSet/>
      <dgm:spPr/>
      <dgm:t>
        <a:bodyPr/>
        <a:lstStyle/>
        <a:p>
          <a:endParaRPr lang="ru-RU"/>
        </a:p>
      </dgm:t>
    </dgm:pt>
    <dgm:pt modelId="{7F563794-D1FD-4152-9FA0-EFD69B30B708}" type="pres">
      <dgm:prSet presAssocID="{D2AD16F8-4628-4714-A0DE-B076FCE8B93A}" presName="CompostProcess" presStyleCnt="0">
        <dgm:presLayoutVars>
          <dgm:dir/>
          <dgm:resizeHandles val="exact"/>
        </dgm:presLayoutVars>
      </dgm:prSet>
      <dgm:spPr/>
    </dgm:pt>
    <dgm:pt modelId="{EC0C3656-F86B-47AE-9988-1CA8AF0E2A6A}" type="pres">
      <dgm:prSet presAssocID="{D2AD16F8-4628-4714-A0DE-B076FCE8B93A}" presName="arrow" presStyleLbl="bgShp" presStyleIdx="0" presStyleCnt="1" custScaleX="117647"/>
      <dgm:spPr/>
    </dgm:pt>
    <dgm:pt modelId="{5DE619F5-F3EC-41A9-95D8-846D3CF46F3F}" type="pres">
      <dgm:prSet presAssocID="{D2AD16F8-4628-4714-A0DE-B076FCE8B93A}" presName="linearProcess" presStyleCnt="0"/>
      <dgm:spPr/>
    </dgm:pt>
    <dgm:pt modelId="{5D8803D1-A9E2-4B1B-B649-251509B6D321}" type="pres">
      <dgm:prSet presAssocID="{CE5BEF38-F9B8-48B1-8AE4-CFFEEA01F3AC}" presName="text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C322A1-8654-469A-BB39-F9258A0213D4}" type="pres">
      <dgm:prSet presAssocID="{ECB21932-084D-4C73-AF72-09A30DA19788}" presName="sibTrans" presStyleCnt="0"/>
      <dgm:spPr/>
    </dgm:pt>
    <dgm:pt modelId="{DA80BC58-7B0C-4EA8-9304-20266A5404B4}" type="pres">
      <dgm:prSet presAssocID="{93C91054-523B-4469-B5FD-6BD1150ECBB0}" presName="text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5B116A-2A06-4EDA-9C3F-2BF2CC3A64D9}" type="pres">
      <dgm:prSet presAssocID="{7D11DF33-3DD8-444D-8C90-8080F6A0F163}" presName="sibTrans" presStyleCnt="0"/>
      <dgm:spPr/>
    </dgm:pt>
    <dgm:pt modelId="{F88F3709-F8C3-4A64-A9C8-CC71D4CC12A3}" type="pres">
      <dgm:prSet presAssocID="{4889343E-DFCA-4489-B815-0007391CF123}" presName="text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D69D48B-FDD1-4367-AEDB-87B2A9D9CB89}" type="pres">
      <dgm:prSet presAssocID="{7CF90906-4176-44BC-941C-1377BEE32AB3}" presName="sibTrans" presStyleCnt="0"/>
      <dgm:spPr/>
    </dgm:pt>
    <dgm:pt modelId="{85B4DACA-8F06-43BD-8CB1-ECDA92031003}" type="pres">
      <dgm:prSet presAssocID="{CC231517-029B-45A7-831A-FEC3E91B2995}" presName="text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9D72898-3713-4127-BB00-02AB1E6D94BB}" type="pres">
      <dgm:prSet presAssocID="{CEEF4915-07E2-4818-8E4B-6F0E43983F70}" presName="sibTrans" presStyleCnt="0"/>
      <dgm:spPr/>
    </dgm:pt>
    <dgm:pt modelId="{AACA4A66-B1A6-4CB8-A0D1-C2D33ED3E51D}" type="pres">
      <dgm:prSet presAssocID="{E0A0E1F5-EF76-423C-BC62-88D2A4365837}" presName="text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402361-C018-4D8D-B1F9-16A9FD3EC74F}" type="pres">
      <dgm:prSet presAssocID="{42CE186B-FD04-48B2-8017-E7C5F4196C65}" presName="sibTrans" presStyleCnt="0"/>
      <dgm:spPr/>
    </dgm:pt>
    <dgm:pt modelId="{F5AB797E-ECA2-4B18-BD93-CA4E8E64975B}" type="pres">
      <dgm:prSet presAssocID="{40C11D05-8051-41F4-932F-B22DE891435A}" presName="text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8D5FCE5-B608-4742-8D85-B1EC39D2F05F}" srcId="{D2AD16F8-4628-4714-A0DE-B076FCE8B93A}" destId="{40C11D05-8051-41F4-932F-B22DE891435A}" srcOrd="5" destOrd="0" parTransId="{2A02C130-EFEA-4E4A-8F25-18AC63E5BB85}" sibTransId="{FECC7886-547C-413F-B6F8-A2B8218FA599}"/>
    <dgm:cxn modelId="{EEE5D353-C54C-4C0D-A905-A0D16FB27FEA}" type="presOf" srcId="{CE5BEF38-F9B8-48B1-8AE4-CFFEEA01F3AC}" destId="{5D8803D1-A9E2-4B1B-B649-251509B6D321}" srcOrd="0" destOrd="0" presId="urn:microsoft.com/office/officeart/2005/8/layout/hProcess9"/>
    <dgm:cxn modelId="{FE79863B-9484-4BE1-B6EE-048312F8F347}" srcId="{D2AD16F8-4628-4714-A0DE-B076FCE8B93A}" destId="{4889343E-DFCA-4489-B815-0007391CF123}" srcOrd="2" destOrd="0" parTransId="{3061CCD6-015F-4425-9059-85FB775B9866}" sibTransId="{7CF90906-4176-44BC-941C-1377BEE32AB3}"/>
    <dgm:cxn modelId="{5BCDEC31-9335-4DA6-AAC8-305C6C09D395}" srcId="{D2AD16F8-4628-4714-A0DE-B076FCE8B93A}" destId="{93C91054-523B-4469-B5FD-6BD1150ECBB0}" srcOrd="1" destOrd="0" parTransId="{9F4228B5-B112-44C4-BFD5-42A50107325F}" sibTransId="{7D11DF33-3DD8-444D-8C90-8080F6A0F163}"/>
    <dgm:cxn modelId="{D316EE70-52C1-4EDA-AD4E-A7521B72BB3A}" type="presOf" srcId="{40C11D05-8051-41F4-932F-B22DE891435A}" destId="{F5AB797E-ECA2-4B18-BD93-CA4E8E64975B}" srcOrd="0" destOrd="0" presId="urn:microsoft.com/office/officeart/2005/8/layout/hProcess9"/>
    <dgm:cxn modelId="{6AA033C5-0634-4095-9366-6EA6A77BFD8B}" type="presOf" srcId="{D2AD16F8-4628-4714-A0DE-B076FCE8B93A}" destId="{7F563794-D1FD-4152-9FA0-EFD69B30B708}" srcOrd="0" destOrd="0" presId="urn:microsoft.com/office/officeart/2005/8/layout/hProcess9"/>
    <dgm:cxn modelId="{1823AAC4-D595-4CC5-AD30-3FD07DD2295A}" srcId="{D2AD16F8-4628-4714-A0DE-B076FCE8B93A}" destId="{CE5BEF38-F9B8-48B1-8AE4-CFFEEA01F3AC}" srcOrd="0" destOrd="0" parTransId="{B8473A69-62E8-41E3-8DF2-6D5A41E07E92}" sibTransId="{ECB21932-084D-4C73-AF72-09A30DA19788}"/>
    <dgm:cxn modelId="{1E9FBA2A-355A-445E-B872-C7041FFDCD02}" type="presOf" srcId="{4889343E-DFCA-4489-B815-0007391CF123}" destId="{F88F3709-F8C3-4A64-A9C8-CC71D4CC12A3}" srcOrd="0" destOrd="0" presId="urn:microsoft.com/office/officeart/2005/8/layout/hProcess9"/>
    <dgm:cxn modelId="{D270469D-B92F-4906-8C4D-E72B0A448AED}" type="presOf" srcId="{CC231517-029B-45A7-831A-FEC3E91B2995}" destId="{85B4DACA-8F06-43BD-8CB1-ECDA92031003}" srcOrd="0" destOrd="0" presId="urn:microsoft.com/office/officeart/2005/8/layout/hProcess9"/>
    <dgm:cxn modelId="{1E4300DF-29A2-4021-A5AE-136862C20DF4}" srcId="{D2AD16F8-4628-4714-A0DE-B076FCE8B93A}" destId="{E0A0E1F5-EF76-423C-BC62-88D2A4365837}" srcOrd="4" destOrd="0" parTransId="{CC7E5E69-6413-4208-938B-DB513539B500}" sibTransId="{42CE186B-FD04-48B2-8017-E7C5F4196C65}"/>
    <dgm:cxn modelId="{0C8D3DFA-EC2C-475F-BB19-D816DF62B012}" type="presOf" srcId="{93C91054-523B-4469-B5FD-6BD1150ECBB0}" destId="{DA80BC58-7B0C-4EA8-9304-20266A5404B4}" srcOrd="0" destOrd="0" presId="urn:microsoft.com/office/officeart/2005/8/layout/hProcess9"/>
    <dgm:cxn modelId="{C5C4FE5D-0598-48E5-AFF8-85AAC5731FFA}" type="presOf" srcId="{E0A0E1F5-EF76-423C-BC62-88D2A4365837}" destId="{AACA4A66-B1A6-4CB8-A0D1-C2D33ED3E51D}" srcOrd="0" destOrd="0" presId="urn:microsoft.com/office/officeart/2005/8/layout/hProcess9"/>
    <dgm:cxn modelId="{0C8994E6-E6F4-4DE6-89F0-CCF65A73EA60}" srcId="{D2AD16F8-4628-4714-A0DE-B076FCE8B93A}" destId="{CC231517-029B-45A7-831A-FEC3E91B2995}" srcOrd="3" destOrd="0" parTransId="{E1BE7F1A-3E67-4F06-90B3-D4D0E932A2AE}" sibTransId="{CEEF4915-07E2-4818-8E4B-6F0E43983F70}"/>
    <dgm:cxn modelId="{B3DA662F-0E8A-4413-9001-5C6AF9D998AC}" type="presParOf" srcId="{7F563794-D1FD-4152-9FA0-EFD69B30B708}" destId="{EC0C3656-F86B-47AE-9988-1CA8AF0E2A6A}" srcOrd="0" destOrd="0" presId="urn:microsoft.com/office/officeart/2005/8/layout/hProcess9"/>
    <dgm:cxn modelId="{D0C2665B-B94B-4A49-B7A4-5E79CD35009B}" type="presParOf" srcId="{7F563794-D1FD-4152-9FA0-EFD69B30B708}" destId="{5DE619F5-F3EC-41A9-95D8-846D3CF46F3F}" srcOrd="1" destOrd="0" presId="urn:microsoft.com/office/officeart/2005/8/layout/hProcess9"/>
    <dgm:cxn modelId="{D8C165CB-76DF-4195-8CCD-E3AFBF36A97C}" type="presParOf" srcId="{5DE619F5-F3EC-41A9-95D8-846D3CF46F3F}" destId="{5D8803D1-A9E2-4B1B-B649-251509B6D321}" srcOrd="0" destOrd="0" presId="urn:microsoft.com/office/officeart/2005/8/layout/hProcess9"/>
    <dgm:cxn modelId="{8282FE4A-6ABB-401D-B673-C330BED1D9B5}" type="presParOf" srcId="{5DE619F5-F3EC-41A9-95D8-846D3CF46F3F}" destId="{9AC322A1-8654-469A-BB39-F9258A0213D4}" srcOrd="1" destOrd="0" presId="urn:microsoft.com/office/officeart/2005/8/layout/hProcess9"/>
    <dgm:cxn modelId="{519B35C3-D6EA-4902-8C8F-2203FED20500}" type="presParOf" srcId="{5DE619F5-F3EC-41A9-95D8-846D3CF46F3F}" destId="{DA80BC58-7B0C-4EA8-9304-20266A5404B4}" srcOrd="2" destOrd="0" presId="urn:microsoft.com/office/officeart/2005/8/layout/hProcess9"/>
    <dgm:cxn modelId="{F0ECFD16-0B0B-4BAA-B45E-15E8A7A1F97C}" type="presParOf" srcId="{5DE619F5-F3EC-41A9-95D8-846D3CF46F3F}" destId="{6A5B116A-2A06-4EDA-9C3F-2BF2CC3A64D9}" srcOrd="3" destOrd="0" presId="urn:microsoft.com/office/officeart/2005/8/layout/hProcess9"/>
    <dgm:cxn modelId="{D7BDFBF5-7CA2-41C7-AF47-E3D1570060A1}" type="presParOf" srcId="{5DE619F5-F3EC-41A9-95D8-846D3CF46F3F}" destId="{F88F3709-F8C3-4A64-A9C8-CC71D4CC12A3}" srcOrd="4" destOrd="0" presId="urn:microsoft.com/office/officeart/2005/8/layout/hProcess9"/>
    <dgm:cxn modelId="{81AE6E15-5B55-4135-8E0C-57A2FA230B0C}" type="presParOf" srcId="{5DE619F5-F3EC-41A9-95D8-846D3CF46F3F}" destId="{ED69D48B-FDD1-4367-AEDB-87B2A9D9CB89}" srcOrd="5" destOrd="0" presId="urn:microsoft.com/office/officeart/2005/8/layout/hProcess9"/>
    <dgm:cxn modelId="{17457D34-73EC-4C67-B235-DB6DE4CCCF5F}" type="presParOf" srcId="{5DE619F5-F3EC-41A9-95D8-846D3CF46F3F}" destId="{85B4DACA-8F06-43BD-8CB1-ECDA92031003}" srcOrd="6" destOrd="0" presId="urn:microsoft.com/office/officeart/2005/8/layout/hProcess9"/>
    <dgm:cxn modelId="{1DD8510D-BB24-4F03-A8A8-E3EAC5884DC3}" type="presParOf" srcId="{5DE619F5-F3EC-41A9-95D8-846D3CF46F3F}" destId="{29D72898-3713-4127-BB00-02AB1E6D94BB}" srcOrd="7" destOrd="0" presId="urn:microsoft.com/office/officeart/2005/8/layout/hProcess9"/>
    <dgm:cxn modelId="{6BE5FD4A-A642-42D0-B956-06AE9CDDE56E}" type="presParOf" srcId="{5DE619F5-F3EC-41A9-95D8-846D3CF46F3F}" destId="{AACA4A66-B1A6-4CB8-A0D1-C2D33ED3E51D}" srcOrd="8" destOrd="0" presId="urn:microsoft.com/office/officeart/2005/8/layout/hProcess9"/>
    <dgm:cxn modelId="{1CD716DF-6A6B-497C-B7F1-0133BE5CD9FC}" type="presParOf" srcId="{5DE619F5-F3EC-41A9-95D8-846D3CF46F3F}" destId="{B9402361-C018-4D8D-B1F9-16A9FD3EC74F}" srcOrd="9" destOrd="0" presId="urn:microsoft.com/office/officeart/2005/8/layout/hProcess9"/>
    <dgm:cxn modelId="{191C206C-6AE6-4006-B7A1-04E2CE2779C8}" type="presParOf" srcId="{5DE619F5-F3EC-41A9-95D8-846D3CF46F3F}" destId="{F5AB797E-ECA2-4B18-BD93-CA4E8E64975B}" srcOrd="10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7#1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196ACA-87D5-4717-81CE-55023DE3E3A8}" type="datetimeFigureOut">
              <a:rPr lang="ru-RU" smtClean="0"/>
              <a:t>04.12.2019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7DCCCD-7ED5-480E-9F72-2990A1A3E4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6317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34A361-055A-4AF6-B14C-80F01FB63851}" type="datetimeFigureOut">
              <a:rPr lang="ru-RU" smtClean="0"/>
              <a:pPr/>
              <a:t>04.12.2019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F6AEDF-72EC-4DF6-A108-CF6F364D250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74862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F6AEDF-72EC-4DF6-A108-CF6F364D250A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264614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F6AEDF-72EC-4DF6-A108-CF6F364D250A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94533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F6AEDF-72EC-4DF6-A108-CF6F364D250A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05251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F6AEDF-72EC-4DF6-A108-CF6F364D250A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61630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F6AEDF-72EC-4DF6-A108-CF6F364D250A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60917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F6AEDF-72EC-4DF6-A108-CF6F364D250A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7978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F6AEDF-72EC-4DF6-A108-CF6F364D250A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50562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F6AEDF-72EC-4DF6-A108-CF6F364D250A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71176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F6AEDF-72EC-4DF6-A108-CF6F364D250A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321102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F6AEDF-72EC-4DF6-A108-CF6F364D250A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17398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F36AC3-7323-4AE7-850F-D4D7C8244442}" type="datetimeFigureOut">
              <a:rPr lang="ru-RU" smtClean="0"/>
              <a:pPr/>
              <a:t>04.12.2019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C6404-01AB-49F4-80AC-D339E8D453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6B3773D6-23E9-4F9D-9D6A-8EF1442AB7A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9304"/>
          <a:stretch/>
        </p:blipFill>
        <p:spPr>
          <a:xfrm>
            <a:off x="0" y="-32639"/>
            <a:ext cx="1391477" cy="689746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83498" y="274638"/>
            <a:ext cx="10177131" cy="562074"/>
          </a:xfrm>
        </p:spPr>
        <p:txBody>
          <a:bodyPr>
            <a:normAutofit/>
          </a:bodyPr>
          <a:lstStyle>
            <a:lvl1pPr algn="l">
              <a:defRPr sz="28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83498" y="1268761"/>
            <a:ext cx="10177131" cy="4525963"/>
          </a:xfrm>
        </p:spPr>
        <p:txBody>
          <a:bodyPr>
            <a:normAutofit/>
          </a:bodyPr>
          <a:lstStyle>
            <a:lvl1pPr algn="l">
              <a:defRPr sz="22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algn="l">
              <a:defRPr sz="22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algn="l">
              <a:defRPr sz="22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algn="l">
              <a:defRPr sz="22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algn="l">
              <a:defRPr sz="22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A5919B7D-62CE-4FBF-B96D-9CFD66AD5DC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79"/>
          <a:stretch/>
        </p:blipFill>
        <p:spPr>
          <a:xfrm>
            <a:off x="0" y="-32639"/>
            <a:ext cx="12192000" cy="689746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F36AC3-7323-4AE7-850F-D4D7C8244442}" type="datetimeFigureOut">
              <a:rPr lang="ru-RU" smtClean="0"/>
              <a:pPr/>
              <a:t>04.12.2019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3C6404-01AB-49F4-80AC-D339E8D453B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5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image" Target="../media/image3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2.jpeg"/><Relationship Id="rId7" Type="http://schemas.openxmlformats.org/officeDocument/2006/relationships/image" Target="../media/image2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3.png"/><Relationship Id="rId10" Type="http://schemas.openxmlformats.org/officeDocument/2006/relationships/image" Target="../media/image28.png"/><Relationship Id="rId4" Type="http://schemas.openxmlformats.org/officeDocument/2006/relationships/image" Target="../media/image23.jpeg"/><Relationship Id="rId9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10" Type="http://schemas.openxmlformats.org/officeDocument/2006/relationships/image" Target="../media/image36.jpeg"/><Relationship Id="rId4" Type="http://schemas.openxmlformats.org/officeDocument/2006/relationships/image" Target="../media/image31.png"/><Relationship Id="rId9" Type="http://schemas.openxmlformats.org/officeDocument/2006/relationships/image" Target="../media/image3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12.png"/><Relationship Id="rId7" Type="http://schemas.openxmlformats.org/officeDocument/2006/relationships/image" Target="../media/image40.jpeg"/><Relationship Id="rId12" Type="http://schemas.openxmlformats.org/officeDocument/2006/relationships/image" Target="../media/image4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11" Type="http://schemas.openxmlformats.org/officeDocument/2006/relationships/image" Target="../media/image44.jpeg"/><Relationship Id="rId5" Type="http://schemas.openxmlformats.org/officeDocument/2006/relationships/image" Target="../media/image38.jpeg"/><Relationship Id="rId10" Type="http://schemas.openxmlformats.org/officeDocument/2006/relationships/image" Target="../media/image43.jpeg"/><Relationship Id="rId4" Type="http://schemas.openxmlformats.org/officeDocument/2006/relationships/image" Target="../media/image3.png"/><Relationship Id="rId9" Type="http://schemas.openxmlformats.org/officeDocument/2006/relationships/image" Target="../media/image42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5.xml"/><Relationship Id="rId3" Type="http://schemas.openxmlformats.org/officeDocument/2006/relationships/image" Target="../media/image12.png"/><Relationship Id="rId7" Type="http://schemas.openxmlformats.org/officeDocument/2006/relationships/diagramQuickStyle" Target="../diagrams/quickStyle5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5.xml"/><Relationship Id="rId5" Type="http://schemas.openxmlformats.org/officeDocument/2006/relationships/diagramData" Target="../diagrams/data5.xml"/><Relationship Id="rId4" Type="http://schemas.openxmlformats.org/officeDocument/2006/relationships/image" Target="../media/image3.png"/><Relationship Id="rId9" Type="http://schemas.microsoft.com/office/2007/relationships/diagramDrawing" Target="../diagrams/drawing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mailto:goryushina@iro.yar.ru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hyperlink" Target="mailto:kdinfo@iro.yar.ru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3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3452505" y="2898675"/>
            <a:ext cx="5358139" cy="608360"/>
          </a:xfrm>
        </p:spPr>
        <p:txBody>
          <a:bodyPr>
            <a:noAutofit/>
          </a:bodyPr>
          <a:lstStyle/>
          <a:p>
            <a:r>
              <a:rPr lang="ru-RU" sz="20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Ярославская область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1095340" y="3515812"/>
            <a:ext cx="10001320" cy="3138670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Опыт внедрения персонифицированного дополнительного образования детей </a:t>
            </a:r>
            <a:r>
              <a:rPr lang="en-US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        </a:t>
            </a:r>
            <a:r>
              <a:rPr lang="ru-RU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 Ярославской области: </a:t>
            </a:r>
            <a:r>
              <a:rPr lang="en-US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                </a:t>
            </a:r>
            <a:r>
              <a:rPr lang="ru-RU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результаты и перспективы</a:t>
            </a:r>
          </a:p>
          <a:p>
            <a:pPr marL="0" indent="987425" algn="r">
              <a:buNone/>
            </a:pPr>
            <a:endParaRPr lang="ru-RU" sz="2400" dirty="0" smtClean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987425" algn="r">
              <a:buNone/>
            </a:pPr>
            <a:r>
              <a:rPr lang="ru-RU" sz="2400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Горюшина Е.А., канд.психол.н., </a:t>
            </a:r>
            <a:endParaRPr lang="en-US" sz="2400" dirty="0" smtClean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987425" algn="r">
              <a:buNone/>
            </a:pPr>
            <a:r>
              <a:rPr lang="ru-RU" sz="2400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руководитель РМЦ ДОД Ярославской области</a:t>
            </a:r>
          </a:p>
          <a:p>
            <a:pPr marL="0" indent="0" algn="ctr">
              <a:buNone/>
            </a:pPr>
            <a:endParaRPr lang="ru-RU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4" name="Подзаголовок 2"/>
          <p:cNvSpPr txBox="1">
            <a:spLocks/>
          </p:cNvSpPr>
          <p:nvPr/>
        </p:nvSpPr>
        <p:spPr>
          <a:xfrm>
            <a:off x="2838363" y="5381920"/>
            <a:ext cx="6400800" cy="1272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algn="ctr">
              <a:spcBef>
                <a:spcPct val="20000"/>
              </a:spcBef>
              <a:defRPr/>
            </a:pPr>
            <a:endParaRPr lang="ru-RU" sz="2400" dirty="0">
              <a:solidFill>
                <a:schemeClr val="bg1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856" y="188640"/>
            <a:ext cx="2628530" cy="26137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C35EFF85-51B8-4298-BD3E-35BDFA9EE29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5440" y="171672"/>
            <a:ext cx="758153" cy="665040"/>
          </a:xfrm>
          <a:prstGeom prst="rect">
            <a:avLst/>
          </a:prstGeom>
        </p:spPr>
      </p:pic>
      <p:sp>
        <p:nvSpPr>
          <p:cNvPr id="9" name="Заголовок 1">
            <a:extLst>
              <a:ext uri="{FF2B5EF4-FFF2-40B4-BE49-F238E27FC236}">
                <a16:creationId xmlns:a16="http://schemas.microsoft.com/office/drawing/2014/main" xmlns="" id="{8B713705-5AE7-47F0-A778-22231993419C}"/>
              </a:ext>
            </a:extLst>
          </p:cNvPr>
          <p:cNvSpPr txBox="1">
            <a:spLocks/>
          </p:cNvSpPr>
          <p:nvPr/>
        </p:nvSpPr>
        <p:spPr>
          <a:xfrm>
            <a:off x="1524000" y="854274"/>
            <a:ext cx="1043608" cy="4864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8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Ярославская область</a:t>
            </a:r>
          </a:p>
        </p:txBody>
      </p:sp>
      <p:sp>
        <p:nvSpPr>
          <p:cNvPr id="11" name="Подзаголовок 2">
            <a:extLst>
              <a:ext uri="{FF2B5EF4-FFF2-40B4-BE49-F238E27FC236}">
                <a16:creationId xmlns:a16="http://schemas.microsoft.com/office/drawing/2014/main" xmlns="" id="{F8D81A7C-50E5-49A3-ACAB-7C0DBBD1CC7B}"/>
              </a:ext>
            </a:extLst>
          </p:cNvPr>
          <p:cNvSpPr txBox="1">
            <a:spLocks/>
          </p:cNvSpPr>
          <p:nvPr/>
        </p:nvSpPr>
        <p:spPr>
          <a:xfrm>
            <a:off x="1519486" y="6381328"/>
            <a:ext cx="1037184" cy="5139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fld id="{68EAA698-8CFB-494C-A102-91D285F30903}" type="slidenum">
              <a:rPr lang="ru-RU" sz="12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pPr marL="0" indent="0" algn="ctr">
                <a:buNone/>
              </a:pPr>
              <a:t>10</a:t>
            </a:fld>
            <a:endParaRPr lang="ru-RU" sz="12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Содержимое 2">
            <a:extLst>
              <a:ext uri="{FF2B5EF4-FFF2-40B4-BE49-F238E27FC236}">
                <a16:creationId xmlns:a16="http://schemas.microsoft.com/office/drawing/2014/main" xmlns="" id="{470ECFA2-53B1-424E-A050-6192C53D48BB}"/>
              </a:ext>
            </a:extLst>
          </p:cNvPr>
          <p:cNvSpPr txBox="1">
            <a:spLocks/>
          </p:cNvSpPr>
          <p:nvPr/>
        </p:nvSpPr>
        <p:spPr>
          <a:xfrm>
            <a:off x="2855640" y="1340768"/>
            <a:ext cx="7272808" cy="50405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200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200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200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</p:txBody>
      </p:sp>
      <p:sp>
        <p:nvSpPr>
          <p:cNvPr id="13" name="Содержимое 2">
            <a:extLst>
              <a:ext uri="{FF2B5EF4-FFF2-40B4-BE49-F238E27FC236}">
                <a16:creationId xmlns:a16="http://schemas.microsoft.com/office/drawing/2014/main" xmlns="" id="{0A808D93-0077-4C26-A6B8-AE485AA9AC9E}"/>
              </a:ext>
            </a:extLst>
          </p:cNvPr>
          <p:cNvSpPr txBox="1">
            <a:spLocks/>
          </p:cNvSpPr>
          <p:nvPr/>
        </p:nvSpPr>
        <p:spPr>
          <a:xfrm>
            <a:off x="2855640" y="171672"/>
            <a:ext cx="7272808" cy="980592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200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200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200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sz="2400" dirty="0">
              <a:solidFill>
                <a:srgbClr val="1C75BC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15480" y="8098"/>
            <a:ext cx="10657184" cy="396566"/>
          </a:xfrm>
          <a:ln>
            <a:solidFill>
              <a:schemeClr val="bg1"/>
            </a:solidFill>
          </a:ln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solidFill>
                  <a:srgbClr val="1E70B9"/>
                </a:solidFill>
              </a:rPr>
              <a:t>Номинал сертификата</a:t>
            </a:r>
            <a:r>
              <a:rPr lang="en-US" b="1" dirty="0" smtClean="0">
                <a:solidFill>
                  <a:srgbClr val="1E70B9"/>
                </a:solidFill>
              </a:rPr>
              <a:t> 2019 </a:t>
            </a:r>
            <a:r>
              <a:rPr lang="ru-RU" b="1" dirty="0" smtClean="0">
                <a:solidFill>
                  <a:srgbClr val="1E70B9"/>
                </a:solidFill>
              </a:rPr>
              <a:t>г.</a:t>
            </a:r>
            <a:endParaRPr lang="ru-RU" b="1" dirty="0">
              <a:solidFill>
                <a:srgbClr val="1E70B9"/>
              </a:solidFill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28" y="32220"/>
            <a:ext cx="1296144" cy="1288874"/>
          </a:xfrm>
          <a:prstGeom prst="rect">
            <a:avLst/>
          </a:prstGeom>
        </p:spPr>
      </p:pic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09001928"/>
              </p:ext>
            </p:extLst>
          </p:nvPr>
        </p:nvGraphicFramePr>
        <p:xfrm>
          <a:off x="1415480" y="476683"/>
          <a:ext cx="10657184" cy="6318585"/>
        </p:xfrm>
        <a:graphic>
          <a:graphicData uri="http://schemas.openxmlformats.org/drawingml/2006/table">
            <a:tbl>
              <a:tblPr firstRow="1" firstCol="1" bandRow="1">
                <a:tableStyleId>{B301B821-A1FF-4177-AEE7-76D212191A09}</a:tableStyleId>
              </a:tblPr>
              <a:tblGrid>
                <a:gridCol w="6543354"/>
                <a:gridCol w="4113830"/>
              </a:tblGrid>
              <a:tr h="53290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</a:rPr>
                        <a:t>Муниципальное образование области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279" marR="48279" marT="670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effectLst/>
                        </a:rPr>
                        <a:t>Номинал сертификата на 2019 год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279" marR="48279" marT="670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792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</a:rPr>
                        <a:t>Ростовский муниципальный район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279" marR="48279" marT="670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effectLst/>
                        </a:rPr>
                        <a:t>16000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279" marR="48279" marT="670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792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</a:rPr>
                        <a:t>Пошехонский муниципальный район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279" marR="48279" marT="670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effectLst/>
                        </a:rPr>
                        <a:t>12768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279" marR="48279" marT="670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792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 err="1">
                          <a:effectLst/>
                        </a:rPr>
                        <a:t>Любимский</a:t>
                      </a:r>
                      <a:r>
                        <a:rPr lang="ru-RU" sz="1800" dirty="0">
                          <a:effectLst/>
                        </a:rPr>
                        <a:t> муниципальный район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279" marR="48279" marT="670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</a:rPr>
                        <a:t>9501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279" marR="48279" marT="670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37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</a:rPr>
                        <a:t>Гаврилов-</a:t>
                      </a:r>
                      <a:r>
                        <a:rPr lang="ru-RU" sz="1800" dirty="0" err="1">
                          <a:effectLst/>
                        </a:rPr>
                        <a:t>Ямский</a:t>
                      </a:r>
                      <a:r>
                        <a:rPr lang="ru-RU" sz="1800" dirty="0">
                          <a:effectLst/>
                        </a:rPr>
                        <a:t> муниципальный район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279" marR="48279" marT="670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effectLst/>
                        </a:rPr>
                        <a:t>5125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279" marR="48279" marT="670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792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</a:rPr>
                        <a:t>Рыбинский муниципальный район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279" marR="48279" marT="670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effectLst/>
                        </a:rPr>
                        <a:t>6600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279" marR="48279" marT="670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792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 err="1">
                          <a:effectLst/>
                        </a:rPr>
                        <a:t>Тутаевский</a:t>
                      </a:r>
                      <a:r>
                        <a:rPr lang="ru-RU" sz="1800" dirty="0">
                          <a:effectLst/>
                        </a:rPr>
                        <a:t> муниципальный район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279" marR="48279" marT="670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effectLst/>
                        </a:rPr>
                        <a:t>10440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279" marR="48279" marT="670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792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 err="1">
                          <a:effectLst/>
                        </a:rPr>
                        <a:t>Даниловский</a:t>
                      </a:r>
                      <a:r>
                        <a:rPr lang="ru-RU" sz="1800" dirty="0">
                          <a:effectLst/>
                        </a:rPr>
                        <a:t> муниципальный район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279" marR="48279" marT="670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</a:rPr>
                        <a:t>6683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279" marR="48279" marT="670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792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 err="1">
                          <a:effectLst/>
                        </a:rPr>
                        <a:t>Брейтовский</a:t>
                      </a:r>
                      <a:r>
                        <a:rPr lang="ru-RU" sz="1800" dirty="0">
                          <a:effectLst/>
                        </a:rPr>
                        <a:t> муниципальный район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279" marR="48279" marT="670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</a:rPr>
                        <a:t>13360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279" marR="48279" marT="670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485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 err="1">
                          <a:effectLst/>
                        </a:rPr>
                        <a:t>Большесельский</a:t>
                      </a:r>
                      <a:r>
                        <a:rPr lang="ru-RU" sz="1800" dirty="0">
                          <a:effectLst/>
                        </a:rPr>
                        <a:t> муниципальный район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279" marR="48279" marT="670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</a:rPr>
                        <a:t>11920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279" marR="48279" marT="670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792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effectLst/>
                        </a:rPr>
                        <a:t>Городской округ город Рыбинск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279" marR="48279" marT="670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</a:rPr>
                        <a:t>9194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279" marR="48279" marT="670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792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effectLst/>
                        </a:rPr>
                        <a:t>Некоузский муниципальный район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279" marR="48279" marT="670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</a:rPr>
                        <a:t>9562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279" marR="48279" marT="670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792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effectLst/>
                        </a:rPr>
                        <a:t>Переславский муниципальный район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279" marR="48279" marT="670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11509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279" marR="48279" marT="670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792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effectLst/>
                        </a:rPr>
                        <a:t>Мышкинский муниципальный район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279" marR="48279" marT="670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11423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279" marR="48279" marT="670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792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effectLst/>
                        </a:rPr>
                        <a:t>Ярославский муниципальный район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279" marR="48279" marT="670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</a:rPr>
                        <a:t>9849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279" marR="48279" marT="670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792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effectLst/>
                        </a:rPr>
                        <a:t>Угличский муниципальный район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279" marR="48279" marT="670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</a:rPr>
                        <a:t>16500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279" marR="48279" marT="670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792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effectLst/>
                        </a:rPr>
                        <a:t>Борисоглебский муниципальный район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279" marR="48279" marT="670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>
                          <a:effectLst/>
                        </a:rPr>
                        <a:t>6801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279" marR="48279" marT="670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792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effectLst/>
                        </a:rPr>
                        <a:t>Некрасовский муниципальный район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279" marR="48279" marT="670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676275" algn="l"/>
                          <a:tab pos="921385" algn="ctr"/>
                        </a:tabLst>
                      </a:pPr>
                      <a:r>
                        <a:rPr lang="ru-RU" sz="1800" dirty="0">
                          <a:effectLst/>
                        </a:rPr>
                        <a:t>16824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279" marR="48279" marT="670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792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effectLst/>
                        </a:rPr>
                        <a:t>Первомайский муниципальный район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279" marR="48279" marT="670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10573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279" marR="48279" marT="670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792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>
                          <a:effectLst/>
                        </a:rPr>
                        <a:t>г. Ярославль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279" marR="48279" marT="670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9303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279" marR="48279" marT="670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70024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/>
          <a:srcRect l="66322" t="16795" r="6611" b="28532"/>
          <a:stretch/>
        </p:blipFill>
        <p:spPr>
          <a:xfrm rot="20948083">
            <a:off x="1327505" y="1037103"/>
            <a:ext cx="4079744" cy="5125153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524908" y="2829768"/>
            <a:ext cx="6667092" cy="4028232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8839202" y="1746424"/>
            <a:ext cx="1762897" cy="222421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1439" tIns="45719" rIns="91439" bIns="45719" rtlCol="0" anchor="ctr"/>
          <a:lstStyle/>
          <a:p>
            <a:pPr algn="ctr"/>
            <a:endParaRPr lang="ru-RU" sz="2400"/>
          </a:p>
        </p:txBody>
      </p:sp>
      <p:sp>
        <p:nvSpPr>
          <p:cNvPr id="7" name="Прямоугольник 6"/>
          <p:cNvSpPr/>
          <p:nvPr/>
        </p:nvSpPr>
        <p:spPr>
          <a:xfrm>
            <a:off x="8443786" y="3039763"/>
            <a:ext cx="2636108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1439" tIns="45719" rIns="91439" bIns="45719" rtlCol="0" anchor="ctr"/>
          <a:lstStyle/>
          <a:p>
            <a:pPr algn="ctr"/>
            <a:endParaRPr lang="ru-RU" sz="2400"/>
          </a:p>
        </p:txBody>
      </p:sp>
      <p:sp>
        <p:nvSpPr>
          <p:cNvPr id="9" name="TextBox 8"/>
          <p:cNvSpPr txBox="1"/>
          <p:nvPr/>
        </p:nvSpPr>
        <p:spPr>
          <a:xfrm>
            <a:off x="1432494" y="2"/>
            <a:ext cx="10759507" cy="954105"/>
          </a:xfrm>
          <a:prstGeom prst="rect">
            <a:avLst/>
          </a:prstGeom>
          <a:noFill/>
        </p:spPr>
        <p:txBody>
          <a:bodyPr wrap="square" lIns="91439" tIns="45719" rIns="91439" bIns="45719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Портал персонифицированного дополнительного образования Ярославской области</a:t>
            </a:r>
            <a:endParaRPr lang="ru-RU" sz="2800" b="1" dirty="0">
              <a:solidFill>
                <a:srgbClr val="0070C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453586" y="1142984"/>
            <a:ext cx="2343921" cy="1318455"/>
          </a:xfrm>
          <a:prstGeom prst="rect">
            <a:avLst/>
          </a:prstGeom>
        </p:spPr>
      </p:pic>
      <p:cxnSp>
        <p:nvCxnSpPr>
          <p:cNvPr id="19" name="Прямая соединительная линия 18"/>
          <p:cNvCxnSpPr/>
          <p:nvPr/>
        </p:nvCxnSpPr>
        <p:spPr>
          <a:xfrm>
            <a:off x="8438289" y="6344842"/>
            <a:ext cx="0" cy="348521"/>
          </a:xfrm>
          <a:prstGeom prst="line">
            <a:avLst/>
          </a:prstGeom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28" y="32220"/>
            <a:ext cx="1296144" cy="1288874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2" cstate="print"/>
          <a:srcRect l="66322" t="16795" r="6611" b="28532"/>
          <a:stretch/>
        </p:blipFill>
        <p:spPr>
          <a:xfrm rot="20948083">
            <a:off x="1899007" y="1195810"/>
            <a:ext cx="4079744" cy="5125153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2" cstate="print"/>
          <a:srcRect l="66322" t="16795" r="6611" b="28532"/>
          <a:stretch/>
        </p:blipFill>
        <p:spPr>
          <a:xfrm rot="20948083">
            <a:off x="2541951" y="1338686"/>
            <a:ext cx="4079744" cy="5125153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8" name="Прямоугольник 17"/>
          <p:cNvSpPr/>
          <p:nvPr/>
        </p:nvSpPr>
        <p:spPr>
          <a:xfrm rot="20891501">
            <a:off x="4179276" y="3764872"/>
            <a:ext cx="928694" cy="2143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 flipH="1">
            <a:off x="6596066" y="1357298"/>
            <a:ext cx="27860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147 832 сертификатов</a:t>
            </a:r>
            <a:endParaRPr lang="ru-RU" sz="2400" b="1" dirty="0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5686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2747231136"/>
              </p:ext>
            </p:extLst>
          </p:nvPr>
        </p:nvGraphicFramePr>
        <p:xfrm>
          <a:off x="1381092" y="1000108"/>
          <a:ext cx="10810908" cy="57162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971945" y="5715016"/>
            <a:ext cx="9767657" cy="420562"/>
          </a:xfrm>
          <a:prstGeom prst="rect">
            <a:avLst/>
          </a:prstGeom>
          <a:noFill/>
        </p:spPr>
        <p:txBody>
          <a:bodyPr wrap="square" lIns="91439" tIns="45719" rIns="91439" bIns="45719" rtlCol="0">
            <a:spAutoFit/>
          </a:bodyPr>
          <a:lstStyle/>
          <a:p>
            <a:pPr algn="ctr"/>
            <a:r>
              <a:rPr lang="ru-RU" sz="2133" b="1" dirty="0" smtClean="0">
                <a:solidFill>
                  <a:schemeClr val="accent1">
                    <a:lumMod val="50000"/>
                  </a:schemeClr>
                </a:solidFill>
              </a:rPr>
              <a:t>612 </a:t>
            </a:r>
            <a:r>
              <a:rPr lang="ru-RU" sz="2133" b="1" dirty="0">
                <a:solidFill>
                  <a:schemeClr val="accent1">
                    <a:lumMod val="50000"/>
                  </a:schemeClr>
                </a:solidFill>
              </a:rPr>
              <a:t>поставщиков образовательных услуг</a:t>
            </a:r>
          </a:p>
        </p:txBody>
      </p:sp>
      <p:sp>
        <p:nvSpPr>
          <p:cNvPr id="45" name="Прямоугольник 44"/>
          <p:cNvSpPr/>
          <p:nvPr/>
        </p:nvSpPr>
        <p:spPr>
          <a:xfrm>
            <a:off x="-11954005" y="3258659"/>
            <a:ext cx="2902744" cy="2733783"/>
          </a:xfrm>
          <a:prstGeom prst="rect">
            <a:avLst/>
          </a:prstGeom>
        </p:spPr>
        <p:txBody>
          <a:bodyPr spcFirstLastPara="1" wrap="none" lIns="91439" tIns="45719" rIns="91439" bIns="45719" numCol="1">
            <a:prstTxWarp prst="textArchUp">
              <a:avLst/>
            </a:prstTxWarp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>Физкультурно</a:t>
            </a:r>
            <a:r>
              <a:rPr lang="ru-RU" sz="24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> – спортивная направленность</a:t>
            </a:r>
            <a:endParaRPr lang="ru-RU" sz="1067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032437" y="739632"/>
            <a:ext cx="196425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http://www.iro.yar.ru</a:t>
            </a:r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34" name="Заголовок 1"/>
          <p:cNvSpPr txBox="1">
            <a:spLocks/>
          </p:cNvSpPr>
          <p:nvPr/>
        </p:nvSpPr>
        <p:spPr>
          <a:xfrm>
            <a:off x="1415480" y="201322"/>
            <a:ext cx="10657184" cy="563382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Портал персонифицированного дополнительного образования Ярославской области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43" name="Рисунок 4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28" y="32220"/>
            <a:ext cx="1296144" cy="1288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729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1775520" y="32460"/>
            <a:ext cx="10081120" cy="804252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Реестры дополнительных общеобразовательных программ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897989" y="1016173"/>
            <a:ext cx="2075619" cy="1587790"/>
          </a:xfrm>
          <a:prstGeom prst="rect">
            <a:avLst/>
          </a:prstGeo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6000" r="-6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5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2" name="Группа 10"/>
          <p:cNvGrpSpPr/>
          <p:nvPr/>
        </p:nvGrpSpPr>
        <p:grpSpPr>
          <a:xfrm>
            <a:off x="1681684" y="2634068"/>
            <a:ext cx="2508227" cy="612527"/>
            <a:chOff x="129924" y="2813242"/>
            <a:chExt cx="3204356" cy="860373"/>
          </a:xfrm>
        </p:grpSpPr>
        <p:sp>
          <p:nvSpPr>
            <p:cNvPr id="20" name="Прямоугольник 19"/>
            <p:cNvSpPr/>
            <p:nvPr/>
          </p:nvSpPr>
          <p:spPr>
            <a:xfrm>
              <a:off x="129924" y="2813242"/>
              <a:ext cx="3204356" cy="860373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Прямоугольник 20"/>
            <p:cNvSpPr/>
            <p:nvPr/>
          </p:nvSpPr>
          <p:spPr>
            <a:xfrm>
              <a:off x="129924" y="2813242"/>
              <a:ext cx="3204356" cy="86037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1400" b="1" i="0" kern="12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Сертифицированные программы 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140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865</a:t>
              </a:r>
              <a:endParaRPr lang="ru-RU" sz="1400" b="1" i="0" kern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2" name="Прямоугольник 11"/>
          <p:cNvSpPr/>
          <p:nvPr/>
        </p:nvSpPr>
        <p:spPr>
          <a:xfrm>
            <a:off x="5231904" y="961175"/>
            <a:ext cx="1964656" cy="1548429"/>
          </a:xfrm>
          <a:prstGeom prst="rect">
            <a:avLst/>
          </a:prstGeom>
          <a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8000" r="-18000"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5">
              <a:tint val="50000"/>
              <a:hueOff val="-5387423"/>
              <a:satOff val="23188"/>
              <a:lumOff val="6269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3" name="Группа 12"/>
          <p:cNvGrpSpPr/>
          <p:nvPr/>
        </p:nvGrpSpPr>
        <p:grpSpPr>
          <a:xfrm>
            <a:off x="4892969" y="2603963"/>
            <a:ext cx="2642525" cy="607962"/>
            <a:chOff x="3410395" y="2820991"/>
            <a:chExt cx="3375927" cy="853961"/>
          </a:xfrm>
        </p:grpSpPr>
        <p:sp>
          <p:nvSpPr>
            <p:cNvPr id="18" name="Прямоугольник 17"/>
            <p:cNvSpPr/>
            <p:nvPr/>
          </p:nvSpPr>
          <p:spPr>
            <a:xfrm>
              <a:off x="3426657" y="2843120"/>
              <a:ext cx="3359665" cy="831832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-4966938"/>
                <a:satOff val="19906"/>
                <a:lumOff val="4314"/>
                <a:alphaOff val="0"/>
              </a:schemeClr>
            </a:fillRef>
            <a:effectRef idx="0">
              <a:schemeClr val="accent5">
                <a:hueOff val="-4966938"/>
                <a:satOff val="19906"/>
                <a:lumOff val="4314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" name="Прямоугольник 18"/>
            <p:cNvSpPr/>
            <p:nvPr/>
          </p:nvSpPr>
          <p:spPr>
            <a:xfrm>
              <a:off x="3410395" y="2820991"/>
              <a:ext cx="3359665" cy="83183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1400" b="1" i="0" kern="12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Бюджетные программы  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140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5919</a:t>
              </a:r>
              <a:endParaRPr lang="ru-RU" sz="1400" b="1" i="0" kern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4" name="Прямоугольник 13"/>
          <p:cNvSpPr/>
          <p:nvPr/>
        </p:nvSpPr>
        <p:spPr>
          <a:xfrm>
            <a:off x="8832304" y="862931"/>
            <a:ext cx="2091311" cy="1592712"/>
          </a:xfrm>
          <a:prstGeom prst="rect">
            <a:avLst/>
          </a:prstGeom>
          <a:blipFill rotWithShape="1">
            <a:blip r:embed="rId4" cstate="print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5">
              <a:tint val="50000"/>
              <a:hueOff val="-10774846"/>
              <a:satOff val="46375"/>
              <a:lumOff val="12537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4" name="Группа 14"/>
          <p:cNvGrpSpPr/>
          <p:nvPr/>
        </p:nvGrpSpPr>
        <p:grpSpPr>
          <a:xfrm>
            <a:off x="8619028" y="2583477"/>
            <a:ext cx="2517862" cy="628448"/>
            <a:chOff x="7826832" y="2782737"/>
            <a:chExt cx="3216665" cy="882736"/>
          </a:xfrm>
        </p:grpSpPr>
        <p:sp>
          <p:nvSpPr>
            <p:cNvPr id="16" name="Прямоугольник 15"/>
            <p:cNvSpPr/>
            <p:nvPr/>
          </p:nvSpPr>
          <p:spPr>
            <a:xfrm>
              <a:off x="7826832" y="2782737"/>
              <a:ext cx="3200403" cy="836661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-9933876"/>
                <a:satOff val="39811"/>
                <a:lumOff val="8628"/>
                <a:alphaOff val="0"/>
              </a:schemeClr>
            </a:fillRef>
            <a:effectRef idx="0">
              <a:schemeClr val="accent5">
                <a:hueOff val="-9933876"/>
                <a:satOff val="39811"/>
                <a:lumOff val="8628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Прямоугольник 16"/>
            <p:cNvSpPr/>
            <p:nvPr/>
          </p:nvSpPr>
          <p:spPr>
            <a:xfrm>
              <a:off x="7843094" y="2828812"/>
              <a:ext cx="3200403" cy="83666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0" kern="12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Платные программы</a:t>
              </a:r>
            </a:p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kern="12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880</a:t>
              </a:r>
              <a:endParaRPr lang="ru-RU" sz="1400" b="1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22" name="Рисунок 2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28" y="32220"/>
            <a:ext cx="1296144" cy="128887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4573" y="4166920"/>
            <a:ext cx="2215166" cy="1171791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9738" y="4181736"/>
            <a:ext cx="2537451" cy="1131813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4005" y="3179123"/>
            <a:ext cx="2274552" cy="99511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8310" y="3404430"/>
            <a:ext cx="2572109" cy="1343212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304" y="3306957"/>
            <a:ext cx="2657846" cy="1171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9194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Полилиния 40"/>
          <p:cNvSpPr/>
          <p:nvPr/>
        </p:nvSpPr>
        <p:spPr>
          <a:xfrm>
            <a:off x="6359848" y="3278865"/>
            <a:ext cx="912000" cy="912000"/>
          </a:xfrm>
          <a:custGeom>
            <a:avLst/>
            <a:gdLst>
              <a:gd name="connsiteX0" fmla="*/ 0 w 2473031"/>
              <a:gd name="connsiteY0" fmla="*/ 1262197 h 2524394"/>
              <a:gd name="connsiteX1" fmla="*/ 1236516 w 2473031"/>
              <a:gd name="connsiteY1" fmla="*/ 0 h 2524394"/>
              <a:gd name="connsiteX2" fmla="*/ 2473032 w 2473031"/>
              <a:gd name="connsiteY2" fmla="*/ 1262197 h 2524394"/>
              <a:gd name="connsiteX3" fmla="*/ 1236516 w 2473031"/>
              <a:gd name="connsiteY3" fmla="*/ 2524394 h 2524394"/>
              <a:gd name="connsiteX4" fmla="*/ 0 w 2473031"/>
              <a:gd name="connsiteY4" fmla="*/ 1262197 h 2524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73031" h="2524394">
                <a:moveTo>
                  <a:pt x="0" y="1262197"/>
                </a:moveTo>
                <a:cubicBezTo>
                  <a:pt x="0" y="565105"/>
                  <a:pt x="553607" y="0"/>
                  <a:pt x="1236516" y="0"/>
                </a:cubicBezTo>
                <a:cubicBezTo>
                  <a:pt x="1919425" y="0"/>
                  <a:pt x="2473032" y="565105"/>
                  <a:pt x="2473032" y="1262197"/>
                </a:cubicBezTo>
                <a:cubicBezTo>
                  <a:pt x="2473032" y="1959289"/>
                  <a:pt x="1919425" y="2524394"/>
                  <a:pt x="1236516" y="2524394"/>
                </a:cubicBezTo>
                <a:cubicBezTo>
                  <a:pt x="553607" y="2524394"/>
                  <a:pt x="0" y="1959289"/>
                  <a:pt x="0" y="1262197"/>
                </a:cubicBezTo>
                <a:close/>
              </a:path>
            </a:pathLst>
          </a:custGeom>
          <a:blipFill rotWithShape="0">
            <a:blip r:embed="rId2" cstate="print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hueOff val="0"/>
              <a:satOff val="0"/>
              <a:lumOff val="0"/>
              <a:alphaOff val="-16000"/>
            </a:schemeClr>
          </a:effectRef>
          <a:fontRef idx="minor">
            <a:schemeClr val="lt1"/>
          </a:fontRef>
        </p:style>
        <p:txBody>
          <a:bodyPr spcFirstLastPara="0" vert="horz" wrap="square" lIns="412956" tIns="420479" rIns="412956" bIns="420479" numCol="1" spcCol="953" anchor="ctr" anchorCtr="0">
            <a:noAutofit/>
          </a:bodyPr>
          <a:lstStyle/>
          <a:p>
            <a:pPr algn="ctr" defTabSz="1777912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40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0" name="Полилиния 39"/>
          <p:cNvSpPr/>
          <p:nvPr/>
        </p:nvSpPr>
        <p:spPr>
          <a:xfrm>
            <a:off x="1397375" y="3289228"/>
            <a:ext cx="911424" cy="918220"/>
          </a:xfrm>
          <a:custGeom>
            <a:avLst/>
            <a:gdLst>
              <a:gd name="connsiteX0" fmla="*/ 0 w 2518369"/>
              <a:gd name="connsiteY0" fmla="*/ 1263113 h 2526225"/>
              <a:gd name="connsiteX1" fmla="*/ 1259185 w 2518369"/>
              <a:gd name="connsiteY1" fmla="*/ 0 h 2526225"/>
              <a:gd name="connsiteX2" fmla="*/ 2518370 w 2518369"/>
              <a:gd name="connsiteY2" fmla="*/ 1263113 h 2526225"/>
              <a:gd name="connsiteX3" fmla="*/ 1259185 w 2518369"/>
              <a:gd name="connsiteY3" fmla="*/ 2526226 h 2526225"/>
              <a:gd name="connsiteX4" fmla="*/ 0 w 2518369"/>
              <a:gd name="connsiteY4" fmla="*/ 1263113 h 2526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18369" h="2526225">
                <a:moveTo>
                  <a:pt x="0" y="1263113"/>
                </a:moveTo>
                <a:cubicBezTo>
                  <a:pt x="0" y="565515"/>
                  <a:pt x="563756" y="0"/>
                  <a:pt x="1259185" y="0"/>
                </a:cubicBezTo>
                <a:cubicBezTo>
                  <a:pt x="1954614" y="0"/>
                  <a:pt x="2518370" y="565515"/>
                  <a:pt x="2518370" y="1263113"/>
                </a:cubicBezTo>
                <a:cubicBezTo>
                  <a:pt x="2518370" y="1960711"/>
                  <a:pt x="1954614" y="2526226"/>
                  <a:pt x="1259185" y="2526226"/>
                </a:cubicBezTo>
                <a:cubicBezTo>
                  <a:pt x="563756" y="2526226"/>
                  <a:pt x="0" y="1960711"/>
                  <a:pt x="0" y="1263113"/>
                </a:cubicBezTo>
                <a:close/>
              </a:path>
            </a:pathLst>
          </a:custGeom>
          <a:blipFill rotWithShape="0">
            <a:blip r:embed="rId3" cstate="print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hueOff val="0"/>
              <a:satOff val="0"/>
              <a:lumOff val="0"/>
              <a:alphaOff val="-24000"/>
            </a:schemeClr>
          </a:effectRef>
          <a:fontRef idx="minor">
            <a:schemeClr val="lt1"/>
          </a:fontRef>
        </p:style>
        <p:txBody>
          <a:bodyPr spcFirstLastPara="0" vert="horz" wrap="square" lIns="419596" tIns="420747" rIns="419596" bIns="420747" numCol="1" spcCol="953" anchor="ctr" anchorCtr="0">
            <a:noAutofit/>
          </a:bodyPr>
          <a:lstStyle/>
          <a:p>
            <a:pPr algn="ctr" defTabSz="1777912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40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6" name="Полилиния 35"/>
          <p:cNvSpPr/>
          <p:nvPr/>
        </p:nvSpPr>
        <p:spPr>
          <a:xfrm>
            <a:off x="1399026" y="1389632"/>
            <a:ext cx="912000" cy="912000"/>
          </a:xfrm>
          <a:custGeom>
            <a:avLst/>
            <a:gdLst>
              <a:gd name="connsiteX0" fmla="*/ 0 w 2518369"/>
              <a:gd name="connsiteY0" fmla="*/ 1263113 h 2526225"/>
              <a:gd name="connsiteX1" fmla="*/ 1259185 w 2518369"/>
              <a:gd name="connsiteY1" fmla="*/ 0 h 2526225"/>
              <a:gd name="connsiteX2" fmla="*/ 2518370 w 2518369"/>
              <a:gd name="connsiteY2" fmla="*/ 1263113 h 2526225"/>
              <a:gd name="connsiteX3" fmla="*/ 1259185 w 2518369"/>
              <a:gd name="connsiteY3" fmla="*/ 2526226 h 2526225"/>
              <a:gd name="connsiteX4" fmla="*/ 0 w 2518369"/>
              <a:gd name="connsiteY4" fmla="*/ 1263113 h 2526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18369" h="2526225">
                <a:moveTo>
                  <a:pt x="0" y="1263113"/>
                </a:moveTo>
                <a:cubicBezTo>
                  <a:pt x="0" y="565515"/>
                  <a:pt x="563756" y="0"/>
                  <a:pt x="1259185" y="0"/>
                </a:cubicBezTo>
                <a:cubicBezTo>
                  <a:pt x="1954614" y="0"/>
                  <a:pt x="2518370" y="565515"/>
                  <a:pt x="2518370" y="1263113"/>
                </a:cubicBezTo>
                <a:cubicBezTo>
                  <a:pt x="2518370" y="1960711"/>
                  <a:pt x="1954614" y="2526226"/>
                  <a:pt x="1259185" y="2526226"/>
                </a:cubicBezTo>
                <a:cubicBezTo>
                  <a:pt x="563756" y="2526226"/>
                  <a:pt x="0" y="1960711"/>
                  <a:pt x="0" y="1263113"/>
                </a:cubicBezTo>
                <a:close/>
              </a:path>
            </a:pathLst>
          </a:custGeom>
          <a:blipFill rotWithShape="0">
            <a:blip r:embed="rId4" cstate="print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hueOff val="0"/>
              <a:satOff val="0"/>
              <a:lumOff val="0"/>
              <a:alphaOff val="-40000"/>
            </a:schemeClr>
          </a:effectRef>
          <a:fontRef idx="minor">
            <a:schemeClr val="lt1"/>
          </a:fontRef>
        </p:style>
        <p:txBody>
          <a:bodyPr spcFirstLastPara="0" vert="horz" wrap="square" lIns="419596" tIns="420747" rIns="419596" bIns="420747" numCol="1" spcCol="953" anchor="ctr" anchorCtr="0">
            <a:noAutofit/>
          </a:bodyPr>
          <a:lstStyle/>
          <a:p>
            <a:pPr algn="ctr" defTabSz="1777912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40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7" name="Полилиния 36"/>
          <p:cNvSpPr/>
          <p:nvPr/>
        </p:nvSpPr>
        <p:spPr>
          <a:xfrm>
            <a:off x="1436507" y="2374296"/>
            <a:ext cx="911424" cy="912000"/>
          </a:xfrm>
          <a:custGeom>
            <a:avLst/>
            <a:gdLst>
              <a:gd name="connsiteX0" fmla="*/ 0 w 2518369"/>
              <a:gd name="connsiteY0" fmla="*/ 1263113 h 2526225"/>
              <a:gd name="connsiteX1" fmla="*/ 1259185 w 2518369"/>
              <a:gd name="connsiteY1" fmla="*/ 0 h 2526225"/>
              <a:gd name="connsiteX2" fmla="*/ 2518370 w 2518369"/>
              <a:gd name="connsiteY2" fmla="*/ 1263113 h 2526225"/>
              <a:gd name="connsiteX3" fmla="*/ 1259185 w 2518369"/>
              <a:gd name="connsiteY3" fmla="*/ 2526226 h 2526225"/>
              <a:gd name="connsiteX4" fmla="*/ 0 w 2518369"/>
              <a:gd name="connsiteY4" fmla="*/ 1263113 h 2526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18369" h="2526225">
                <a:moveTo>
                  <a:pt x="0" y="1263113"/>
                </a:moveTo>
                <a:cubicBezTo>
                  <a:pt x="0" y="565515"/>
                  <a:pt x="563756" y="0"/>
                  <a:pt x="1259185" y="0"/>
                </a:cubicBezTo>
                <a:cubicBezTo>
                  <a:pt x="1954614" y="0"/>
                  <a:pt x="2518370" y="565515"/>
                  <a:pt x="2518370" y="1263113"/>
                </a:cubicBezTo>
                <a:cubicBezTo>
                  <a:pt x="2518370" y="1960711"/>
                  <a:pt x="1954614" y="2526226"/>
                  <a:pt x="1259185" y="2526226"/>
                </a:cubicBezTo>
                <a:cubicBezTo>
                  <a:pt x="563756" y="2526226"/>
                  <a:pt x="0" y="1960711"/>
                  <a:pt x="0" y="1263113"/>
                </a:cubicBezTo>
                <a:close/>
              </a:path>
            </a:pathLst>
          </a:custGeom>
          <a:blipFill rotWithShape="0">
            <a:blip r:embed="rId5" cstate="print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19596" tIns="420747" rIns="419596" bIns="420747" numCol="1" spcCol="953" anchor="ctr" anchorCtr="0">
            <a:noAutofit/>
          </a:bodyPr>
          <a:lstStyle/>
          <a:p>
            <a:pPr algn="ctr" defTabSz="1777912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40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8" name="Полилиния 37"/>
          <p:cNvSpPr/>
          <p:nvPr/>
        </p:nvSpPr>
        <p:spPr>
          <a:xfrm>
            <a:off x="6359848" y="1453252"/>
            <a:ext cx="912000" cy="912000"/>
          </a:xfrm>
          <a:custGeom>
            <a:avLst/>
            <a:gdLst>
              <a:gd name="connsiteX0" fmla="*/ 0 w 2338831"/>
              <a:gd name="connsiteY0" fmla="*/ 1215404 h 2430808"/>
              <a:gd name="connsiteX1" fmla="*/ 1169416 w 2338831"/>
              <a:gd name="connsiteY1" fmla="*/ 0 h 2430808"/>
              <a:gd name="connsiteX2" fmla="*/ 2338832 w 2338831"/>
              <a:gd name="connsiteY2" fmla="*/ 1215404 h 2430808"/>
              <a:gd name="connsiteX3" fmla="*/ 1169416 w 2338831"/>
              <a:gd name="connsiteY3" fmla="*/ 2430808 h 2430808"/>
              <a:gd name="connsiteX4" fmla="*/ 0 w 2338831"/>
              <a:gd name="connsiteY4" fmla="*/ 1215404 h 2430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8831" h="2430808">
                <a:moveTo>
                  <a:pt x="0" y="1215404"/>
                </a:moveTo>
                <a:cubicBezTo>
                  <a:pt x="0" y="544155"/>
                  <a:pt x="523565" y="0"/>
                  <a:pt x="1169416" y="0"/>
                </a:cubicBezTo>
                <a:cubicBezTo>
                  <a:pt x="1815267" y="0"/>
                  <a:pt x="2338832" y="544155"/>
                  <a:pt x="2338832" y="1215404"/>
                </a:cubicBezTo>
                <a:cubicBezTo>
                  <a:pt x="2338832" y="1886653"/>
                  <a:pt x="1815267" y="2430808"/>
                  <a:pt x="1169416" y="2430808"/>
                </a:cubicBezTo>
                <a:cubicBezTo>
                  <a:pt x="523565" y="2430808"/>
                  <a:pt x="0" y="1886653"/>
                  <a:pt x="0" y="1215404"/>
                </a:cubicBezTo>
                <a:close/>
              </a:path>
            </a:pathLst>
          </a:custGeom>
          <a:blipFill rotWithShape="0">
            <a:blip r:embed="rId6" cstate="print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hueOff val="0"/>
              <a:satOff val="0"/>
              <a:lumOff val="0"/>
              <a:alphaOff val="-8000"/>
            </a:schemeClr>
          </a:effectRef>
          <a:fontRef idx="minor">
            <a:schemeClr val="lt1"/>
          </a:fontRef>
        </p:style>
        <p:txBody>
          <a:bodyPr spcFirstLastPara="0" vert="horz" wrap="square" lIns="393305" tIns="406775" rIns="393305" bIns="406775" numCol="1" spcCol="953" anchor="ctr" anchorCtr="0">
            <a:noAutofit/>
          </a:bodyPr>
          <a:lstStyle/>
          <a:p>
            <a:pPr algn="ctr" defTabSz="1777912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40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" name="Полилиния 38"/>
          <p:cNvSpPr/>
          <p:nvPr/>
        </p:nvSpPr>
        <p:spPr>
          <a:xfrm>
            <a:off x="6359848" y="2339649"/>
            <a:ext cx="912000" cy="912000"/>
          </a:xfrm>
          <a:custGeom>
            <a:avLst/>
            <a:gdLst>
              <a:gd name="connsiteX0" fmla="*/ 0 w 2518369"/>
              <a:gd name="connsiteY0" fmla="*/ 1263113 h 2526225"/>
              <a:gd name="connsiteX1" fmla="*/ 1259185 w 2518369"/>
              <a:gd name="connsiteY1" fmla="*/ 0 h 2526225"/>
              <a:gd name="connsiteX2" fmla="*/ 2518370 w 2518369"/>
              <a:gd name="connsiteY2" fmla="*/ 1263113 h 2526225"/>
              <a:gd name="connsiteX3" fmla="*/ 1259185 w 2518369"/>
              <a:gd name="connsiteY3" fmla="*/ 2526226 h 2526225"/>
              <a:gd name="connsiteX4" fmla="*/ 0 w 2518369"/>
              <a:gd name="connsiteY4" fmla="*/ 1263113 h 2526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18369" h="2526225">
                <a:moveTo>
                  <a:pt x="0" y="1263113"/>
                </a:moveTo>
                <a:cubicBezTo>
                  <a:pt x="0" y="565515"/>
                  <a:pt x="563756" y="0"/>
                  <a:pt x="1259185" y="0"/>
                </a:cubicBezTo>
                <a:cubicBezTo>
                  <a:pt x="1954614" y="0"/>
                  <a:pt x="2518370" y="565515"/>
                  <a:pt x="2518370" y="1263113"/>
                </a:cubicBezTo>
                <a:cubicBezTo>
                  <a:pt x="2518370" y="1960711"/>
                  <a:pt x="1954614" y="2526226"/>
                  <a:pt x="1259185" y="2526226"/>
                </a:cubicBezTo>
                <a:cubicBezTo>
                  <a:pt x="563756" y="2526226"/>
                  <a:pt x="0" y="1960711"/>
                  <a:pt x="0" y="1263113"/>
                </a:cubicBezTo>
                <a:close/>
              </a:path>
            </a:pathLst>
          </a:custGeom>
          <a:blipFill rotWithShape="0">
            <a:blip r:embed="rId7" cstate="print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alpha val="90000"/>
              <a:hueOff val="0"/>
              <a:satOff val="0"/>
              <a:lumOff val="0"/>
              <a:alphaOff val="-32000"/>
            </a:schemeClr>
          </a:effectRef>
          <a:fontRef idx="minor">
            <a:schemeClr val="lt1"/>
          </a:fontRef>
        </p:style>
        <p:txBody>
          <a:bodyPr spcFirstLastPara="0" vert="horz" wrap="square" lIns="419596" tIns="420747" rIns="419596" bIns="420747" numCol="1" spcCol="953" anchor="ctr" anchorCtr="0">
            <a:noAutofit/>
          </a:bodyPr>
          <a:lstStyle/>
          <a:p>
            <a:pPr algn="ctr" defTabSz="1777912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40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-11954005" y="3258659"/>
            <a:ext cx="2902744" cy="2733783"/>
          </a:xfrm>
          <a:prstGeom prst="rect">
            <a:avLst/>
          </a:prstGeom>
        </p:spPr>
        <p:txBody>
          <a:bodyPr spcFirstLastPara="1" wrap="none" lIns="91439" tIns="45719" rIns="91439" bIns="45719" numCol="1">
            <a:prstTxWarp prst="textArchUp">
              <a:avLst/>
            </a:prstTxWarp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>Физкультурно</a:t>
            </a:r>
            <a:r>
              <a:rPr lang="ru-RU" sz="24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> – спортивная направленность</a:t>
            </a:r>
            <a:endParaRPr lang="ru-RU" sz="1067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5229296" y="1625522"/>
            <a:ext cx="938712" cy="492505"/>
          </a:xfrm>
          <a:prstGeom prst="rect">
            <a:avLst/>
          </a:prstGeom>
        </p:spPr>
        <p:txBody>
          <a:bodyPr wrap="none" lIns="121917" tIns="60959" rIns="121917" bIns="60959">
            <a:spAutoFit/>
          </a:bodyPr>
          <a:lstStyle/>
          <a:p>
            <a:pPr algn="ctr" defTabSz="1777912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667" b="1" dirty="0">
                <a:solidFill>
                  <a:srgbClr val="7030A0"/>
                </a:solidFill>
              </a:rPr>
              <a:t>2623</a:t>
            </a:r>
          </a:p>
        </p:txBody>
      </p:sp>
      <p:sp>
        <p:nvSpPr>
          <p:cNvPr id="49" name="Прямоугольник 48"/>
          <p:cNvSpPr/>
          <p:nvPr/>
        </p:nvSpPr>
        <p:spPr>
          <a:xfrm>
            <a:off x="5330412" y="2646046"/>
            <a:ext cx="765588" cy="492505"/>
          </a:xfrm>
          <a:prstGeom prst="rect">
            <a:avLst/>
          </a:prstGeom>
        </p:spPr>
        <p:txBody>
          <a:bodyPr wrap="none" lIns="121917" tIns="60959" rIns="121917" bIns="60959">
            <a:spAutoFit/>
          </a:bodyPr>
          <a:lstStyle/>
          <a:p>
            <a:pPr algn="ctr" defTabSz="1777912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667" b="1" dirty="0">
                <a:solidFill>
                  <a:srgbClr val="7030A0"/>
                </a:solidFill>
              </a:rPr>
              <a:t>667</a:t>
            </a:r>
          </a:p>
        </p:txBody>
      </p:sp>
      <p:sp>
        <p:nvSpPr>
          <p:cNvPr id="50" name="Прямоугольник 49"/>
          <p:cNvSpPr/>
          <p:nvPr/>
        </p:nvSpPr>
        <p:spPr>
          <a:xfrm>
            <a:off x="10753521" y="1703679"/>
            <a:ext cx="938712" cy="492505"/>
          </a:xfrm>
          <a:prstGeom prst="rect">
            <a:avLst/>
          </a:prstGeom>
        </p:spPr>
        <p:txBody>
          <a:bodyPr wrap="none" lIns="121917" tIns="60959" rIns="121917" bIns="60959">
            <a:spAutoFit/>
          </a:bodyPr>
          <a:lstStyle/>
          <a:p>
            <a:pPr algn="ctr" defTabSz="1777912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667" b="1" dirty="0">
                <a:solidFill>
                  <a:srgbClr val="7030A0"/>
                </a:solidFill>
              </a:rPr>
              <a:t>1868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530280" y="1560439"/>
            <a:ext cx="3361840" cy="697753"/>
          </a:xfrm>
          <a:prstGeom prst="rect">
            <a:avLst/>
          </a:prstGeom>
        </p:spPr>
        <p:txBody>
          <a:bodyPr wrap="square" lIns="121917" tIns="60959" rIns="121917" bIns="60959">
            <a:spAutoFit/>
          </a:bodyPr>
          <a:lstStyle/>
          <a:p>
            <a:r>
              <a:rPr lang="ru-RU" sz="1867" dirty="0" smtClean="0"/>
              <a:t>Социально-педагогическая </a:t>
            </a:r>
            <a:r>
              <a:rPr lang="ru-RU" sz="1867" dirty="0"/>
              <a:t>направленность</a:t>
            </a:r>
          </a:p>
        </p:txBody>
      </p:sp>
      <p:sp>
        <p:nvSpPr>
          <p:cNvPr id="52" name="Прямоугольник 51"/>
          <p:cNvSpPr/>
          <p:nvPr/>
        </p:nvSpPr>
        <p:spPr>
          <a:xfrm>
            <a:off x="7504269" y="3541867"/>
            <a:ext cx="3196318" cy="410431"/>
          </a:xfrm>
          <a:prstGeom prst="rect">
            <a:avLst/>
          </a:prstGeom>
        </p:spPr>
        <p:txBody>
          <a:bodyPr wrap="none" lIns="121917" tIns="60959" rIns="121917" bIns="60959">
            <a:spAutoFit/>
          </a:bodyPr>
          <a:lstStyle/>
          <a:p>
            <a:r>
              <a:rPr lang="ru-RU" sz="1867" dirty="0"/>
              <a:t>Техническая направленность</a:t>
            </a:r>
          </a:p>
        </p:txBody>
      </p:sp>
      <p:sp>
        <p:nvSpPr>
          <p:cNvPr id="53" name="Прямоугольник 52"/>
          <p:cNvSpPr/>
          <p:nvPr/>
        </p:nvSpPr>
        <p:spPr>
          <a:xfrm>
            <a:off x="7530282" y="2460270"/>
            <a:ext cx="3203436" cy="697753"/>
          </a:xfrm>
          <a:prstGeom prst="rect">
            <a:avLst/>
          </a:prstGeom>
        </p:spPr>
        <p:txBody>
          <a:bodyPr wrap="square" lIns="121917" tIns="60959" rIns="121917" bIns="60959">
            <a:spAutoFit/>
          </a:bodyPr>
          <a:lstStyle/>
          <a:p>
            <a:r>
              <a:rPr lang="ru-RU" sz="1867" dirty="0" smtClean="0"/>
              <a:t>Физкультурно</a:t>
            </a:r>
            <a:r>
              <a:rPr lang="ru-RU" sz="1867" dirty="0"/>
              <a:t>-</a:t>
            </a:r>
            <a:r>
              <a:rPr lang="ru-RU" sz="1867" dirty="0" smtClean="0"/>
              <a:t>спортивная </a:t>
            </a:r>
            <a:r>
              <a:rPr lang="ru-RU" sz="1867" dirty="0"/>
              <a:t>направленность</a:t>
            </a:r>
          </a:p>
        </p:txBody>
      </p:sp>
      <p:sp>
        <p:nvSpPr>
          <p:cNvPr id="54" name="Прямоугольник 53"/>
          <p:cNvSpPr/>
          <p:nvPr/>
        </p:nvSpPr>
        <p:spPr>
          <a:xfrm>
            <a:off x="10840082" y="3491755"/>
            <a:ext cx="765588" cy="492505"/>
          </a:xfrm>
          <a:prstGeom prst="rect">
            <a:avLst/>
          </a:prstGeom>
        </p:spPr>
        <p:txBody>
          <a:bodyPr wrap="none" lIns="121917" tIns="60959" rIns="121917" bIns="60959">
            <a:spAutoFit/>
          </a:bodyPr>
          <a:lstStyle/>
          <a:p>
            <a:pPr algn="ctr" defTabSz="1777912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667" b="1" dirty="0">
                <a:solidFill>
                  <a:srgbClr val="7030A0"/>
                </a:solidFill>
              </a:rPr>
              <a:t>737</a:t>
            </a:r>
          </a:p>
        </p:txBody>
      </p:sp>
      <p:sp>
        <p:nvSpPr>
          <p:cNvPr id="51" name="Прямоугольник 50"/>
          <p:cNvSpPr/>
          <p:nvPr/>
        </p:nvSpPr>
        <p:spPr>
          <a:xfrm>
            <a:off x="2347472" y="3398205"/>
            <a:ext cx="2793644" cy="697753"/>
          </a:xfrm>
          <a:prstGeom prst="rect">
            <a:avLst/>
          </a:prstGeom>
        </p:spPr>
        <p:txBody>
          <a:bodyPr wrap="none" lIns="121917" tIns="60959" rIns="121917" bIns="60959">
            <a:spAutoFit/>
          </a:bodyPr>
          <a:lstStyle/>
          <a:p>
            <a:r>
              <a:rPr lang="ru-RU" sz="1867" dirty="0" smtClean="0"/>
              <a:t>Туристско</a:t>
            </a:r>
            <a:r>
              <a:rPr lang="ru-RU" sz="1867" dirty="0"/>
              <a:t>-</a:t>
            </a:r>
            <a:r>
              <a:rPr lang="ru-RU" sz="1867" dirty="0" smtClean="0"/>
              <a:t>краеведческая</a:t>
            </a:r>
            <a:r>
              <a:rPr lang="ru-RU" sz="1867" dirty="0"/>
              <a:t/>
            </a:r>
            <a:br>
              <a:rPr lang="ru-RU" sz="1867" dirty="0"/>
            </a:br>
            <a:r>
              <a:rPr lang="ru-RU" sz="1867" dirty="0"/>
              <a:t>направленность</a:t>
            </a:r>
          </a:p>
        </p:txBody>
      </p:sp>
      <p:sp>
        <p:nvSpPr>
          <p:cNvPr id="56" name="Прямоугольник 55"/>
          <p:cNvSpPr/>
          <p:nvPr/>
        </p:nvSpPr>
        <p:spPr>
          <a:xfrm>
            <a:off x="5330412" y="3541867"/>
            <a:ext cx="765588" cy="492505"/>
          </a:xfrm>
          <a:prstGeom prst="rect">
            <a:avLst/>
          </a:prstGeom>
        </p:spPr>
        <p:txBody>
          <a:bodyPr wrap="none" lIns="121917" tIns="60959" rIns="121917" bIns="60959">
            <a:spAutoFit/>
          </a:bodyPr>
          <a:lstStyle/>
          <a:p>
            <a:pPr algn="ctr" defTabSz="1777912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667" b="1" dirty="0">
                <a:solidFill>
                  <a:srgbClr val="7030A0"/>
                </a:solidFill>
              </a:rPr>
              <a:t>360</a:t>
            </a:r>
          </a:p>
        </p:txBody>
      </p:sp>
      <p:sp>
        <p:nvSpPr>
          <p:cNvPr id="55" name="Прямоугольник 54"/>
          <p:cNvSpPr/>
          <p:nvPr/>
        </p:nvSpPr>
        <p:spPr>
          <a:xfrm>
            <a:off x="2347472" y="2442006"/>
            <a:ext cx="2956439" cy="697753"/>
          </a:xfrm>
          <a:prstGeom prst="rect">
            <a:avLst/>
          </a:prstGeom>
        </p:spPr>
        <p:txBody>
          <a:bodyPr wrap="square" lIns="121917" tIns="60959" rIns="121917" bIns="60959">
            <a:spAutoFit/>
          </a:bodyPr>
          <a:lstStyle/>
          <a:p>
            <a:r>
              <a:rPr lang="ru-RU" sz="1867" dirty="0"/>
              <a:t>Естественнонаучная направленность</a:t>
            </a:r>
          </a:p>
        </p:txBody>
      </p:sp>
      <p:sp>
        <p:nvSpPr>
          <p:cNvPr id="58" name="Прямоугольник 57"/>
          <p:cNvSpPr/>
          <p:nvPr/>
        </p:nvSpPr>
        <p:spPr>
          <a:xfrm>
            <a:off x="10753521" y="2675713"/>
            <a:ext cx="938712" cy="492505"/>
          </a:xfrm>
          <a:prstGeom prst="rect">
            <a:avLst/>
          </a:prstGeom>
        </p:spPr>
        <p:txBody>
          <a:bodyPr wrap="none" lIns="121917" tIns="60959" rIns="121917" bIns="60959">
            <a:spAutoFit/>
          </a:bodyPr>
          <a:lstStyle/>
          <a:p>
            <a:pPr algn="ctr" defTabSz="1777912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667" b="1" dirty="0">
                <a:solidFill>
                  <a:srgbClr val="7030A0"/>
                </a:solidFill>
              </a:rPr>
              <a:t>1290</a:t>
            </a:r>
          </a:p>
        </p:txBody>
      </p:sp>
      <p:sp>
        <p:nvSpPr>
          <p:cNvPr id="59" name="Прямоугольник 58"/>
          <p:cNvSpPr/>
          <p:nvPr/>
        </p:nvSpPr>
        <p:spPr>
          <a:xfrm>
            <a:off x="2347473" y="1460883"/>
            <a:ext cx="2956439" cy="697753"/>
          </a:xfrm>
          <a:prstGeom prst="rect">
            <a:avLst/>
          </a:prstGeom>
        </p:spPr>
        <p:txBody>
          <a:bodyPr wrap="square" lIns="121917" tIns="60959" rIns="121917" bIns="60959">
            <a:spAutoFit/>
          </a:bodyPr>
          <a:lstStyle/>
          <a:p>
            <a:r>
              <a:rPr lang="ru-RU" sz="1867" dirty="0"/>
              <a:t>Художественная направленность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2495600" y="2118027"/>
            <a:ext cx="3528392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2495600" y="3138551"/>
            <a:ext cx="3528392" cy="29667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2495600" y="4034372"/>
            <a:ext cx="360040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7632171" y="2180862"/>
            <a:ext cx="4060063" cy="15257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flipV="1">
            <a:off x="7632171" y="3140969"/>
            <a:ext cx="4060063" cy="13457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7632171" y="3953081"/>
            <a:ext cx="4026623" cy="428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/>
          <p:cNvSpPr/>
          <p:nvPr/>
        </p:nvSpPr>
        <p:spPr>
          <a:xfrm>
            <a:off x="10032437" y="739632"/>
            <a:ext cx="196425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http://www.iro.yar.ru</a:t>
            </a:r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34" name="Заголовок 1"/>
          <p:cNvSpPr txBox="1">
            <a:spLocks/>
          </p:cNvSpPr>
          <p:nvPr/>
        </p:nvSpPr>
        <p:spPr>
          <a:xfrm>
            <a:off x="1415480" y="201322"/>
            <a:ext cx="10657184" cy="563382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ru-RU" b="1" dirty="0">
                <a:solidFill>
                  <a:srgbClr val="0070C0"/>
                </a:solidFill>
              </a:rPr>
              <a:t>Дополнительные общеобразовательные программы</a:t>
            </a:r>
          </a:p>
        </p:txBody>
      </p:sp>
      <p:pic>
        <p:nvPicPr>
          <p:cNvPr id="43" name="Рисунок 4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28" y="32220"/>
            <a:ext cx="1296144" cy="1288874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333056" y="5075892"/>
            <a:ext cx="33655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программы для детей с ОВЗ </a:t>
            </a:r>
          </a:p>
        </p:txBody>
      </p:sp>
      <p:sp>
        <p:nvSpPr>
          <p:cNvPr id="42" name="Прямоугольник 41"/>
          <p:cNvSpPr/>
          <p:nvPr/>
        </p:nvSpPr>
        <p:spPr>
          <a:xfrm>
            <a:off x="5402420" y="5024727"/>
            <a:ext cx="765588" cy="492505"/>
          </a:xfrm>
          <a:prstGeom prst="rect">
            <a:avLst/>
          </a:prstGeom>
        </p:spPr>
        <p:txBody>
          <a:bodyPr wrap="none" lIns="121917" tIns="60959" rIns="121917" bIns="60959">
            <a:spAutoFit/>
          </a:bodyPr>
          <a:lstStyle/>
          <a:p>
            <a:pPr algn="ctr" defTabSz="1777912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667" b="1" dirty="0" smtClean="0">
                <a:solidFill>
                  <a:srgbClr val="7030A0"/>
                </a:solidFill>
              </a:rPr>
              <a:t>493</a:t>
            </a:r>
            <a:endParaRPr lang="ru-RU" sz="2667" b="1" dirty="0">
              <a:solidFill>
                <a:srgbClr val="7030A0"/>
              </a:solidFill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11070400" y="4952719"/>
            <a:ext cx="592465" cy="492505"/>
          </a:xfrm>
          <a:prstGeom prst="rect">
            <a:avLst/>
          </a:prstGeom>
        </p:spPr>
        <p:txBody>
          <a:bodyPr wrap="none" lIns="121917" tIns="60959" rIns="121917" bIns="60959">
            <a:spAutoFit/>
          </a:bodyPr>
          <a:lstStyle/>
          <a:p>
            <a:pPr algn="ctr" defTabSz="1777912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667" b="1" dirty="0" smtClean="0">
                <a:solidFill>
                  <a:srgbClr val="7030A0"/>
                </a:solidFill>
              </a:rPr>
              <a:t>34</a:t>
            </a:r>
            <a:endParaRPr lang="ru-RU" sz="2667" b="1" dirty="0">
              <a:solidFill>
                <a:srgbClr val="7030A0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7609324" y="4665910"/>
            <a:ext cx="33655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программы с применением дистанционных технологий, электронного обучения</a:t>
            </a:r>
            <a:endParaRPr lang="ru-RU" dirty="0"/>
          </a:p>
        </p:txBody>
      </p:sp>
      <p:cxnSp>
        <p:nvCxnSpPr>
          <p:cNvPr id="47" name="Прямая соединительная линия 46"/>
          <p:cNvCxnSpPr/>
          <p:nvPr/>
        </p:nvCxnSpPr>
        <p:spPr>
          <a:xfrm>
            <a:off x="2423592" y="5517232"/>
            <a:ext cx="360040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/>
          <p:nvPr/>
        </p:nvCxnSpPr>
        <p:spPr>
          <a:xfrm>
            <a:off x="7766232" y="5517232"/>
            <a:ext cx="360040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Рисунок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5236" y="4893479"/>
            <a:ext cx="1043641" cy="69576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684"/>
          <a:stretch/>
        </p:blipFill>
        <p:spPr>
          <a:xfrm>
            <a:off x="1393699" y="4790036"/>
            <a:ext cx="997040" cy="655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729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8168" y="3140968"/>
            <a:ext cx="4427984" cy="3320988"/>
          </a:xfrm>
          <a:prstGeom prst="rect">
            <a:avLst/>
          </a:prstGeom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Результаты внедрения 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487488" y="1052736"/>
            <a:ext cx="8064896" cy="555323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b="1" dirty="0" smtClean="0">
              <a:solidFill>
                <a:srgbClr val="DE2ABC"/>
              </a:solidFill>
            </a:endParaRP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DE2ABC"/>
                </a:solidFill>
              </a:rPr>
              <a:t>10% </a:t>
            </a:r>
            <a:r>
              <a:rPr lang="ru-RU" dirty="0" smtClean="0"/>
              <a:t>сертификатов ПФ</a:t>
            </a:r>
          </a:p>
          <a:p>
            <a:pPr marL="0" indent="0" algn="ctr">
              <a:buNone/>
            </a:pPr>
            <a:endParaRPr lang="ru-RU" b="1" dirty="0">
              <a:solidFill>
                <a:srgbClr val="DE2ABC"/>
              </a:solidFill>
            </a:endParaRP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DE2ABC"/>
                </a:solidFill>
              </a:rPr>
              <a:t>135 143 </a:t>
            </a:r>
            <a:r>
              <a:rPr lang="ru-RU" dirty="0" smtClean="0"/>
              <a:t>бюджетных зачисления </a:t>
            </a:r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r>
              <a:rPr lang="ru-RU" b="1" dirty="0">
                <a:solidFill>
                  <a:srgbClr val="DE2ABC"/>
                </a:solidFill>
              </a:rPr>
              <a:t>17 </a:t>
            </a:r>
            <a:r>
              <a:rPr lang="ru-RU" b="1" dirty="0" smtClean="0">
                <a:solidFill>
                  <a:srgbClr val="DE2ABC"/>
                </a:solidFill>
              </a:rPr>
              <a:t>521 </a:t>
            </a:r>
            <a:r>
              <a:rPr lang="ru-RU" dirty="0" smtClean="0"/>
              <a:t>договор </a:t>
            </a:r>
            <a:r>
              <a:rPr lang="ru-RU" dirty="0"/>
              <a:t>по программам ПФ </a:t>
            </a:r>
            <a:endParaRPr lang="ru-RU" dirty="0" smtClean="0"/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r>
              <a:rPr lang="ru-RU" b="1" dirty="0">
                <a:solidFill>
                  <a:srgbClr val="DE2ABC"/>
                </a:solidFill>
              </a:rPr>
              <a:t>7 </a:t>
            </a:r>
            <a:r>
              <a:rPr lang="ru-RU" b="1" dirty="0" smtClean="0">
                <a:solidFill>
                  <a:srgbClr val="DE2ABC"/>
                </a:solidFill>
              </a:rPr>
              <a:t>648 </a:t>
            </a:r>
            <a:r>
              <a:rPr lang="ru-RU" dirty="0" smtClean="0"/>
              <a:t>договоров по платным программам  </a:t>
            </a:r>
          </a:p>
          <a:p>
            <a:pPr marL="0" indent="0" algn="ctr">
              <a:buNone/>
            </a:pPr>
            <a:endParaRPr lang="ru-RU" dirty="0" smtClean="0"/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28" y="32220"/>
            <a:ext cx="1296144" cy="1288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5406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C35EFF85-51B8-4298-BD3E-35BDFA9EE29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5440" y="171672"/>
            <a:ext cx="758153" cy="665040"/>
          </a:xfrm>
          <a:prstGeom prst="rect">
            <a:avLst/>
          </a:prstGeom>
        </p:spPr>
      </p:pic>
      <p:sp>
        <p:nvSpPr>
          <p:cNvPr id="9" name="Заголовок 1">
            <a:extLst>
              <a:ext uri="{FF2B5EF4-FFF2-40B4-BE49-F238E27FC236}">
                <a16:creationId xmlns="" xmlns:a16="http://schemas.microsoft.com/office/drawing/2014/main" id="{8B713705-5AE7-47F0-A778-22231993419C}"/>
              </a:ext>
            </a:extLst>
          </p:cNvPr>
          <p:cNvSpPr txBox="1">
            <a:spLocks/>
          </p:cNvSpPr>
          <p:nvPr/>
        </p:nvSpPr>
        <p:spPr>
          <a:xfrm>
            <a:off x="1524000" y="854274"/>
            <a:ext cx="1043608" cy="4864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8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Ярославская область</a:t>
            </a:r>
          </a:p>
        </p:txBody>
      </p:sp>
      <p:sp>
        <p:nvSpPr>
          <p:cNvPr id="11" name="Подзаголовок 2">
            <a:extLst>
              <a:ext uri="{FF2B5EF4-FFF2-40B4-BE49-F238E27FC236}">
                <a16:creationId xmlns="" xmlns:a16="http://schemas.microsoft.com/office/drawing/2014/main" id="{F8D81A7C-50E5-49A3-ACAB-7C0DBBD1CC7B}"/>
              </a:ext>
            </a:extLst>
          </p:cNvPr>
          <p:cNvSpPr txBox="1">
            <a:spLocks/>
          </p:cNvSpPr>
          <p:nvPr/>
        </p:nvSpPr>
        <p:spPr>
          <a:xfrm>
            <a:off x="1519486" y="6381328"/>
            <a:ext cx="1037184" cy="5139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fld id="{68EAA698-8CFB-494C-A102-91D285F30903}" type="slidenum">
              <a:rPr lang="ru-RU" sz="12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pPr marL="0" indent="0" algn="ctr">
                <a:buNone/>
              </a:pPr>
              <a:t>16</a:t>
            </a:fld>
            <a:endParaRPr lang="ru-RU" sz="12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3" name="Содержимое 2">
            <a:extLst>
              <a:ext uri="{FF2B5EF4-FFF2-40B4-BE49-F238E27FC236}">
                <a16:creationId xmlns="" xmlns:a16="http://schemas.microsoft.com/office/drawing/2014/main" id="{0A808D93-0077-4C26-A6B8-AE485AA9AC9E}"/>
              </a:ext>
            </a:extLst>
          </p:cNvPr>
          <p:cNvSpPr txBox="1">
            <a:spLocks/>
          </p:cNvSpPr>
          <p:nvPr/>
        </p:nvSpPr>
        <p:spPr>
          <a:xfrm>
            <a:off x="2855640" y="171672"/>
            <a:ext cx="7272808" cy="980592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200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200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200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sz="2400" dirty="0">
              <a:solidFill>
                <a:srgbClr val="1C75BC"/>
              </a:solidFill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28" y="32220"/>
            <a:ext cx="1296144" cy="1288874"/>
          </a:xfrm>
          <a:prstGeom prst="rect">
            <a:avLst/>
          </a:prstGeom>
        </p:spPr>
      </p:pic>
      <p:sp>
        <p:nvSpPr>
          <p:cNvPr id="25" name="Заголовок 1"/>
          <p:cNvSpPr>
            <a:spLocks noGrp="1"/>
          </p:cNvSpPr>
          <p:nvPr>
            <p:ph type="title"/>
          </p:nvPr>
        </p:nvSpPr>
        <p:spPr>
          <a:xfrm>
            <a:off x="1525876" y="64309"/>
            <a:ext cx="10776520" cy="1024437"/>
          </a:xfrm>
        </p:spPr>
        <p:txBody>
          <a:bodyPr>
            <a:noAutofit/>
          </a:bodyPr>
          <a:lstStyle/>
          <a:p>
            <a:pPr algn="ctr"/>
            <a:r>
              <a:rPr lang="ru-RU" b="1" dirty="0">
                <a:solidFill>
                  <a:srgbClr val="0070C0"/>
                </a:solidFill>
              </a:rPr>
              <a:t>Информационная </a:t>
            </a:r>
            <a:r>
              <a:rPr lang="ru-RU" b="1" dirty="0" smtClean="0">
                <a:solidFill>
                  <a:srgbClr val="0070C0"/>
                </a:solidFill>
              </a:rPr>
              <a:t>кампания 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36" name="Овал 35"/>
          <p:cNvSpPr/>
          <p:nvPr/>
        </p:nvSpPr>
        <p:spPr>
          <a:xfrm>
            <a:off x="1507302" y="1285616"/>
            <a:ext cx="1296738" cy="1333686"/>
          </a:xfrm>
          <a:prstGeom prst="ellipse">
            <a:avLst/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35000" r="-35000"/>
            </a:stretch>
          </a:blipFill>
        </p:spPr>
        <p:style>
          <a:lnRef idx="1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1">
            <a:schemeClr val="accent5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7" name="Овал 36"/>
          <p:cNvSpPr/>
          <p:nvPr/>
        </p:nvSpPr>
        <p:spPr>
          <a:xfrm>
            <a:off x="10560495" y="1122886"/>
            <a:ext cx="1296738" cy="1333686"/>
          </a:xfrm>
          <a:prstGeom prst="ellipse">
            <a:avLst/>
          </a:prstGeom>
          <a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13000" b="-13000"/>
            </a:stretch>
          </a:blipFill>
        </p:spPr>
        <p:style>
          <a:lnRef idx="1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1">
            <a:schemeClr val="accent5">
              <a:tint val="50000"/>
              <a:hueOff val="-1780394"/>
              <a:satOff val="7936"/>
              <a:lumOff val="701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8" name="Овал 37"/>
          <p:cNvSpPr/>
          <p:nvPr/>
        </p:nvSpPr>
        <p:spPr>
          <a:xfrm>
            <a:off x="1519486" y="3068194"/>
            <a:ext cx="1296738" cy="1333686"/>
          </a:xfrm>
          <a:prstGeom prst="ellipse">
            <a:avLst/>
          </a:prstGeom>
          <a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6000" r="-26000"/>
            </a:stretch>
          </a:blipFill>
        </p:spPr>
        <p:style>
          <a:lnRef idx="1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1">
            <a:schemeClr val="accent5">
              <a:tint val="50000"/>
              <a:hueOff val="-3560789"/>
              <a:satOff val="15872"/>
              <a:lumOff val="1402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" name="Выноска со стрелкой влево 2"/>
          <p:cNvSpPr/>
          <p:nvPr/>
        </p:nvSpPr>
        <p:spPr>
          <a:xfrm>
            <a:off x="2881365" y="1276841"/>
            <a:ext cx="2376265" cy="1342461"/>
          </a:xfrm>
          <a:prstGeom prst="leftArrowCallout">
            <a:avLst/>
          </a:prstGeom>
          <a:solidFill>
            <a:srgbClr val="0070C0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Родительские собрания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" name="Выноска со стрелкой вправо 3"/>
          <p:cNvSpPr/>
          <p:nvPr/>
        </p:nvSpPr>
        <p:spPr>
          <a:xfrm>
            <a:off x="7916032" y="1183068"/>
            <a:ext cx="2448272" cy="1251359"/>
          </a:xfrm>
          <a:prstGeom prst="rightArrowCallout">
            <a:avLst/>
          </a:prstGeom>
          <a:solidFill>
            <a:srgbClr val="0070C0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Видеоролики 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3" name="Овал 42"/>
          <p:cNvSpPr/>
          <p:nvPr/>
        </p:nvSpPr>
        <p:spPr>
          <a:xfrm>
            <a:off x="4168747" y="5405384"/>
            <a:ext cx="1296738" cy="1333686"/>
          </a:xfrm>
          <a:prstGeom prst="ellipse">
            <a:avLst/>
          </a:prstGeom>
          <a:blipFill rotWithShape="1">
            <a:blip r:embed="rId8"/>
            <a:stretch>
              <a:fillRect/>
            </a:stretch>
          </a:blipFill>
        </p:spPr>
        <p:style>
          <a:lnRef idx="1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1">
            <a:schemeClr val="accent5">
              <a:tint val="50000"/>
              <a:hueOff val="-5341183"/>
              <a:satOff val="23809"/>
              <a:lumOff val="2104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4" name="Овал 43"/>
          <p:cNvSpPr/>
          <p:nvPr/>
        </p:nvSpPr>
        <p:spPr>
          <a:xfrm>
            <a:off x="7718862" y="5334272"/>
            <a:ext cx="1296738" cy="1333686"/>
          </a:xfrm>
          <a:prstGeom prst="ellipse">
            <a:avLst/>
          </a:prstGeom>
          <a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51000" r="-51000"/>
            </a:stretch>
          </a:blipFill>
        </p:spPr>
        <p:style>
          <a:lnRef idx="1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1">
            <a:schemeClr val="accent5">
              <a:tint val="50000"/>
              <a:hueOff val="-7121577"/>
              <a:satOff val="31745"/>
              <a:lumOff val="2805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5" name="Овал 44"/>
          <p:cNvSpPr/>
          <p:nvPr/>
        </p:nvSpPr>
        <p:spPr>
          <a:xfrm>
            <a:off x="5951687" y="5518522"/>
            <a:ext cx="1296738" cy="1333686"/>
          </a:xfrm>
          <a:prstGeom prst="ellipse">
            <a:avLst/>
          </a:prstGeom>
          <a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6000" b="-6000"/>
            </a:stretch>
          </a:blipFill>
        </p:spPr>
        <p:style>
          <a:lnRef idx="1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1">
            <a:schemeClr val="accent5">
              <a:tint val="50000"/>
              <a:hueOff val="-8901971"/>
              <a:satOff val="39681"/>
              <a:lumOff val="3506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6" name="Овал 45"/>
          <p:cNvSpPr/>
          <p:nvPr/>
        </p:nvSpPr>
        <p:spPr>
          <a:xfrm>
            <a:off x="10560496" y="3068194"/>
            <a:ext cx="1296738" cy="1333686"/>
          </a:xfrm>
          <a:prstGeom prst="ellipse">
            <a:avLst/>
          </a:prstGeom>
          <a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30000" r="-30000"/>
            </a:stretch>
          </a:blipFill>
        </p:spPr>
        <p:style>
          <a:lnRef idx="1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1">
            <a:schemeClr val="accent5">
              <a:tint val="50000"/>
              <a:hueOff val="-10682366"/>
              <a:satOff val="47617"/>
              <a:lumOff val="4207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7" name="Выноска со стрелкой влево 46"/>
          <p:cNvSpPr/>
          <p:nvPr/>
        </p:nvSpPr>
        <p:spPr>
          <a:xfrm>
            <a:off x="2893568" y="3026197"/>
            <a:ext cx="2376265" cy="1342461"/>
          </a:xfrm>
          <a:prstGeom prst="leftArrowCallout">
            <a:avLst/>
          </a:prstGeom>
          <a:solidFill>
            <a:srgbClr val="0070C0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Статьи в СМИ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8" name="Выноска со стрелкой вправо 47"/>
          <p:cNvSpPr/>
          <p:nvPr/>
        </p:nvSpPr>
        <p:spPr>
          <a:xfrm>
            <a:off x="7916032" y="3026197"/>
            <a:ext cx="2644464" cy="1258468"/>
          </a:xfrm>
          <a:prstGeom prst="rightArrowCallout">
            <a:avLst/>
          </a:prstGeom>
          <a:solidFill>
            <a:srgbClr val="0070C0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bg1"/>
                </a:solidFill>
              </a:rPr>
              <a:t>Сайты </a:t>
            </a:r>
          </a:p>
          <a:p>
            <a:pPr algn="ctr"/>
            <a:r>
              <a:rPr lang="ru-RU" dirty="0">
                <a:solidFill>
                  <a:schemeClr val="bg1"/>
                </a:solidFill>
              </a:rPr>
              <a:t>и </a:t>
            </a:r>
            <a:r>
              <a:rPr lang="ru-RU" dirty="0" err="1" smtClean="0">
                <a:solidFill>
                  <a:schemeClr val="bg1"/>
                </a:solidFill>
              </a:rPr>
              <a:t>соцсети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" name="Выноска со стрелкой вниз 5"/>
          <p:cNvSpPr/>
          <p:nvPr/>
        </p:nvSpPr>
        <p:spPr>
          <a:xfrm>
            <a:off x="3647728" y="4581128"/>
            <a:ext cx="5904656" cy="864096"/>
          </a:xfrm>
          <a:prstGeom prst="downArrowCallout">
            <a:avLst/>
          </a:prstGeom>
          <a:solidFill>
            <a:srgbClr val="0070C0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Информационные акции на ТВ, радио, массовых мероприятиях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50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12"/>
          <a:srcRect l="19580" t="23873" r="61627" b="28398"/>
          <a:stretch/>
        </p:blipFill>
        <p:spPr>
          <a:xfrm>
            <a:off x="5372169" y="1196109"/>
            <a:ext cx="2316396" cy="3309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8446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C35EFF85-51B8-4298-BD3E-35BDFA9EE29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5440" y="171672"/>
            <a:ext cx="758153" cy="665040"/>
          </a:xfrm>
          <a:prstGeom prst="rect">
            <a:avLst/>
          </a:prstGeom>
        </p:spPr>
      </p:pic>
      <p:sp>
        <p:nvSpPr>
          <p:cNvPr id="9" name="Заголовок 1">
            <a:extLst>
              <a:ext uri="{FF2B5EF4-FFF2-40B4-BE49-F238E27FC236}">
                <a16:creationId xmlns="" xmlns:a16="http://schemas.microsoft.com/office/drawing/2014/main" id="{8B713705-5AE7-47F0-A778-22231993419C}"/>
              </a:ext>
            </a:extLst>
          </p:cNvPr>
          <p:cNvSpPr txBox="1">
            <a:spLocks/>
          </p:cNvSpPr>
          <p:nvPr/>
        </p:nvSpPr>
        <p:spPr>
          <a:xfrm>
            <a:off x="1524000" y="854274"/>
            <a:ext cx="1043608" cy="4864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8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Ярославская область</a:t>
            </a:r>
          </a:p>
        </p:txBody>
      </p:sp>
      <p:sp>
        <p:nvSpPr>
          <p:cNvPr id="11" name="Подзаголовок 2">
            <a:extLst>
              <a:ext uri="{FF2B5EF4-FFF2-40B4-BE49-F238E27FC236}">
                <a16:creationId xmlns="" xmlns:a16="http://schemas.microsoft.com/office/drawing/2014/main" id="{F8D81A7C-50E5-49A3-ACAB-7C0DBBD1CC7B}"/>
              </a:ext>
            </a:extLst>
          </p:cNvPr>
          <p:cNvSpPr txBox="1">
            <a:spLocks/>
          </p:cNvSpPr>
          <p:nvPr/>
        </p:nvSpPr>
        <p:spPr>
          <a:xfrm>
            <a:off x="1519486" y="6381328"/>
            <a:ext cx="1037184" cy="5139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fld id="{68EAA698-8CFB-494C-A102-91D285F30903}" type="slidenum">
              <a:rPr lang="ru-RU" sz="12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pPr marL="0" indent="0" algn="ctr">
                <a:buNone/>
              </a:pPr>
              <a:t>17</a:t>
            </a:fld>
            <a:endParaRPr lang="ru-RU" sz="12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Содержимое 2">
            <a:extLst>
              <a:ext uri="{FF2B5EF4-FFF2-40B4-BE49-F238E27FC236}">
                <a16:creationId xmlns="" xmlns:a16="http://schemas.microsoft.com/office/drawing/2014/main" id="{470ECFA2-53B1-424E-A050-6192C53D48BB}"/>
              </a:ext>
            </a:extLst>
          </p:cNvPr>
          <p:cNvSpPr txBox="1">
            <a:spLocks/>
          </p:cNvSpPr>
          <p:nvPr/>
        </p:nvSpPr>
        <p:spPr>
          <a:xfrm>
            <a:off x="2855640" y="1340768"/>
            <a:ext cx="7272808" cy="50405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200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200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200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</p:txBody>
      </p:sp>
      <p:sp>
        <p:nvSpPr>
          <p:cNvPr id="13" name="Содержимое 2">
            <a:extLst>
              <a:ext uri="{FF2B5EF4-FFF2-40B4-BE49-F238E27FC236}">
                <a16:creationId xmlns="" xmlns:a16="http://schemas.microsoft.com/office/drawing/2014/main" id="{0A808D93-0077-4C26-A6B8-AE485AA9AC9E}"/>
              </a:ext>
            </a:extLst>
          </p:cNvPr>
          <p:cNvSpPr txBox="1">
            <a:spLocks/>
          </p:cNvSpPr>
          <p:nvPr/>
        </p:nvSpPr>
        <p:spPr>
          <a:xfrm>
            <a:off x="2855640" y="171672"/>
            <a:ext cx="7272808" cy="980592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200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200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200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sz="2400" dirty="0">
              <a:solidFill>
                <a:srgbClr val="1C75BC"/>
              </a:solidFill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28" y="32220"/>
            <a:ext cx="1296144" cy="1288874"/>
          </a:xfrm>
          <a:prstGeom prst="rect">
            <a:avLst/>
          </a:prstGeom>
        </p:spPr>
      </p:pic>
      <p:sp>
        <p:nvSpPr>
          <p:cNvPr id="20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Перспективы</a:t>
            </a:r>
            <a:endParaRPr lang="ru-RU" b="1" dirty="0">
              <a:solidFill>
                <a:srgbClr val="0070C0"/>
              </a:solidFill>
            </a:endParaRPr>
          </a:p>
        </p:txBody>
      </p:sp>
      <p:graphicFrame>
        <p:nvGraphicFramePr>
          <p:cNvPr id="21" name="Содержимое 2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82000360"/>
              </p:ext>
            </p:extLst>
          </p:nvPr>
        </p:nvGraphicFramePr>
        <p:xfrm>
          <a:off x="0" y="939678"/>
          <a:ext cx="12936760" cy="58016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2276405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55640" y="1484784"/>
            <a:ext cx="6984776" cy="415498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44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Спасибо за внимание!</a:t>
            </a:r>
          </a:p>
          <a:p>
            <a:pPr algn="ctr"/>
            <a:endParaRPr lang="ru-RU" sz="44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en-US" sz="4400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hlinkClick r:id="rId3"/>
              </a:rPr>
              <a:t>goryushina@iro.yar.ru</a:t>
            </a:r>
            <a:endParaRPr lang="ru-RU" sz="4400" dirty="0" smtClean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en-US" sz="4400" dirty="0" smtClean="0">
                <a:solidFill>
                  <a:srgbClr val="0000FF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hlinkClick r:id="rId4"/>
              </a:rPr>
              <a:t>kdinfo@iro.yar.ru</a:t>
            </a:r>
            <a:r>
              <a:rPr lang="ru-RU" sz="4400" dirty="0" smtClean="0">
                <a:solidFill>
                  <a:srgbClr val="0000FF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  <a:p>
            <a:pPr algn="ctr"/>
            <a:endParaRPr lang="en-US" sz="4400" dirty="0">
              <a:solidFill>
                <a:srgbClr val="0000FF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en-US" sz="44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(4852)-23-09-65</a:t>
            </a:r>
            <a:endParaRPr lang="ru-RU" sz="44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7854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7448" y="188640"/>
            <a:ext cx="5373927" cy="662746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Ярославская область</a:t>
            </a: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28" y="32220"/>
            <a:ext cx="1296144" cy="128887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50"/>
          <a:stretch/>
        </p:blipFill>
        <p:spPr>
          <a:xfrm>
            <a:off x="6096000" y="95501"/>
            <a:ext cx="6072789" cy="666685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390071" y="3053278"/>
            <a:ext cx="472585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19</a:t>
            </a:r>
            <a:r>
              <a:rPr lang="ru-RU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муниципальных образований</a:t>
            </a:r>
          </a:p>
          <a:p>
            <a:pPr algn="ctr"/>
            <a:endParaRPr lang="ru-RU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endParaRPr lang="ru-RU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endParaRPr lang="ru-RU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ru-RU" sz="20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170 896 </a:t>
            </a:r>
          </a:p>
          <a:p>
            <a:pPr algn="ctr"/>
            <a:r>
              <a:rPr lang="ru-RU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детей от 5 до 18 лет</a:t>
            </a:r>
            <a:endParaRPr lang="ru-RU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576" y="1016732"/>
            <a:ext cx="2736304" cy="2052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1913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87389289"/>
              </p:ext>
            </p:extLst>
          </p:nvPr>
        </p:nvGraphicFramePr>
        <p:xfrm>
          <a:off x="1582738" y="357166"/>
          <a:ext cx="10177462" cy="62325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28" y="32220"/>
            <a:ext cx="1296144" cy="128887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953124" y="1285860"/>
            <a:ext cx="264320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2021 г.</a:t>
            </a:r>
            <a:endParaRPr lang="ru-RU" sz="4400" dirty="0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52530" y="3357562"/>
            <a:ext cx="264320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2018 г.</a:t>
            </a:r>
            <a:endParaRPr lang="ru-RU" sz="4400" dirty="0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4810116" y="5286364"/>
            <a:ext cx="6000792" cy="15716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E70B9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Приоритетный проект «Доступное дополнительное образование для детей»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1E70B9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738150" y="1643050"/>
            <a:ext cx="6000792" cy="7858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E70B9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Региональный проект </a:t>
            </a:r>
            <a:b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E70B9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E70B9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«Успех каждого ребенка» 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1E70B9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15480" y="64310"/>
            <a:ext cx="10776520" cy="662746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Система </a:t>
            </a:r>
            <a:r>
              <a:rPr lang="ru-RU" b="1" dirty="0">
                <a:solidFill>
                  <a:srgbClr val="0070C0"/>
                </a:solidFill>
              </a:rPr>
              <a:t>взаимодействия в сфере дополнительного образования детей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25665686"/>
              </p:ext>
            </p:extLst>
          </p:nvPr>
        </p:nvGraphicFramePr>
        <p:xfrm>
          <a:off x="1826002" y="2993679"/>
          <a:ext cx="9649072" cy="36134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Скругленный прямоугольник 4"/>
          <p:cNvSpPr/>
          <p:nvPr/>
        </p:nvSpPr>
        <p:spPr>
          <a:xfrm>
            <a:off x="9239272" y="3166840"/>
            <a:ext cx="2304256" cy="86409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>
                <a:latin typeface="Book Antiqua" pitchFamily="18" charset="0"/>
              </a:rPr>
              <a:t>Региональные ресурсные центры 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222958" y="3208416"/>
            <a:ext cx="1944216" cy="79208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>
                <a:latin typeface="Book Antiqua" pitchFamily="18" charset="0"/>
              </a:rPr>
              <a:t>Базовые </a:t>
            </a:r>
            <a:r>
              <a:rPr lang="ru-RU" sz="1600" dirty="0" smtClean="0">
                <a:latin typeface="Book Antiqua" pitchFamily="18" charset="0"/>
              </a:rPr>
              <a:t>площадки</a:t>
            </a:r>
            <a:endParaRPr lang="ru-RU" sz="1600" dirty="0">
              <a:latin typeface="Book Antiqua" pitchFamily="18" charset="0"/>
            </a:endParaRPr>
          </a:p>
        </p:txBody>
      </p:sp>
      <p:cxnSp>
        <p:nvCxnSpPr>
          <p:cNvPr id="12" name="Прямая со стрелкой 11"/>
          <p:cNvCxnSpPr/>
          <p:nvPr/>
        </p:nvCxnSpPr>
        <p:spPr>
          <a:xfrm>
            <a:off x="4367808" y="3645024"/>
            <a:ext cx="1080120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>
            <a:off x="7981004" y="3598888"/>
            <a:ext cx="1067324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Скругленный прямоугольник 9"/>
          <p:cNvSpPr/>
          <p:nvPr/>
        </p:nvSpPr>
        <p:spPr>
          <a:xfrm>
            <a:off x="4799856" y="1905754"/>
            <a:ext cx="3816424" cy="56057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Департаменты образования, культуры и спорта ЯО</a:t>
            </a:r>
            <a:endParaRPr lang="ru-RU" dirty="0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4421814" y="945872"/>
            <a:ext cx="4500500" cy="426647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Правительство Ярославской области</a:t>
            </a:r>
            <a:endParaRPr lang="ru-RU" dirty="0"/>
          </a:p>
        </p:txBody>
      </p:sp>
      <p:sp>
        <p:nvSpPr>
          <p:cNvPr id="23" name="Стрелка вниз 22"/>
          <p:cNvSpPr/>
          <p:nvPr/>
        </p:nvSpPr>
        <p:spPr>
          <a:xfrm>
            <a:off x="6600056" y="1509748"/>
            <a:ext cx="216024" cy="339696"/>
          </a:xfrm>
          <a:prstGeom prst="downArrow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трелка вниз 24"/>
          <p:cNvSpPr/>
          <p:nvPr/>
        </p:nvSpPr>
        <p:spPr>
          <a:xfrm>
            <a:off x="6641403" y="2517590"/>
            <a:ext cx="216024" cy="396044"/>
          </a:xfrm>
          <a:prstGeom prst="down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28" y="32220"/>
            <a:ext cx="1296144" cy="1288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0260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15480" y="64310"/>
            <a:ext cx="10776520" cy="662746"/>
          </a:xfrm>
        </p:spPr>
        <p:txBody>
          <a:bodyPr>
            <a:noAutofit/>
          </a:bodyPr>
          <a:lstStyle/>
          <a:p>
            <a:pPr algn="ctr"/>
            <a:r>
              <a:rPr lang="ru-RU" b="1" dirty="0">
                <a:solidFill>
                  <a:srgbClr val="0070C0"/>
                </a:solidFill>
              </a:rPr>
              <a:t>Муниципальные опорные центры 2018 г.</a:t>
            </a: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28" y="32220"/>
            <a:ext cx="1296144" cy="1288874"/>
          </a:xfrm>
          <a:prstGeom prst="rect">
            <a:avLst/>
          </a:prstGeom>
        </p:spPr>
      </p:pic>
      <p:pic>
        <p:nvPicPr>
          <p:cNvPr id="18" name="Объект 6"/>
          <p:cNvPicPr>
            <a:picLocks noGrp="1" noChangeAspect="1"/>
          </p:cNvPicPr>
          <p:nvPr>
            <p:ph idx="429496729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8059" y="2041791"/>
            <a:ext cx="2020887" cy="1938337"/>
          </a:xfrm>
        </p:spPr>
      </p:pic>
      <p:sp>
        <p:nvSpPr>
          <p:cNvPr id="19" name="六边形 26"/>
          <p:cNvSpPr/>
          <p:nvPr/>
        </p:nvSpPr>
        <p:spPr>
          <a:xfrm>
            <a:off x="9672584" y="2779152"/>
            <a:ext cx="2297672" cy="1949712"/>
          </a:xfrm>
          <a:prstGeom prst="hexagon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69263" tIns="34632" rIns="69263" bIns="34632" rtlCol="0" anchor="ctr"/>
          <a:lstStyle/>
          <a:p>
            <a:pPr lvl="0" algn="ctr">
              <a:defRPr/>
            </a:pPr>
            <a:endParaRPr lang="ru-RU" altLang="zh-CN" sz="1200" kern="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  <a:p>
            <a:pPr lvl="0" algn="ctr">
              <a:defRPr/>
            </a:pPr>
            <a:r>
              <a:rPr lang="ru-RU" altLang="zh-CN" sz="1200" kern="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+mn-lt"/>
              </a:rPr>
              <a:t>МОУ ДО «Центр детского творчества»,</a:t>
            </a:r>
          </a:p>
          <a:p>
            <a:pPr lvl="0" algn="ctr">
              <a:defRPr/>
            </a:pPr>
            <a:r>
              <a:rPr lang="ru-RU" altLang="zh-CN" sz="1200" kern="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+mn-lt"/>
              </a:rPr>
              <a:t> г. Любим</a:t>
            </a:r>
          </a:p>
          <a:p>
            <a:pPr algn="ctr">
              <a:defRPr/>
            </a:pPr>
            <a:endParaRPr lang="zh-CN" altLang="en-US" sz="1200" kern="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sp>
        <p:nvSpPr>
          <p:cNvPr id="26" name="六边形 26"/>
          <p:cNvSpPr/>
          <p:nvPr/>
        </p:nvSpPr>
        <p:spPr>
          <a:xfrm>
            <a:off x="9671635" y="812965"/>
            <a:ext cx="2297672" cy="1949712"/>
          </a:xfrm>
          <a:prstGeom prst="hexagon">
            <a:avLst/>
          </a:prstGeom>
          <a:solidFill>
            <a:srgbClr val="99FF33"/>
          </a:solidFill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69263" tIns="34632" rIns="69263" bIns="34632" rtlCol="0" anchor="ctr"/>
          <a:lstStyle/>
          <a:p>
            <a:pPr lvl="0" algn="ctr">
              <a:defRPr/>
            </a:pPr>
            <a:endParaRPr lang="ru-RU" altLang="zh-CN" sz="1200" kern="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  <a:p>
            <a:pPr lvl="0" algn="ctr">
              <a:defRPr/>
            </a:pPr>
            <a:r>
              <a:rPr lang="ru-RU" altLang="zh-CN" sz="1200" kern="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+mn-lt"/>
              </a:rPr>
              <a:t>МБУДОД Дом детского творчества,</a:t>
            </a:r>
          </a:p>
          <a:p>
            <a:pPr lvl="0" algn="ctr">
              <a:defRPr/>
            </a:pPr>
            <a:r>
              <a:rPr lang="ru-RU" altLang="zh-CN" sz="1200" kern="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+mn-lt"/>
              </a:rPr>
              <a:t> г. Данилов </a:t>
            </a:r>
          </a:p>
          <a:p>
            <a:pPr algn="ctr">
              <a:defRPr/>
            </a:pPr>
            <a:endParaRPr lang="zh-CN" altLang="en-US" sz="1200" kern="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sp>
        <p:nvSpPr>
          <p:cNvPr id="27" name="六边形 26"/>
          <p:cNvSpPr/>
          <p:nvPr/>
        </p:nvSpPr>
        <p:spPr>
          <a:xfrm>
            <a:off x="9659827" y="4749569"/>
            <a:ext cx="2297672" cy="1949712"/>
          </a:xfrm>
          <a:prstGeom prst="hexagon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69263" tIns="34632" rIns="69263" bIns="34632" rtlCol="0" anchor="ctr"/>
          <a:lstStyle/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МОУ </a:t>
            </a:r>
            <a:r>
              <a:rPr lang="ru-RU" sz="1200" dirty="0" err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Брейтовская</a:t>
            </a:r>
            <a:r>
              <a:rPr lang="ru-RU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СОШ,</a:t>
            </a:r>
          </a:p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с. Брейтово</a:t>
            </a:r>
          </a:p>
          <a:p>
            <a:pPr algn="ctr">
              <a:defRPr/>
            </a:pPr>
            <a:endParaRPr lang="zh-CN" altLang="en-US" sz="1400" kern="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sp>
        <p:nvSpPr>
          <p:cNvPr id="28" name="六边形 26"/>
          <p:cNvSpPr/>
          <p:nvPr/>
        </p:nvSpPr>
        <p:spPr>
          <a:xfrm>
            <a:off x="7830581" y="1771274"/>
            <a:ext cx="2297672" cy="1949712"/>
          </a:xfrm>
          <a:prstGeom prst="hexagon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69263" tIns="34632" rIns="69263" bIns="34632" rtlCol="0" anchor="ctr"/>
          <a:lstStyle/>
          <a:p>
            <a:pPr lvl="0" algn="ctr">
              <a:defRPr/>
            </a:pPr>
            <a:endParaRPr lang="ru-RU" altLang="zh-CN" sz="1050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  <a:p>
            <a:pPr lvl="0" algn="ctr">
              <a:defRPr/>
            </a:pPr>
            <a:r>
              <a:rPr lang="ru-RU" altLang="zh-CN" sz="1050" kern="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+mn-lt"/>
              </a:rPr>
              <a:t>МОУДО «</a:t>
            </a:r>
            <a:r>
              <a:rPr lang="ru-RU" altLang="zh-CN" sz="1050" kern="0" dirty="0" err="1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+mn-lt"/>
              </a:rPr>
              <a:t>Большесельский</a:t>
            </a:r>
            <a:r>
              <a:rPr lang="ru-RU" altLang="zh-CN" sz="1050" kern="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+mn-lt"/>
              </a:rPr>
              <a:t> </a:t>
            </a:r>
            <a:r>
              <a:rPr lang="ru-RU" altLang="zh-CN" sz="1050" kern="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+mn-lt"/>
              </a:rPr>
              <a:t>Центр развития и творчества», </a:t>
            </a:r>
          </a:p>
          <a:p>
            <a:pPr lvl="0" algn="ctr">
              <a:defRPr/>
            </a:pPr>
            <a:r>
              <a:rPr lang="ru-RU" altLang="zh-CN" sz="1050" kern="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+mn-lt"/>
              </a:rPr>
              <a:t>Большое Село</a:t>
            </a:r>
          </a:p>
          <a:p>
            <a:pPr algn="ctr">
              <a:defRPr/>
            </a:pPr>
            <a:endParaRPr lang="zh-CN" altLang="en-US" sz="1050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sp>
        <p:nvSpPr>
          <p:cNvPr id="29" name="六边形 26"/>
          <p:cNvSpPr/>
          <p:nvPr/>
        </p:nvSpPr>
        <p:spPr>
          <a:xfrm>
            <a:off x="1488960" y="4774558"/>
            <a:ext cx="2297672" cy="1949712"/>
          </a:xfrm>
          <a:prstGeom prst="hexagon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69263" tIns="34632" rIns="69263" bIns="34632" rtlCol="0" anchor="ctr"/>
          <a:lstStyle/>
          <a:p>
            <a:pPr algn="ctr">
              <a:defRPr/>
            </a:pPr>
            <a:endParaRPr lang="ru-RU" sz="12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МУ ДПО «Информационно-образовательный Центр», </a:t>
            </a:r>
          </a:p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г. Рыбинска </a:t>
            </a:r>
          </a:p>
          <a:p>
            <a:pPr algn="ctr">
              <a:defRPr/>
            </a:pPr>
            <a:endParaRPr lang="zh-CN" altLang="en-US" sz="1832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sp>
        <p:nvSpPr>
          <p:cNvPr id="30" name="六边形 26"/>
          <p:cNvSpPr/>
          <p:nvPr/>
        </p:nvSpPr>
        <p:spPr>
          <a:xfrm>
            <a:off x="3329280" y="3779565"/>
            <a:ext cx="2297672" cy="1949712"/>
          </a:xfrm>
          <a:prstGeom prst="hexagon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69263" tIns="34632" rIns="69263" bIns="34632" rtlCol="0" anchor="ctr"/>
          <a:lstStyle/>
          <a:p>
            <a:pPr lvl="0" algn="ctr">
              <a:defRPr/>
            </a:pPr>
            <a:endParaRPr lang="ru-RU" altLang="zh-CN" sz="1200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  <a:p>
            <a:pPr lvl="0" algn="ctr">
              <a:defRPr/>
            </a:pPr>
            <a:r>
              <a:rPr lang="ru-RU" altLang="zh-CN" sz="1200" kern="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+mn-lt"/>
              </a:rPr>
              <a:t>МБУ ДО Центр «Эдельвейс»,</a:t>
            </a:r>
          </a:p>
          <a:p>
            <a:pPr lvl="0" algn="ctr">
              <a:defRPr/>
            </a:pPr>
            <a:r>
              <a:rPr lang="ru-RU" altLang="zh-CN" sz="1200" kern="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+mn-lt"/>
              </a:rPr>
              <a:t>г. Пошехонье</a:t>
            </a:r>
          </a:p>
          <a:p>
            <a:pPr algn="ctr">
              <a:defRPr/>
            </a:pPr>
            <a:endParaRPr lang="zh-CN" altLang="en-US" sz="1832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sp>
        <p:nvSpPr>
          <p:cNvPr id="31" name="六边形 26"/>
          <p:cNvSpPr/>
          <p:nvPr/>
        </p:nvSpPr>
        <p:spPr>
          <a:xfrm>
            <a:off x="1514161" y="810765"/>
            <a:ext cx="2297672" cy="1949712"/>
          </a:xfrm>
          <a:prstGeom prst="hexagon">
            <a:avLst/>
          </a:prstGeom>
          <a:solidFill>
            <a:srgbClr val="99FF33"/>
          </a:solidFill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69263" tIns="34632" rIns="69263" bIns="34632" rtlCol="0" anchor="ctr"/>
          <a:lstStyle/>
          <a:p>
            <a:pPr lvl="0" algn="ctr">
              <a:defRPr/>
            </a:pPr>
            <a:r>
              <a:rPr lang="ru-RU" altLang="zh-CN" sz="1200" kern="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+mn-lt"/>
              </a:rPr>
              <a:t>МУДО Центр дополнительного образования «Созвездие»,</a:t>
            </a:r>
          </a:p>
          <a:p>
            <a:pPr lvl="0" algn="ctr">
              <a:defRPr/>
            </a:pPr>
            <a:r>
              <a:rPr lang="ru-RU" altLang="zh-CN" sz="1200" kern="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+mn-lt"/>
              </a:rPr>
              <a:t>г. Тутаев</a:t>
            </a:r>
            <a:endParaRPr lang="zh-CN" altLang="en-US" sz="1100" kern="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sp>
        <p:nvSpPr>
          <p:cNvPr id="32" name="六边形 26"/>
          <p:cNvSpPr/>
          <p:nvPr/>
        </p:nvSpPr>
        <p:spPr>
          <a:xfrm>
            <a:off x="1487654" y="2792818"/>
            <a:ext cx="2297672" cy="1949712"/>
          </a:xfrm>
          <a:prstGeom prst="hexagon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69263" tIns="34632" rIns="69263" bIns="34632" rtlCol="0" anchor="ctr"/>
          <a:lstStyle/>
          <a:p>
            <a:pPr lvl="0" algn="ctr">
              <a:defRPr/>
            </a:pPr>
            <a:endParaRPr lang="ru-RU" altLang="zh-CN" sz="1200" kern="0" dirty="0">
              <a:solidFill>
                <a:sysClr val="window" lastClr="FFFFFF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  <a:sym typeface="+mn-lt"/>
            </a:endParaRPr>
          </a:p>
          <a:p>
            <a:pPr lvl="0" algn="ctr">
              <a:defRPr/>
            </a:pPr>
            <a:r>
              <a:rPr lang="ru-RU" altLang="zh-CN" sz="1200" kern="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+mn-lt"/>
              </a:rPr>
              <a:t>МУ ДПО «Учебно-методический центр», </a:t>
            </a:r>
          </a:p>
          <a:p>
            <a:pPr lvl="0" algn="ctr">
              <a:defRPr/>
            </a:pPr>
            <a:r>
              <a:rPr lang="ru-RU" altLang="zh-CN" sz="1200" kern="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+mn-lt"/>
              </a:rPr>
              <a:t>г. Рыбинск</a:t>
            </a:r>
          </a:p>
          <a:p>
            <a:pPr algn="ctr">
              <a:defRPr/>
            </a:pPr>
            <a:endParaRPr lang="zh-CN" altLang="en-US" sz="1832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sp>
        <p:nvSpPr>
          <p:cNvPr id="33" name="六边形 26"/>
          <p:cNvSpPr/>
          <p:nvPr/>
        </p:nvSpPr>
        <p:spPr>
          <a:xfrm>
            <a:off x="3337740" y="1813226"/>
            <a:ext cx="2297672" cy="1949712"/>
          </a:xfrm>
          <a:prstGeom prst="hexagon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69263" tIns="34632" rIns="69263" bIns="34632" rtlCol="0" anchor="ctr"/>
          <a:lstStyle/>
          <a:p>
            <a:pPr lvl="0" algn="ctr">
              <a:defRPr/>
            </a:pPr>
            <a:endParaRPr lang="ru-RU" altLang="zh-CN" sz="1200" kern="0" dirty="0">
              <a:solidFill>
                <a:sysClr val="window" lastClr="FFFFFF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  <a:sym typeface="+mn-lt"/>
            </a:endParaRPr>
          </a:p>
          <a:p>
            <a:pPr lvl="0" algn="ctr">
              <a:defRPr/>
            </a:pPr>
            <a:r>
              <a:rPr lang="ru-RU" altLang="zh-CN" sz="1200" kern="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+mn-lt"/>
              </a:rPr>
              <a:t>МОУ ДО «Центр внешкольной работы», </a:t>
            </a:r>
          </a:p>
          <a:p>
            <a:pPr lvl="0" algn="ctr">
              <a:defRPr/>
            </a:pPr>
            <a:r>
              <a:rPr lang="ru-RU" altLang="zh-CN" sz="1200" kern="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+mn-lt"/>
              </a:rPr>
              <a:t>г. Ростов </a:t>
            </a:r>
          </a:p>
          <a:p>
            <a:pPr algn="ctr">
              <a:defRPr/>
            </a:pPr>
            <a:endParaRPr lang="zh-CN" altLang="en-US" sz="1832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sp>
        <p:nvSpPr>
          <p:cNvPr id="34" name="六边形 26"/>
          <p:cNvSpPr/>
          <p:nvPr/>
        </p:nvSpPr>
        <p:spPr>
          <a:xfrm>
            <a:off x="7853212" y="3704439"/>
            <a:ext cx="2297672" cy="1949712"/>
          </a:xfrm>
          <a:prstGeom prst="hexagon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69263" tIns="34632" rIns="69263" bIns="34632" rtlCol="0" anchor="ctr"/>
          <a:lstStyle/>
          <a:p>
            <a:pPr lvl="0" algn="ctr">
              <a:defRPr/>
            </a:pPr>
            <a:endParaRPr lang="ru-RU" altLang="zh-CN" sz="1200" kern="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  <a:p>
            <a:pPr lvl="0" algn="ctr">
              <a:defRPr/>
            </a:pPr>
            <a:r>
              <a:rPr lang="ru-RU" altLang="zh-CN" sz="1200" kern="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+mn-lt"/>
              </a:rPr>
              <a:t>Дворец детского творчества,</a:t>
            </a:r>
          </a:p>
          <a:p>
            <a:pPr lvl="0" algn="ctr">
              <a:defRPr/>
            </a:pPr>
            <a:r>
              <a:rPr lang="ru-RU" altLang="zh-CN" sz="1200" kern="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+mn-lt"/>
              </a:rPr>
              <a:t> г. Гаврилов-Ям</a:t>
            </a:r>
          </a:p>
          <a:p>
            <a:pPr algn="ctr">
              <a:defRPr/>
            </a:pPr>
            <a:endParaRPr lang="zh-CN" altLang="en-US" sz="1200" kern="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656757" y="3980128"/>
            <a:ext cx="21329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Региональный </a:t>
            </a:r>
            <a:endParaRPr lang="ru-RU" sz="12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ru-RU" sz="12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модельный </a:t>
            </a:r>
          </a:p>
          <a:p>
            <a:pPr algn="ctr"/>
            <a:r>
              <a:rPr lang="ru-RU" sz="12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центр </a:t>
            </a:r>
            <a:endParaRPr lang="ru-RU" sz="12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ru-RU" sz="1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Ярославская область</a:t>
            </a:r>
          </a:p>
        </p:txBody>
      </p:sp>
    </p:spTree>
    <p:extLst>
      <p:ext uri="{BB962C8B-B14F-4D97-AF65-F5344CB8AC3E}">
        <p14:creationId xmlns:p14="http://schemas.microsoft.com/office/powerpoint/2010/main" val="1559090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3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1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"/>
                            </p:stCondLst>
                            <p:childTnLst>
                              <p:par>
                                <p:cTn id="1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6" presetClass="emp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3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1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00"/>
                            </p:stCondLst>
                            <p:childTnLst>
                              <p:par>
                                <p:cTn id="2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6" presetClass="emp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3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1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800"/>
                            </p:stCondLst>
                            <p:childTnLst>
                              <p:par>
                                <p:cTn id="3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6" presetClass="emp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3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1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400"/>
                            </p:stCondLst>
                            <p:childTnLst>
                              <p:par>
                                <p:cTn id="4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6" presetClass="emp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3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1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"/>
                            </p:stCondLst>
                            <p:childTnLst>
                              <p:par>
                                <p:cTn id="5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6" presetClass="emp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3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1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600"/>
                            </p:stCondLst>
                            <p:childTnLst>
                              <p:par>
                                <p:cTn id="6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6" presetClass="emp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3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1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200"/>
                            </p:stCondLst>
                            <p:childTnLst>
                              <p:par>
                                <p:cTn id="7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6" presetClass="emp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3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3" dur="1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800"/>
                            </p:stCondLst>
                            <p:childTnLst>
                              <p:par>
                                <p:cTn id="8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6" presetClass="emp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3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3" dur="1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400"/>
                            </p:stCondLst>
                            <p:childTnLst>
                              <p:par>
                                <p:cTn id="9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6" presetClass="emp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3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3" dur="1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9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14161" y="64310"/>
            <a:ext cx="10776520" cy="662746"/>
          </a:xfrm>
        </p:spPr>
        <p:txBody>
          <a:bodyPr>
            <a:noAutofit/>
          </a:bodyPr>
          <a:lstStyle/>
          <a:p>
            <a:pPr algn="ctr"/>
            <a:r>
              <a:rPr lang="ru-RU" b="1" dirty="0">
                <a:solidFill>
                  <a:srgbClr val="0070C0"/>
                </a:solidFill>
              </a:rPr>
              <a:t>Муниципальные опорные центры </a:t>
            </a:r>
            <a:r>
              <a:rPr lang="ru-RU" b="1" dirty="0" smtClean="0">
                <a:solidFill>
                  <a:srgbClr val="0070C0"/>
                </a:solidFill>
              </a:rPr>
              <a:t>2019 </a:t>
            </a:r>
            <a:r>
              <a:rPr lang="ru-RU" b="1" dirty="0">
                <a:solidFill>
                  <a:srgbClr val="0070C0"/>
                </a:solidFill>
              </a:rPr>
              <a:t>г.</a:t>
            </a: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28" y="32220"/>
            <a:ext cx="1296144" cy="1288874"/>
          </a:xfrm>
          <a:prstGeom prst="rect">
            <a:avLst/>
          </a:prstGeom>
        </p:spPr>
      </p:pic>
      <p:pic>
        <p:nvPicPr>
          <p:cNvPr id="16" name="Объект 6"/>
          <p:cNvPicPr>
            <a:picLocks noGrp="1" noChangeAspect="1"/>
          </p:cNvPicPr>
          <p:nvPr>
            <p:ph idx="429496729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2786" y="2212908"/>
            <a:ext cx="2020887" cy="1938337"/>
          </a:xfrm>
        </p:spPr>
      </p:pic>
      <p:sp>
        <p:nvSpPr>
          <p:cNvPr id="17" name="六边形 26"/>
          <p:cNvSpPr/>
          <p:nvPr/>
        </p:nvSpPr>
        <p:spPr>
          <a:xfrm>
            <a:off x="9672584" y="2779152"/>
            <a:ext cx="2297672" cy="1949712"/>
          </a:xfrm>
          <a:prstGeom prst="hexagon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69263" tIns="34632" rIns="69263" bIns="34632" rtlCol="0" anchor="ctr"/>
          <a:lstStyle/>
          <a:p>
            <a:pPr lvl="0" algn="ctr">
              <a:defRPr/>
            </a:pPr>
            <a:endParaRPr lang="ru-RU" altLang="zh-CN" dirty="0">
              <a:sym typeface="+mn-lt"/>
            </a:endParaRPr>
          </a:p>
          <a:p>
            <a:pPr lvl="0" algn="ctr">
              <a:defRPr/>
            </a:pPr>
            <a:r>
              <a:rPr lang="ru-RU" altLang="zh-CN" dirty="0">
                <a:sym typeface="+mn-lt"/>
              </a:rPr>
              <a:t>МОУ ДО «Первомайский Дом детского творчества»,</a:t>
            </a:r>
          </a:p>
          <a:p>
            <a:pPr lvl="0" algn="ctr">
              <a:defRPr/>
            </a:pPr>
            <a:r>
              <a:rPr lang="ru-RU" altLang="zh-CN" dirty="0">
                <a:sym typeface="+mn-lt"/>
              </a:rPr>
              <a:t> п. Пречистое </a:t>
            </a:r>
          </a:p>
          <a:p>
            <a:pPr algn="ctr">
              <a:defRPr/>
            </a:pPr>
            <a:endParaRPr lang="zh-CN" altLang="en-US" dirty="0">
              <a:sym typeface="+mn-lt"/>
            </a:endParaRPr>
          </a:p>
        </p:txBody>
      </p:sp>
      <p:sp>
        <p:nvSpPr>
          <p:cNvPr id="20" name="六边形 26"/>
          <p:cNvSpPr/>
          <p:nvPr/>
        </p:nvSpPr>
        <p:spPr>
          <a:xfrm>
            <a:off x="9671635" y="812965"/>
            <a:ext cx="2297672" cy="1949712"/>
          </a:xfrm>
          <a:prstGeom prst="hexagon">
            <a:avLst/>
          </a:prstGeom>
          <a:solidFill>
            <a:srgbClr val="99FF33"/>
          </a:solidFill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69263" tIns="34632" rIns="69263" bIns="34632" rtlCol="0" anchor="ctr"/>
          <a:lstStyle/>
          <a:p>
            <a:pPr lvl="0" algn="ctr">
              <a:defRPr/>
            </a:pPr>
            <a:endParaRPr lang="ru-RU" altLang="zh-CN" dirty="0">
              <a:sym typeface="+mn-lt"/>
            </a:endParaRPr>
          </a:p>
          <a:p>
            <a:pPr lvl="0" algn="ctr">
              <a:defRPr/>
            </a:pPr>
            <a:r>
              <a:rPr lang="ru-RU" altLang="zh-CN" dirty="0">
                <a:sym typeface="+mn-lt"/>
              </a:rPr>
              <a:t>МУ ДО «Центр детского творчества»,</a:t>
            </a:r>
          </a:p>
          <a:p>
            <a:pPr lvl="0" algn="ctr">
              <a:defRPr/>
            </a:pPr>
            <a:r>
              <a:rPr lang="ru-RU" altLang="zh-CN" dirty="0">
                <a:sym typeface="+mn-lt"/>
              </a:rPr>
              <a:t> п. Борисоглебский</a:t>
            </a:r>
          </a:p>
          <a:p>
            <a:pPr algn="ctr">
              <a:defRPr/>
            </a:pPr>
            <a:endParaRPr lang="zh-CN" altLang="en-US" dirty="0">
              <a:sym typeface="+mn-lt"/>
            </a:endParaRPr>
          </a:p>
        </p:txBody>
      </p:sp>
      <p:sp>
        <p:nvSpPr>
          <p:cNvPr id="22" name="六边形 26"/>
          <p:cNvSpPr/>
          <p:nvPr/>
        </p:nvSpPr>
        <p:spPr>
          <a:xfrm>
            <a:off x="7830581" y="1771274"/>
            <a:ext cx="2297672" cy="1949712"/>
          </a:xfrm>
          <a:prstGeom prst="hexagon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69263" tIns="34632" rIns="69263" bIns="34632" rtlCol="0" anchor="ctr"/>
          <a:lstStyle/>
          <a:p>
            <a:pPr lvl="0" algn="ctr">
              <a:defRPr/>
            </a:pPr>
            <a:endParaRPr lang="ru-RU" altLang="zh-CN" dirty="0">
              <a:sym typeface="+mn-lt"/>
            </a:endParaRPr>
          </a:p>
          <a:p>
            <a:pPr lvl="0" algn="ctr">
              <a:defRPr/>
            </a:pPr>
            <a:r>
              <a:rPr lang="ru-RU" altLang="zh-CN" dirty="0">
                <a:sym typeface="+mn-lt"/>
              </a:rPr>
              <a:t>МОУ ДО «Дом детского творчества», </a:t>
            </a:r>
          </a:p>
          <a:p>
            <a:pPr lvl="0" algn="ctr">
              <a:defRPr/>
            </a:pPr>
            <a:r>
              <a:rPr lang="ru-RU" altLang="zh-CN" dirty="0">
                <a:sym typeface="+mn-lt"/>
              </a:rPr>
              <a:t>Г. Мышкин</a:t>
            </a:r>
          </a:p>
        </p:txBody>
      </p:sp>
      <p:sp>
        <p:nvSpPr>
          <p:cNvPr id="23" name="六边形 26"/>
          <p:cNvSpPr/>
          <p:nvPr/>
        </p:nvSpPr>
        <p:spPr>
          <a:xfrm>
            <a:off x="5523786" y="4808612"/>
            <a:ext cx="2297672" cy="1949712"/>
          </a:xfrm>
          <a:prstGeom prst="hexagon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69263" tIns="34632" rIns="69263" bIns="34632" rtlCol="0" anchor="ctr"/>
          <a:lstStyle/>
          <a:p>
            <a:pPr lvl="0" algn="ctr">
              <a:defRPr/>
            </a:pPr>
            <a:r>
              <a:rPr lang="ru-RU" altLang="zh-CN" dirty="0">
                <a:sym typeface="+mn-lt"/>
              </a:rPr>
              <a:t>МОУ «Городской центр развития образования», </a:t>
            </a:r>
          </a:p>
          <a:p>
            <a:pPr lvl="0" algn="ctr">
              <a:defRPr/>
            </a:pPr>
            <a:r>
              <a:rPr lang="ru-RU" altLang="zh-CN" dirty="0">
                <a:sym typeface="+mn-lt"/>
              </a:rPr>
              <a:t>г. Ярославль </a:t>
            </a:r>
          </a:p>
        </p:txBody>
      </p:sp>
      <p:sp>
        <p:nvSpPr>
          <p:cNvPr id="24" name="六边形 26"/>
          <p:cNvSpPr/>
          <p:nvPr/>
        </p:nvSpPr>
        <p:spPr>
          <a:xfrm>
            <a:off x="3295576" y="3788641"/>
            <a:ext cx="2297672" cy="1949712"/>
          </a:xfrm>
          <a:prstGeom prst="hexagon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69263" tIns="34632" rIns="69263" bIns="34632" rtlCol="0" anchor="ctr"/>
          <a:lstStyle/>
          <a:p>
            <a:pPr lvl="0" algn="ctr">
              <a:defRPr/>
            </a:pPr>
            <a:endParaRPr lang="ru-RU" altLang="zh-CN" dirty="0">
              <a:sym typeface="+mn-lt"/>
            </a:endParaRPr>
          </a:p>
          <a:p>
            <a:pPr lvl="0" algn="ctr">
              <a:defRPr/>
            </a:pPr>
            <a:r>
              <a:rPr lang="ru-RU" altLang="zh-CN" dirty="0">
                <a:sym typeface="+mn-lt"/>
              </a:rPr>
              <a:t>МОУ ЦДТ «Ступеньки»,</a:t>
            </a:r>
          </a:p>
          <a:p>
            <a:pPr lvl="0" algn="ctr">
              <a:defRPr/>
            </a:pPr>
            <a:r>
              <a:rPr lang="ru-RU" altLang="zh-CN" dirty="0">
                <a:sym typeface="+mn-lt"/>
              </a:rPr>
              <a:t>П. Красные Ткачи</a:t>
            </a:r>
            <a:endParaRPr lang="zh-CN" altLang="en-US" dirty="0">
              <a:sym typeface="+mn-lt"/>
            </a:endParaRPr>
          </a:p>
        </p:txBody>
      </p:sp>
      <p:sp>
        <p:nvSpPr>
          <p:cNvPr id="25" name="六边形 26"/>
          <p:cNvSpPr/>
          <p:nvPr/>
        </p:nvSpPr>
        <p:spPr>
          <a:xfrm>
            <a:off x="1514161" y="810765"/>
            <a:ext cx="2297672" cy="1949712"/>
          </a:xfrm>
          <a:prstGeom prst="hexagon">
            <a:avLst/>
          </a:prstGeom>
          <a:solidFill>
            <a:srgbClr val="99FF33"/>
          </a:solidFill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69263" tIns="34632" rIns="69263" bIns="34632" rtlCol="0" anchor="ctr"/>
          <a:lstStyle/>
          <a:p>
            <a:pPr lvl="0" algn="ctr">
              <a:defRPr/>
            </a:pPr>
            <a:r>
              <a:rPr lang="ru-RU" altLang="zh-CN" dirty="0">
                <a:sym typeface="+mn-lt"/>
              </a:rPr>
              <a:t>МУ ДО «</a:t>
            </a:r>
            <a:r>
              <a:rPr lang="ru-RU" altLang="zh-CN" dirty="0" err="1">
                <a:sym typeface="+mn-lt"/>
              </a:rPr>
              <a:t>Некоузская</a:t>
            </a:r>
            <a:r>
              <a:rPr lang="ru-RU" altLang="zh-CN" dirty="0">
                <a:sym typeface="+mn-lt"/>
              </a:rPr>
              <a:t> ДЮСШ»,</a:t>
            </a:r>
          </a:p>
          <a:p>
            <a:pPr lvl="0" algn="ctr">
              <a:defRPr/>
            </a:pPr>
            <a:r>
              <a:rPr lang="ru-RU" altLang="zh-CN" dirty="0">
                <a:sym typeface="+mn-lt"/>
              </a:rPr>
              <a:t>П. Некоуз</a:t>
            </a:r>
            <a:endParaRPr lang="zh-CN" altLang="en-US" dirty="0">
              <a:sym typeface="+mn-lt"/>
            </a:endParaRPr>
          </a:p>
        </p:txBody>
      </p:sp>
      <p:sp>
        <p:nvSpPr>
          <p:cNvPr id="36" name="六边形 26"/>
          <p:cNvSpPr/>
          <p:nvPr/>
        </p:nvSpPr>
        <p:spPr>
          <a:xfrm>
            <a:off x="1487654" y="2792818"/>
            <a:ext cx="2297672" cy="1949712"/>
          </a:xfrm>
          <a:prstGeom prst="hexagon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69263" tIns="34632" rIns="69263" bIns="34632" rtlCol="0" anchor="ctr"/>
          <a:lstStyle/>
          <a:p>
            <a:pPr lvl="0" algn="ctr">
              <a:defRPr/>
            </a:pPr>
            <a:endParaRPr lang="ru-RU" altLang="zh-CN" dirty="0">
              <a:sym typeface="+mn-lt"/>
            </a:endParaRPr>
          </a:p>
          <a:p>
            <a:pPr lvl="0" algn="ctr">
              <a:defRPr/>
            </a:pPr>
            <a:r>
              <a:rPr lang="ru-RU" altLang="zh-CN" dirty="0">
                <a:sym typeface="+mn-lt"/>
              </a:rPr>
              <a:t>МОУ ДОД «Дом детского творчества», </a:t>
            </a:r>
          </a:p>
          <a:p>
            <a:pPr lvl="0" algn="ctr">
              <a:defRPr/>
            </a:pPr>
            <a:r>
              <a:rPr lang="ru-RU" altLang="zh-CN" dirty="0">
                <a:sym typeface="+mn-lt"/>
              </a:rPr>
              <a:t>г. Углич</a:t>
            </a:r>
          </a:p>
          <a:p>
            <a:pPr algn="ctr">
              <a:defRPr/>
            </a:pPr>
            <a:endParaRPr lang="zh-CN" altLang="en-US" dirty="0">
              <a:sym typeface="+mn-lt"/>
            </a:endParaRPr>
          </a:p>
        </p:txBody>
      </p:sp>
      <p:sp>
        <p:nvSpPr>
          <p:cNvPr id="37" name="六边形 26"/>
          <p:cNvSpPr/>
          <p:nvPr/>
        </p:nvSpPr>
        <p:spPr>
          <a:xfrm>
            <a:off x="3268719" y="1793814"/>
            <a:ext cx="2297672" cy="1949712"/>
          </a:xfrm>
          <a:prstGeom prst="hexagon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69263" tIns="34632" rIns="69263" bIns="34632" rtlCol="0" anchor="ctr"/>
          <a:lstStyle/>
          <a:p>
            <a:pPr lvl="0" algn="ctr">
              <a:defRPr/>
            </a:pPr>
            <a:endParaRPr lang="ru-RU" altLang="zh-CN" dirty="0">
              <a:sym typeface="+mn-lt"/>
            </a:endParaRPr>
          </a:p>
          <a:p>
            <a:pPr algn="ctr">
              <a:defRPr/>
            </a:pPr>
            <a:r>
              <a:rPr lang="ru-RU" dirty="0"/>
              <a:t>МУ ДО ЦДТ «Созвездие»,</a:t>
            </a:r>
          </a:p>
          <a:p>
            <a:pPr algn="ctr">
              <a:defRPr/>
            </a:pPr>
            <a:r>
              <a:rPr lang="ru-RU" dirty="0"/>
              <a:t>п. Некрасовское</a:t>
            </a:r>
          </a:p>
        </p:txBody>
      </p:sp>
      <p:sp>
        <p:nvSpPr>
          <p:cNvPr id="38" name="六边形 26"/>
          <p:cNvSpPr/>
          <p:nvPr/>
        </p:nvSpPr>
        <p:spPr>
          <a:xfrm>
            <a:off x="7853212" y="3704439"/>
            <a:ext cx="2297672" cy="1949712"/>
          </a:xfrm>
          <a:prstGeom prst="hexagon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69263" tIns="34632" rIns="69263" bIns="34632" rtlCol="0" anchor="ctr"/>
          <a:lstStyle/>
          <a:p>
            <a:pPr lvl="0" algn="ctr">
              <a:defRPr/>
            </a:pPr>
            <a:endParaRPr lang="ru-RU" altLang="zh-CN" dirty="0">
              <a:sym typeface="+mn-lt"/>
            </a:endParaRPr>
          </a:p>
          <a:p>
            <a:pPr lvl="0" algn="ctr">
              <a:defRPr/>
            </a:pPr>
            <a:r>
              <a:rPr lang="ru-RU" altLang="zh-CN" dirty="0">
                <a:sym typeface="+mn-lt"/>
              </a:rPr>
              <a:t>МУ ДО «Перспектива»,</a:t>
            </a:r>
          </a:p>
          <a:p>
            <a:pPr lvl="0" algn="ctr">
              <a:defRPr/>
            </a:pPr>
            <a:r>
              <a:rPr lang="ru-RU" altLang="zh-CN" dirty="0">
                <a:sym typeface="+mn-lt"/>
              </a:rPr>
              <a:t> г. Переславль-Залесский</a:t>
            </a:r>
          </a:p>
          <a:p>
            <a:pPr algn="ctr">
              <a:defRPr/>
            </a:pPr>
            <a:endParaRPr lang="zh-CN" altLang="en-US" dirty="0">
              <a:sym typeface="+mn-lt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656757" y="3980128"/>
            <a:ext cx="21329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Региональный </a:t>
            </a:r>
            <a:endParaRPr lang="ru-RU" sz="12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ru-RU" sz="12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модельный </a:t>
            </a:r>
          </a:p>
          <a:p>
            <a:pPr algn="ctr"/>
            <a:r>
              <a:rPr lang="ru-RU" sz="12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центр </a:t>
            </a:r>
            <a:endParaRPr lang="ru-RU" sz="12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ru-RU" sz="1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Ярославская область</a:t>
            </a:r>
          </a:p>
        </p:txBody>
      </p:sp>
    </p:spTree>
    <p:extLst>
      <p:ext uri="{BB962C8B-B14F-4D97-AF65-F5344CB8AC3E}">
        <p14:creationId xmlns:p14="http://schemas.microsoft.com/office/powerpoint/2010/main" val="3906997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3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1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"/>
                            </p:stCondLst>
                            <p:childTnLst>
                              <p:par>
                                <p:cTn id="1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6" presetClass="emp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3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1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00"/>
                            </p:stCondLst>
                            <p:childTnLst>
                              <p:par>
                                <p:cTn id="2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6" presetClass="emp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3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1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800"/>
                            </p:stCondLst>
                            <p:childTnLst>
                              <p:par>
                                <p:cTn id="3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6" presetClass="emp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3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1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400"/>
                            </p:stCondLst>
                            <p:childTnLst>
                              <p:par>
                                <p:cTn id="4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6" presetClass="emp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3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1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"/>
                            </p:stCondLst>
                            <p:childTnLst>
                              <p:par>
                                <p:cTn id="5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6" presetClass="emp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3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1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600"/>
                            </p:stCondLst>
                            <p:childTnLst>
                              <p:par>
                                <p:cTn id="6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6" presetClass="emp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3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1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200"/>
                            </p:stCondLst>
                            <p:childTnLst>
                              <p:par>
                                <p:cTn id="7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6" presetClass="emp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3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3" dur="1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800"/>
                            </p:stCondLst>
                            <p:childTnLst>
                              <p:par>
                                <p:cTn id="8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6" presetClass="emp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3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3" dur="1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7" grpId="1" animBg="1"/>
      <p:bldP spid="20" grpId="0" animBg="1"/>
      <p:bldP spid="20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14161" y="64310"/>
            <a:ext cx="10776520" cy="662746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Нормативно-правовое регулирование</a:t>
            </a: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28" y="32220"/>
            <a:ext cx="1296144" cy="1288874"/>
          </a:xfrm>
          <a:prstGeom prst="rect">
            <a:avLst/>
          </a:prstGeom>
        </p:spPr>
      </p:pic>
      <p:cxnSp>
        <p:nvCxnSpPr>
          <p:cNvPr id="15" name="Прямая соединительная линия 14"/>
          <p:cNvCxnSpPr/>
          <p:nvPr/>
        </p:nvCxnSpPr>
        <p:spPr>
          <a:xfrm flipH="1">
            <a:off x="6096000" y="676657"/>
            <a:ext cx="2912" cy="6181343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ик с двумя скругленными противолежащими углами 17"/>
          <p:cNvSpPr/>
          <p:nvPr/>
        </p:nvSpPr>
        <p:spPr>
          <a:xfrm>
            <a:off x="1809720" y="785196"/>
            <a:ext cx="4176000" cy="531785"/>
          </a:xfrm>
          <a:prstGeom prst="round2Diag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Региональный уровень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1666844" y="1538080"/>
            <a:ext cx="4221839" cy="20160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2800" lvl="1" indent="0" algn="just">
              <a:buNone/>
            </a:pP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Постановление </a:t>
            </a: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Правительства </a:t>
            </a: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Ярославской области </a:t>
            </a: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от </a:t>
            </a: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17.07.2018 </a:t>
            </a:r>
            <a:endParaRPr lang="ru-RU" sz="1600" b="1" dirty="0" smtClean="0">
              <a:solidFill>
                <a:schemeClr val="tx1"/>
              </a:solidFill>
              <a:latin typeface="Times New Roman" panose="02020603050405020304" pitchFamily="18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marL="82800" lvl="1" indent="0" algn="just">
              <a:buNone/>
            </a:pP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№ 527-п «О внедрении системы персонифицированного дополнительного образования детей»</a:t>
            </a: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1666844" y="4293096"/>
            <a:ext cx="4221839" cy="201622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2800" lvl="1" indent="0" algn="just">
              <a:buNone/>
            </a:pP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Приказ </a:t>
            </a: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департамента образования Ярославской области от 07.08.2018 </a:t>
            </a:r>
            <a:endParaRPr lang="ru-RU" sz="1600" b="1" dirty="0" smtClean="0">
              <a:solidFill>
                <a:schemeClr val="tx1"/>
              </a:solidFill>
              <a:latin typeface="Times New Roman" panose="02020603050405020304" pitchFamily="18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marL="82800" lvl="1" indent="0" algn="just">
              <a:buNone/>
            </a:pP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№ </a:t>
            </a: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19-нп «Об утверждении Правил персонифицированного финансирования дополнительного образования детей в Ярославской области</a:t>
            </a: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»</a:t>
            </a:r>
            <a:endParaRPr lang="ru-RU" sz="16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aphicFrame>
        <p:nvGraphicFramePr>
          <p:cNvPr id="27" name="Схема 26"/>
          <p:cNvGraphicFramePr/>
          <p:nvPr>
            <p:extLst/>
          </p:nvPr>
        </p:nvGraphicFramePr>
        <p:xfrm>
          <a:off x="6238876" y="1316980"/>
          <a:ext cx="5905796" cy="55410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28" name="Прямоугольник с двумя скругленными противолежащими углами 27"/>
          <p:cNvSpPr/>
          <p:nvPr/>
        </p:nvSpPr>
        <p:spPr>
          <a:xfrm>
            <a:off x="7108150" y="785794"/>
            <a:ext cx="4284000" cy="531785"/>
          </a:xfrm>
          <a:prstGeom prst="round2Diag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Муниципальный уровень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2787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Повышение квалификации руководящих и педагогических работников ДОД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61504" y="1082779"/>
            <a:ext cx="10177131" cy="5429289"/>
          </a:xfrm>
        </p:spPr>
        <p:txBody>
          <a:bodyPr>
            <a:normAutofit/>
          </a:bodyPr>
          <a:lstStyle/>
          <a:p>
            <a:r>
              <a:rPr lang="ru-RU" dirty="0"/>
              <a:t>ППК </a:t>
            </a:r>
            <a:r>
              <a:rPr lang="ru-RU" dirty="0" smtClean="0"/>
              <a:t>«Региональные </a:t>
            </a:r>
            <a:r>
              <a:rPr lang="ru-RU" dirty="0"/>
              <a:t>аспекты реализации персонифицированного дополнительного образования </a:t>
            </a:r>
            <a:r>
              <a:rPr lang="ru-RU" dirty="0" smtClean="0"/>
              <a:t>детей»</a:t>
            </a:r>
            <a:r>
              <a:rPr lang="ru-RU" dirty="0"/>
              <a:t> </a:t>
            </a:r>
            <a:endParaRPr lang="ru-RU" dirty="0" smtClean="0"/>
          </a:p>
          <a:p>
            <a:endParaRPr lang="ru-RU" dirty="0"/>
          </a:p>
          <a:p>
            <a:r>
              <a:rPr lang="ru-RU" dirty="0" smtClean="0"/>
              <a:t>модульная ППК «</a:t>
            </a:r>
            <a:r>
              <a:rPr lang="ru-RU" dirty="0" err="1" smtClean="0"/>
              <a:t>Профстандарт</a:t>
            </a:r>
            <a:r>
              <a:rPr lang="ru-RU" dirty="0" smtClean="0"/>
              <a:t> </a:t>
            </a:r>
            <a:r>
              <a:rPr lang="ru-RU" dirty="0"/>
              <a:t>педагога дополнительного образования детей и </a:t>
            </a:r>
            <a:r>
              <a:rPr lang="ru-RU" dirty="0" smtClean="0"/>
              <a:t>взрослых»</a:t>
            </a:r>
            <a:r>
              <a:rPr lang="ru-RU" dirty="0"/>
              <a:t>  </a:t>
            </a:r>
            <a:endParaRPr lang="ru-RU" dirty="0" smtClean="0"/>
          </a:p>
          <a:p>
            <a:endParaRPr lang="ru-RU" dirty="0"/>
          </a:p>
          <a:p>
            <a:r>
              <a:rPr lang="ru-RU" dirty="0"/>
              <a:t>модульная </a:t>
            </a:r>
            <a:r>
              <a:rPr lang="ru-RU" dirty="0" smtClean="0"/>
              <a:t>ППК «Повышение </a:t>
            </a:r>
            <a:r>
              <a:rPr lang="ru-RU" dirty="0"/>
              <a:t>доступности дополнительного образования </a:t>
            </a:r>
            <a:r>
              <a:rPr lang="ru-RU" dirty="0" smtClean="0"/>
              <a:t>детей»</a:t>
            </a:r>
          </a:p>
          <a:p>
            <a:endParaRPr lang="ru-RU" dirty="0" smtClean="0"/>
          </a:p>
          <a:p>
            <a:r>
              <a:rPr lang="ru-RU" dirty="0"/>
              <a:t>семинар-практикум, направленный на повышение </a:t>
            </a:r>
            <a:r>
              <a:rPr lang="ru-RU" dirty="0" err="1"/>
              <a:t>доступноти</a:t>
            </a:r>
            <a:r>
              <a:rPr lang="ru-RU" dirty="0"/>
              <a:t> ДОД  для целевых групп </a:t>
            </a:r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стратегическая </a:t>
            </a:r>
            <a:r>
              <a:rPr lang="ru-RU" dirty="0"/>
              <a:t>сессия в муниципальных районах по развитию </a:t>
            </a:r>
            <a:r>
              <a:rPr lang="ru-RU" dirty="0" smtClean="0"/>
              <a:t>ДОД</a:t>
            </a:r>
            <a:endParaRPr lang="ru-RU" altLang="ru-RU" dirty="0" smtClean="0"/>
          </a:p>
          <a:p>
            <a:pPr marL="0" lvl="0" indent="450850" algn="just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809625" algn="l"/>
              </a:tabLst>
            </a:pPr>
            <a:endParaRPr kumimoji="0" lang="ru-RU" alt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28" y="32220"/>
            <a:ext cx="1296144" cy="1288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02195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Модели повышения доступности ДОП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61504" y="1082779"/>
            <a:ext cx="10177131" cy="5429289"/>
          </a:xfrm>
        </p:spPr>
        <p:txBody>
          <a:bodyPr>
            <a:normAutofit/>
          </a:bodyPr>
          <a:lstStyle/>
          <a:p>
            <a:pPr marL="0" lvl="0" indent="450850" algn="just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809625" algn="l"/>
              </a:tabLst>
            </a:pP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Для</a:t>
            </a:r>
            <a:r>
              <a:rPr kumimoji="0" lang="ru-RU" altLang="ru-RU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 детей с ОВЗ</a:t>
            </a:r>
          </a:p>
          <a:p>
            <a:pPr marL="0" lvl="0" indent="450850" algn="just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809625" algn="l"/>
              </a:tabLst>
            </a:pPr>
            <a:endParaRPr kumimoji="0" lang="ru-RU" altLang="ru-RU" b="0" i="0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lvl="0" indent="450850" algn="just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809625" algn="l"/>
              </a:tabLst>
            </a:pPr>
            <a:r>
              <a:rPr lang="ru-RU" altLang="ru-RU" baseline="0" dirty="0" smtClean="0"/>
              <a:t>Для одаренных детей</a:t>
            </a:r>
          </a:p>
          <a:p>
            <a:pPr marL="0" lvl="0" indent="450850" algn="just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809625" algn="l"/>
              </a:tabLst>
            </a:pPr>
            <a:endParaRPr lang="ru-RU" altLang="ru-RU" baseline="0" dirty="0" smtClean="0"/>
          </a:p>
          <a:p>
            <a:pPr marL="0" lvl="0" indent="450850" algn="just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809625" algn="l"/>
              </a:tabLst>
            </a:pPr>
            <a:r>
              <a:rPr kumimoji="0" lang="ru-RU" altLang="ru-RU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Для детей сельской местности</a:t>
            </a:r>
          </a:p>
          <a:p>
            <a:pPr marL="0" lvl="0" indent="450850" algn="just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809625" algn="l"/>
              </a:tabLst>
            </a:pPr>
            <a:endParaRPr kumimoji="0" lang="ru-RU" altLang="ru-RU" b="0" i="0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lvl="0" indent="450850" algn="just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809625" algn="l"/>
              </a:tabLst>
            </a:pPr>
            <a:r>
              <a:rPr lang="ru-RU" altLang="ru-RU" baseline="0" dirty="0" smtClean="0"/>
              <a:t>Для детей в сложной</a:t>
            </a:r>
            <a:r>
              <a:rPr lang="ru-RU" altLang="ru-RU" dirty="0" smtClean="0"/>
              <a:t> социальной ситуации </a:t>
            </a:r>
          </a:p>
          <a:p>
            <a:pPr marL="0" lvl="0" indent="450850" algn="just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809625" algn="l"/>
              </a:tabLst>
            </a:pPr>
            <a:endParaRPr lang="ru-RU" altLang="ru-RU" dirty="0" smtClean="0"/>
          </a:p>
          <a:p>
            <a:pPr marL="0" lvl="0" indent="450850" algn="just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809625" algn="l"/>
              </a:tabLst>
            </a:pPr>
            <a:r>
              <a:rPr lang="ru-RU" altLang="ru-RU" dirty="0" smtClean="0"/>
              <a:t>Модель повышения доступности реализации дополнительных общеобразовательных программ в дистанционной форме</a:t>
            </a:r>
          </a:p>
          <a:p>
            <a:pPr marL="0" lvl="0" indent="450850" algn="just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>
                <a:tab pos="809625" algn="l"/>
              </a:tabLst>
            </a:pPr>
            <a:endParaRPr lang="ru-RU" altLang="ru-RU" dirty="0" smtClean="0"/>
          </a:p>
          <a:p>
            <a:pPr marL="0" lvl="0" indent="450850" algn="just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809625" algn="l"/>
              </a:tabLst>
            </a:pPr>
            <a:endParaRPr kumimoji="0" lang="ru-RU" alt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28" y="32220"/>
            <a:ext cx="1296144" cy="128887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0" t="51702" r="2649" b="1108"/>
          <a:stretch/>
        </p:blipFill>
        <p:spPr>
          <a:xfrm rot="5954073">
            <a:off x="8635825" y="5156114"/>
            <a:ext cx="1790394" cy="127060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21" t="53116"/>
          <a:stretch/>
        </p:blipFill>
        <p:spPr>
          <a:xfrm rot="5400000">
            <a:off x="8053786" y="1238567"/>
            <a:ext cx="2079085" cy="142192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5" t="1459" r="858" b="51888"/>
          <a:stretch/>
        </p:blipFill>
        <p:spPr>
          <a:xfrm rot="5400000">
            <a:off x="4514443" y="5114388"/>
            <a:ext cx="1830128" cy="123012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6" t="471" r="2993" b="50194"/>
          <a:stretch/>
        </p:blipFill>
        <p:spPr>
          <a:xfrm rot="5400000">
            <a:off x="6526613" y="5102487"/>
            <a:ext cx="1833512" cy="131783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41" t="3533" b="48982"/>
          <a:stretch/>
        </p:blipFill>
        <p:spPr>
          <a:xfrm rot="5400000">
            <a:off x="9732785" y="1209872"/>
            <a:ext cx="2087470" cy="144016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8" t="51161" r="2856"/>
          <a:stretch/>
        </p:blipFill>
        <p:spPr>
          <a:xfrm rot="4719950">
            <a:off x="2352720" y="5132999"/>
            <a:ext cx="1790393" cy="1280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563755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6074</TotalTime>
  <Words>743</Words>
  <Application>Microsoft Office PowerPoint</Application>
  <PresentationFormat>Широкоэкранный</PresentationFormat>
  <Paragraphs>258</Paragraphs>
  <Slides>18</Slides>
  <Notes>10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6" baseType="lpstr">
      <vt:lpstr>微软雅黑</vt:lpstr>
      <vt:lpstr>宋体</vt:lpstr>
      <vt:lpstr>Arial</vt:lpstr>
      <vt:lpstr>Book Antiqua</vt:lpstr>
      <vt:lpstr>Calibri</vt:lpstr>
      <vt:lpstr>Times New Roman</vt:lpstr>
      <vt:lpstr>Verdana</vt:lpstr>
      <vt:lpstr>Тема Office</vt:lpstr>
      <vt:lpstr>Ярославская область</vt:lpstr>
      <vt:lpstr>Ярославская область</vt:lpstr>
      <vt:lpstr>Презентация PowerPoint</vt:lpstr>
      <vt:lpstr>Система взаимодействия в сфере дополнительного образования детей</vt:lpstr>
      <vt:lpstr>Муниципальные опорные центры 2018 г.</vt:lpstr>
      <vt:lpstr>Муниципальные опорные центры 2019 г.</vt:lpstr>
      <vt:lpstr>Нормативно-правовое регулирование</vt:lpstr>
      <vt:lpstr>Повышение квалификации руководящих и педагогических работников ДОД</vt:lpstr>
      <vt:lpstr>Модели повышения доступности ДОП</vt:lpstr>
      <vt:lpstr>Номинал сертификата 2019 г.</vt:lpstr>
      <vt:lpstr>Презентация PowerPoint</vt:lpstr>
      <vt:lpstr>Презентация PowerPoint</vt:lpstr>
      <vt:lpstr>Реестры дополнительных общеобразовательных программ</vt:lpstr>
      <vt:lpstr>Презентация PowerPoint</vt:lpstr>
      <vt:lpstr>Результаты внедрения </vt:lpstr>
      <vt:lpstr>Информационная кампания </vt:lpstr>
      <vt:lpstr>Перспективы</vt:lpstr>
      <vt:lpstr>Презентация PowerPoint</vt:lpstr>
    </vt:vector>
  </TitlesOfParts>
  <Company>HP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Приоритетный проект в  субъекте Российской Федерации</dc:title>
  <dc:creator>user</dc:creator>
  <cp:lastModifiedBy>Екатерина Александровна Горюшина</cp:lastModifiedBy>
  <cp:revision>249</cp:revision>
  <cp:lastPrinted>2019-12-04T13:17:29Z</cp:lastPrinted>
  <dcterms:created xsi:type="dcterms:W3CDTF">2017-10-16T07:43:36Z</dcterms:created>
  <dcterms:modified xsi:type="dcterms:W3CDTF">2019-12-04T13:29:13Z</dcterms:modified>
</cp:coreProperties>
</file>