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5" r:id="rId3"/>
    <p:sldId id="268" r:id="rId4"/>
    <p:sldId id="260" r:id="rId5"/>
    <p:sldId id="261" r:id="rId6"/>
    <p:sldId id="263" r:id="rId7"/>
    <p:sldId id="269" r:id="rId8"/>
    <p:sldId id="264" r:id="rId9"/>
    <p:sldId id="266" r:id="rId10"/>
    <p:sldId id="267" r:id="rId11"/>
  </p:sldIdLst>
  <p:sldSz cx="9144000" cy="6858000" type="screen4x3"/>
  <p:notesSz cx="6669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677A"/>
    <a:srgbClr val="C6E1E7"/>
    <a:srgbClr val="FF0048"/>
    <a:srgbClr val="004F6B"/>
    <a:srgbClr val="1E88A9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0" d="100"/>
          <a:sy n="90" d="100"/>
        </p:scale>
        <p:origin x="-1186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ED061-13F2-4EB8-AB45-0FC403E071D8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A1C888-14BD-413C-9DC8-FFE86EDD0E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8964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36038-F74F-4868-A899-929E8638B5C7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598" y="4716464"/>
            <a:ext cx="5335893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866" y="9429750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EE23D-A78C-45E5-AE0C-C64C2B1DF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635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соответствии с распоряжением Правительства Самарской области от 09.08.2019 года № 748-р с 1 сентября 2019 года на территории региона внедряется модель персонифицированного финансирования дополнительного образования детей на основе </a:t>
            </a:r>
            <a:r>
              <a:rPr lang="ru-RU" dirty="0" smtClean="0"/>
              <a:t>сертификатов.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B8C080-F629-4CFC-863A-7F0E6EE5768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11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141798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rmc63@yandex.ru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hyperlink" Target="http://rmc.pioner-samara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1" y="2120238"/>
            <a:ext cx="9144001" cy="2790850"/>
          </a:xfrm>
          <a:prstGeom prst="rect">
            <a:avLst/>
          </a:prstGeom>
          <a:gradFill flip="none" rotWithShape="1">
            <a:gsLst>
              <a:gs pos="0">
                <a:srgbClr val="C6E1E7"/>
              </a:gs>
              <a:gs pos="46000">
                <a:srgbClr val="1E88A9"/>
              </a:gs>
              <a:gs pos="100000">
                <a:srgbClr val="3B677A"/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9489"/>
            <a:ext cx="9104953" cy="2752348"/>
          </a:xfrm>
        </p:spPr>
        <p:txBody>
          <a:bodyPr>
            <a:noAutofit/>
          </a:bodyPr>
          <a:lstStyle/>
          <a:p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Особенности внедрения модели персонифицированного финансирования дополнительного образования детей 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/>
            </a:r>
            <a:b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</a:b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в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рамка государственного управления образовательными организациями 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/>
            </a:r>
            <a:b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</a:b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Самарской области</a:t>
            </a:r>
            <a:endParaRPr lang="ru-RU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6027" y="5137605"/>
            <a:ext cx="7576794" cy="1720395"/>
          </a:xfrm>
        </p:spPr>
        <p:txBody>
          <a:bodyPr>
            <a:normAutofit fontScale="32500" lnSpcReduction="20000"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4300" b="1" dirty="0">
                <a:solidFill>
                  <a:schemeClr val="bg1"/>
                </a:solidFill>
              </a:rPr>
              <a:t>Иванов Сергей Евгеньевич</a:t>
            </a:r>
            <a:r>
              <a:rPr lang="ru-RU" sz="2400" i="1" dirty="0">
                <a:solidFill>
                  <a:schemeClr val="bg1"/>
                </a:solidFill>
              </a:rPr>
              <a:t>, </a:t>
            </a:r>
            <a:r>
              <a:rPr lang="ru-RU" sz="3700" b="1" i="1" dirty="0">
                <a:solidFill>
                  <a:schemeClr val="bg1"/>
                </a:solidFill>
              </a:rPr>
              <a:t>директор </a:t>
            </a:r>
            <a:endParaRPr lang="ru-RU" sz="3700" b="1" i="1" dirty="0" smtClean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3700" b="1" i="1" dirty="0" smtClean="0">
                <a:solidFill>
                  <a:schemeClr val="bg1"/>
                </a:solidFill>
              </a:rPr>
              <a:t>ГБОУ ДО СО «Дворец </a:t>
            </a:r>
            <a:r>
              <a:rPr lang="ru-RU" sz="3700" b="1" i="1" dirty="0">
                <a:solidFill>
                  <a:schemeClr val="bg1"/>
                </a:solidFill>
              </a:rPr>
              <a:t>детского и юношеского творчества</a:t>
            </a:r>
            <a:r>
              <a:rPr lang="ru-RU" sz="3700" b="1" i="1" dirty="0" smtClean="0">
                <a:solidFill>
                  <a:schemeClr val="bg1"/>
                </a:solidFill>
              </a:rPr>
              <a:t>»,  член Совета 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3700" b="1" i="1" dirty="0" smtClean="0">
                <a:solidFill>
                  <a:schemeClr val="bg1"/>
                </a:solidFill>
              </a:rPr>
              <a:t>по вопросам ДОД при центральном Совете общероссийской организации профсоюзов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ru-RU" sz="2400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4300" b="1" dirty="0">
                <a:solidFill>
                  <a:schemeClr val="bg1"/>
                </a:solidFill>
              </a:rPr>
              <a:t>Сироткина Елена Александровна</a:t>
            </a:r>
            <a:r>
              <a:rPr lang="ru-RU" sz="2400" i="1" dirty="0">
                <a:solidFill>
                  <a:schemeClr val="bg1"/>
                </a:solidFill>
              </a:rPr>
              <a:t>, </a:t>
            </a:r>
            <a:r>
              <a:rPr lang="ru-RU" sz="3700" b="1" i="1" dirty="0">
                <a:solidFill>
                  <a:schemeClr val="bg1"/>
                </a:solidFill>
              </a:rPr>
              <a:t>заместитель директора </a:t>
            </a:r>
            <a:endParaRPr lang="ru-RU" sz="3700" b="1" i="1" dirty="0" smtClean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3700" b="1" i="1" dirty="0" smtClean="0">
                <a:solidFill>
                  <a:schemeClr val="bg1"/>
                </a:solidFill>
              </a:rPr>
              <a:t>ГБОУ </a:t>
            </a:r>
            <a:r>
              <a:rPr lang="ru-RU" sz="3700" b="1" i="1" dirty="0">
                <a:solidFill>
                  <a:schemeClr val="bg1"/>
                </a:solidFill>
              </a:rPr>
              <a:t>ДО </a:t>
            </a:r>
            <a:r>
              <a:rPr lang="ru-RU" sz="3700" b="1" i="1" dirty="0" smtClean="0">
                <a:solidFill>
                  <a:schemeClr val="bg1"/>
                </a:solidFill>
              </a:rPr>
              <a:t>СО «Дворец </a:t>
            </a:r>
            <a:r>
              <a:rPr lang="ru-RU" sz="3700" b="1" i="1" dirty="0">
                <a:solidFill>
                  <a:schemeClr val="bg1"/>
                </a:solidFill>
              </a:rPr>
              <a:t>детского и юношеского творчества</a:t>
            </a:r>
            <a:r>
              <a:rPr lang="ru-RU" sz="3700" b="1" i="1" dirty="0" smtClean="0">
                <a:solidFill>
                  <a:schemeClr val="bg1"/>
                </a:solidFill>
              </a:rPr>
              <a:t>»,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3700" b="1" i="1" dirty="0" smtClean="0">
                <a:solidFill>
                  <a:schemeClr val="bg1"/>
                </a:solidFill>
              </a:rPr>
              <a:t>руководитель </a:t>
            </a:r>
            <a:r>
              <a:rPr lang="ru-RU" sz="3700" b="1" i="1" dirty="0">
                <a:solidFill>
                  <a:schemeClr val="bg1"/>
                </a:solidFill>
              </a:rPr>
              <a:t>Регионального модельного центра </a:t>
            </a:r>
            <a:endParaRPr lang="ru-RU" sz="3700" b="1" i="1" dirty="0" smtClean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3700" b="1" i="1" dirty="0" smtClean="0">
                <a:solidFill>
                  <a:schemeClr val="bg1"/>
                </a:solidFill>
              </a:rPr>
              <a:t>дополнительного </a:t>
            </a:r>
            <a:r>
              <a:rPr lang="ru-RU" sz="3700" b="1" i="1" dirty="0">
                <a:solidFill>
                  <a:schemeClr val="bg1"/>
                </a:solidFill>
              </a:rPr>
              <a:t>образования детей в Самарской области</a:t>
            </a:r>
            <a:endParaRPr lang="ru-RU" sz="37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27" y="117069"/>
            <a:ext cx="1767589" cy="1905883"/>
          </a:xfrm>
          <a:prstGeom prst="rect">
            <a:avLst/>
          </a:prstGeom>
        </p:spPr>
      </p:pic>
      <p:pic>
        <p:nvPicPr>
          <p:cNvPr id="1026" name="Picture 2" descr="D:\РАБОТА\РМЦ\Эмблема_СДДЮТ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816" y="5029196"/>
            <a:ext cx="1034596" cy="174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РАБОТА\РМЦ\2019\Буклет\РМЦ САМ_ОБЛ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0992" y="2082001"/>
            <a:ext cx="3940888" cy="339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70421" y="2673041"/>
            <a:ext cx="517357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443010, </a:t>
            </a:r>
            <a:r>
              <a:rPr lang="en-US" sz="2400" b="1" dirty="0"/>
              <a:t>C</a:t>
            </a:r>
            <a:r>
              <a:rPr lang="ru-RU" sz="2400" b="1" dirty="0" err="1"/>
              <a:t>амарская</a:t>
            </a:r>
            <a:r>
              <a:rPr lang="ru-RU" sz="2400" b="1" dirty="0"/>
              <a:t> обл., </a:t>
            </a:r>
            <a:endParaRPr lang="ru-RU" sz="2400" dirty="0"/>
          </a:p>
          <a:p>
            <a:pPr algn="ctr"/>
            <a:r>
              <a:rPr lang="ru-RU" sz="2400" b="1" dirty="0"/>
              <a:t>г.Самара, ул.Куйбышева, 151;</a:t>
            </a:r>
            <a:endParaRPr lang="ru-RU" sz="2400" dirty="0"/>
          </a:p>
          <a:p>
            <a:pPr algn="ctr"/>
            <a:r>
              <a:rPr lang="ru-RU" sz="2400" b="1" dirty="0"/>
              <a:t>тел</a:t>
            </a:r>
            <a:r>
              <a:rPr lang="en-US" sz="2400" b="1" dirty="0"/>
              <a:t>. 8(846)332-37-80; </a:t>
            </a:r>
            <a:endParaRPr lang="ru-RU" sz="2400" dirty="0"/>
          </a:p>
          <a:p>
            <a:pPr algn="ctr"/>
            <a:r>
              <a:rPr lang="en-US" sz="2400" b="1" dirty="0"/>
              <a:t>e-mail: </a:t>
            </a:r>
            <a:r>
              <a:rPr lang="en-US" sz="2400" b="1" u="sng" dirty="0">
                <a:hlinkClick r:id="rId3"/>
              </a:rPr>
              <a:t>rmc63@yandex.ru</a:t>
            </a:r>
            <a:r>
              <a:rPr lang="en-US" sz="2400" b="1" dirty="0" smtClean="0"/>
              <a:t>;</a:t>
            </a:r>
            <a:endParaRPr lang="ru-RU" sz="2400" b="1" dirty="0" smtClean="0"/>
          </a:p>
          <a:p>
            <a:pPr algn="ctr"/>
            <a:r>
              <a:rPr lang="en-US" sz="2400" b="1" dirty="0">
                <a:hlinkClick r:id="rId4"/>
              </a:rPr>
              <a:t>http://rmc.pioner-samara.ru</a:t>
            </a:r>
            <a:r>
              <a:rPr lang="en-US" sz="2400" b="1" dirty="0" smtClean="0">
                <a:hlinkClick r:id="rId4"/>
              </a:rPr>
              <a:t>/</a:t>
            </a:r>
            <a:endParaRPr lang="ru-RU" sz="2400" b="1" dirty="0" smtClean="0"/>
          </a:p>
          <a:p>
            <a:pPr algn="ctr"/>
            <a:r>
              <a:rPr lang="en-US" sz="2400" b="1" dirty="0" smtClean="0"/>
              <a:t>twitter.com/rmc_63</a:t>
            </a:r>
            <a:r>
              <a:rPr lang="en-US" sz="2400" b="1" dirty="0"/>
              <a:t>;</a:t>
            </a:r>
            <a:endParaRPr lang="ru-RU" sz="2400" dirty="0"/>
          </a:p>
          <a:p>
            <a:pPr algn="ctr"/>
            <a:r>
              <a:rPr lang="en-US" sz="2400" b="1" dirty="0"/>
              <a:t>instagram.com/</a:t>
            </a:r>
            <a:r>
              <a:rPr lang="en-US" sz="2400" b="1" dirty="0" err="1"/>
              <a:t>rmc_samara</a:t>
            </a:r>
            <a:endParaRPr lang="ru-RU" sz="2400" dirty="0"/>
          </a:p>
          <a:p>
            <a:pPr algn="ctr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7"/>
          <a:stretch/>
        </p:blipFill>
        <p:spPr>
          <a:xfrm>
            <a:off x="275208" y="197506"/>
            <a:ext cx="1255530" cy="94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16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145" y="1533455"/>
            <a:ext cx="2547918" cy="1870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7"/>
          <a:stretch/>
        </p:blipFill>
        <p:spPr>
          <a:xfrm>
            <a:off x="336420" y="205236"/>
            <a:ext cx="1255530" cy="941132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391070" y="355318"/>
            <a:ext cx="5513697" cy="640967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САМАРСКАЯ ОБЛАСТЬ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1" y="2002414"/>
            <a:ext cx="4596004" cy="39376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mmshkola.ru/images/kart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475" y="1533454"/>
            <a:ext cx="4771231" cy="5090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4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zakova\Desktop\ййццу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93" y="1520456"/>
            <a:ext cx="8112642" cy="524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7"/>
          <a:stretch/>
        </p:blipFill>
        <p:spPr>
          <a:xfrm>
            <a:off x="336420" y="205236"/>
            <a:ext cx="1255530" cy="941132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860158" y="205235"/>
            <a:ext cx="6283842" cy="1187629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Образовательные округа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Самарской области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990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Рисунок 6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7"/>
          <a:stretch/>
        </p:blipFill>
        <p:spPr>
          <a:xfrm>
            <a:off x="84172" y="257551"/>
            <a:ext cx="1255530" cy="941132"/>
          </a:xfrm>
          <a:prstGeom prst="rect">
            <a:avLst/>
          </a:prstGeom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gray">
          <a:xfrm>
            <a:off x="581290" y="3619783"/>
            <a:ext cx="840108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1071563" indent="-534988">
              <a:lnSpc>
                <a:spcPct val="80000"/>
              </a:lnSpc>
            </a:pPr>
            <a:r>
              <a:rPr lang="ru-RU" sz="2000" b="1" dirty="0" smtClean="0">
                <a:solidFill>
                  <a:srgbClr val="004F6B"/>
                </a:solidFill>
              </a:rPr>
              <a:t>Структурных подразделений, </a:t>
            </a:r>
            <a:r>
              <a:rPr lang="ru-RU" sz="2000" b="1" dirty="0">
                <a:solidFill>
                  <a:srgbClr val="004F6B"/>
                </a:solidFill>
              </a:rPr>
              <a:t>филиалов </a:t>
            </a:r>
            <a:r>
              <a:rPr lang="ru-RU" sz="2000" b="1" dirty="0" smtClean="0">
                <a:solidFill>
                  <a:srgbClr val="004F6B"/>
                </a:solidFill>
              </a:rPr>
              <a:t>ГОУ </a:t>
            </a:r>
            <a:r>
              <a:rPr lang="ru-RU" sz="2000" b="1" dirty="0">
                <a:solidFill>
                  <a:srgbClr val="004F6B"/>
                </a:solidFill>
              </a:rPr>
              <a:t>СОШ в муниципальных </a:t>
            </a:r>
            <a:endParaRPr lang="ru-RU" sz="2000" b="1" dirty="0" smtClean="0">
              <a:solidFill>
                <a:srgbClr val="004F6B"/>
              </a:solidFill>
            </a:endParaRPr>
          </a:p>
          <a:p>
            <a:pPr marL="1071563" indent="-534988">
              <a:lnSpc>
                <a:spcPct val="80000"/>
              </a:lnSpc>
            </a:pPr>
            <a:r>
              <a:rPr lang="ru-RU" sz="2000" b="1" dirty="0" smtClean="0">
                <a:solidFill>
                  <a:srgbClr val="004F6B"/>
                </a:solidFill>
              </a:rPr>
              <a:t>районах </a:t>
            </a:r>
            <a:r>
              <a:rPr lang="ru-RU" sz="2000" b="1" dirty="0">
                <a:solidFill>
                  <a:srgbClr val="004F6B"/>
                </a:solidFill>
              </a:rPr>
              <a:t>Самарской </a:t>
            </a:r>
            <a:r>
              <a:rPr lang="ru-RU" sz="2000" b="1" dirty="0" smtClean="0">
                <a:solidFill>
                  <a:srgbClr val="004F6B"/>
                </a:solidFill>
              </a:rPr>
              <a:t>области</a:t>
            </a:r>
            <a:endParaRPr lang="ru-RU" sz="2000" b="1" dirty="0">
              <a:solidFill>
                <a:srgbClr val="004F6B"/>
              </a:solidFill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gray">
          <a:xfrm rot="3419336">
            <a:off x="1634325" y="1529624"/>
            <a:ext cx="497117" cy="539469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  <a:contourClr>
              <a:srgbClr val="99CC00"/>
            </a:contourClr>
          </a:sp3d>
          <a:extLst/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gray">
          <a:xfrm>
            <a:off x="2405169" y="1451595"/>
            <a:ext cx="5964005" cy="617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just">
              <a:lnSpc>
                <a:spcPct val="85000"/>
              </a:lnSpc>
            </a:pPr>
            <a:r>
              <a:rPr lang="ru-RU" sz="2000" b="1" dirty="0" smtClean="0">
                <a:solidFill>
                  <a:srgbClr val="004F6B"/>
                </a:solidFill>
              </a:rPr>
              <a:t>образовательные </a:t>
            </a:r>
            <a:r>
              <a:rPr lang="ru-RU" sz="2000" b="1" dirty="0">
                <a:solidFill>
                  <a:srgbClr val="004F6B"/>
                </a:solidFill>
              </a:rPr>
              <a:t>организации подведомственные </a:t>
            </a:r>
            <a:endParaRPr lang="ru-RU" sz="2000" b="1" dirty="0" smtClean="0">
              <a:solidFill>
                <a:srgbClr val="004F6B"/>
              </a:solidFill>
            </a:endParaRPr>
          </a:p>
          <a:p>
            <a:pPr algn="just">
              <a:lnSpc>
                <a:spcPct val="85000"/>
              </a:lnSpc>
            </a:pPr>
            <a:r>
              <a:rPr lang="ru-RU" sz="2000" b="1" u="sng" dirty="0" smtClean="0">
                <a:solidFill>
                  <a:srgbClr val="004F6B"/>
                </a:solidFill>
              </a:rPr>
              <a:t>министерству образования  </a:t>
            </a:r>
            <a:r>
              <a:rPr lang="ru-RU" sz="2000" b="1" u="sng" dirty="0">
                <a:solidFill>
                  <a:srgbClr val="004F6B"/>
                </a:solidFill>
              </a:rPr>
              <a:t>и науки</a:t>
            </a:r>
            <a:r>
              <a:rPr lang="ru-RU" sz="2000" b="1" dirty="0">
                <a:solidFill>
                  <a:srgbClr val="004F6B"/>
                </a:solidFill>
              </a:rPr>
              <a:t>, из </a:t>
            </a:r>
            <a:r>
              <a:rPr lang="ru-RU" sz="2000" b="1" dirty="0" smtClean="0">
                <a:solidFill>
                  <a:srgbClr val="004F6B"/>
                </a:solidFill>
              </a:rPr>
              <a:t>них: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gray">
          <a:xfrm>
            <a:off x="1561047" y="1568378"/>
            <a:ext cx="709613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1</a:t>
            </a:r>
            <a:r>
              <a:rPr lang="ru-RU" sz="2400" b="1" dirty="0" smtClean="0">
                <a:solidFill>
                  <a:srgbClr val="FFFFFF"/>
                </a:solidFill>
              </a:rPr>
              <a:t>73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gray">
          <a:xfrm rot="3419336">
            <a:off x="240291" y="2207243"/>
            <a:ext cx="479961" cy="526041"/>
          </a:xfrm>
          <a:prstGeom prst="rect">
            <a:avLst/>
          </a:prstGeom>
          <a:gradFill rotWithShape="1">
            <a:gsLst>
              <a:gs pos="0">
                <a:srgbClr val="006699"/>
              </a:gs>
              <a:gs pos="100000">
                <a:srgbClr val="0066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006699"/>
            </a:extrusionClr>
            <a:contourClr>
              <a:srgbClr val="006699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gray">
          <a:xfrm>
            <a:off x="559182" y="2270208"/>
            <a:ext cx="834849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1071563" indent="-534988"/>
            <a:r>
              <a:rPr lang="ru-RU" sz="2000" b="1" dirty="0" smtClean="0">
                <a:solidFill>
                  <a:srgbClr val="004F6B"/>
                </a:solidFill>
              </a:rPr>
              <a:t>государственных </a:t>
            </a:r>
            <a:r>
              <a:rPr lang="ru-RU" sz="2000" b="1" dirty="0">
                <a:solidFill>
                  <a:srgbClr val="004F6B"/>
                </a:solidFill>
              </a:rPr>
              <a:t>учреждений дополнительного образования </a:t>
            </a:r>
            <a:r>
              <a:rPr lang="ru-RU" sz="2000" b="1" dirty="0" smtClean="0">
                <a:solidFill>
                  <a:srgbClr val="004F6B"/>
                </a:solidFill>
              </a:rPr>
              <a:t>детей;</a:t>
            </a:r>
            <a:endParaRPr lang="ru-RU" sz="2000" b="1" dirty="0">
              <a:solidFill>
                <a:srgbClr val="004F6B"/>
              </a:solidFill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gray">
          <a:xfrm>
            <a:off x="411211" y="2239431"/>
            <a:ext cx="34015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FF"/>
                </a:solidFill>
              </a:rPr>
              <a:t>7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gray">
          <a:xfrm>
            <a:off x="654783" y="2853943"/>
            <a:ext cx="8412343" cy="59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441325">
              <a:lnSpc>
                <a:spcPct val="80000"/>
              </a:lnSpc>
            </a:pPr>
            <a:r>
              <a:rPr lang="ru-RU" sz="2000" b="1" dirty="0">
                <a:solidFill>
                  <a:srgbClr val="004F6B"/>
                </a:solidFill>
              </a:rPr>
              <a:t>муниципальных образовательных учреждений дополнительного образования детей  </a:t>
            </a:r>
            <a:r>
              <a:rPr lang="ru-RU" sz="2000" b="1" dirty="0" smtClean="0">
                <a:solidFill>
                  <a:srgbClr val="004F6B"/>
                </a:solidFill>
              </a:rPr>
              <a:t>г. Самара  </a:t>
            </a:r>
            <a:r>
              <a:rPr lang="ru-RU" sz="2000" b="1" dirty="0">
                <a:solidFill>
                  <a:srgbClr val="004F6B"/>
                </a:solidFill>
              </a:rPr>
              <a:t>и г. </a:t>
            </a:r>
            <a:r>
              <a:rPr lang="ru-RU" sz="2000" b="1" dirty="0" smtClean="0">
                <a:solidFill>
                  <a:srgbClr val="004F6B"/>
                </a:solidFill>
              </a:rPr>
              <a:t>Тольятти</a:t>
            </a:r>
            <a:endParaRPr lang="ru-RU" sz="2000" b="1" dirty="0">
              <a:solidFill>
                <a:srgbClr val="004F6B"/>
              </a:solidFill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gray">
          <a:xfrm>
            <a:off x="2557240" y="5364356"/>
            <a:ext cx="5119158" cy="590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61950" indent="-361950">
              <a:lnSpc>
                <a:spcPct val="80000"/>
              </a:lnSpc>
            </a:pPr>
            <a:r>
              <a:rPr lang="ru-RU" sz="2000" b="1" dirty="0">
                <a:solidFill>
                  <a:srgbClr val="004F6B"/>
                </a:solidFill>
              </a:rPr>
              <a:t>образовательных организаций, </a:t>
            </a:r>
            <a:endParaRPr lang="ru-RU" sz="2000" b="1" dirty="0" smtClean="0">
              <a:solidFill>
                <a:srgbClr val="004F6B"/>
              </a:solidFill>
            </a:endParaRPr>
          </a:p>
          <a:p>
            <a:pPr marL="361950" indent="-361950">
              <a:lnSpc>
                <a:spcPct val="80000"/>
              </a:lnSpc>
            </a:pPr>
            <a:r>
              <a:rPr lang="ru-RU" sz="2000" b="1" dirty="0" smtClean="0">
                <a:solidFill>
                  <a:srgbClr val="004F6B"/>
                </a:solidFill>
              </a:rPr>
              <a:t>подведомственных </a:t>
            </a:r>
            <a:r>
              <a:rPr lang="ru-RU" sz="2000" b="1" u="sng" dirty="0">
                <a:solidFill>
                  <a:srgbClr val="004F6B"/>
                </a:solidFill>
              </a:rPr>
              <a:t>министерству культуры</a:t>
            </a:r>
            <a:r>
              <a:rPr lang="ru-RU" sz="2000" b="1" dirty="0"/>
              <a:t>;</a:t>
            </a: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gray">
          <a:xfrm>
            <a:off x="2567628" y="6153268"/>
            <a:ext cx="639367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361950" indent="-361950"/>
            <a:r>
              <a:rPr lang="ru-RU" sz="2000" b="1" dirty="0" smtClean="0">
                <a:solidFill>
                  <a:srgbClr val="004F6B"/>
                </a:solidFill>
              </a:rPr>
              <a:t>организаций</a:t>
            </a:r>
            <a:r>
              <a:rPr lang="ru-RU" sz="2000" b="1" dirty="0">
                <a:solidFill>
                  <a:srgbClr val="004F6B"/>
                </a:solidFill>
              </a:rPr>
              <a:t>, </a:t>
            </a:r>
            <a:r>
              <a:rPr lang="ru-RU" sz="2000" b="1" dirty="0" smtClean="0">
                <a:solidFill>
                  <a:srgbClr val="004F6B"/>
                </a:solidFill>
              </a:rPr>
              <a:t>подведомственных </a:t>
            </a:r>
            <a:r>
              <a:rPr lang="ru-RU" sz="2000" b="1" u="sng" dirty="0">
                <a:solidFill>
                  <a:srgbClr val="004F6B"/>
                </a:solidFill>
              </a:rPr>
              <a:t>министерству </a:t>
            </a:r>
            <a:r>
              <a:rPr lang="ru-RU" sz="2000" b="1" u="sng" dirty="0" smtClean="0">
                <a:solidFill>
                  <a:srgbClr val="004F6B"/>
                </a:solidFill>
              </a:rPr>
              <a:t>спорта</a:t>
            </a:r>
            <a:endParaRPr lang="ru-RU" sz="2000" b="1" dirty="0"/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gray">
          <a:xfrm>
            <a:off x="631905" y="4570486"/>
            <a:ext cx="6711453" cy="34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1071563" indent="-534988">
              <a:lnSpc>
                <a:spcPct val="80000"/>
              </a:lnSpc>
            </a:pPr>
            <a:r>
              <a:rPr lang="ru-RU" sz="2000" b="1" dirty="0">
                <a:solidFill>
                  <a:srgbClr val="004F6B"/>
                </a:solidFill>
              </a:rPr>
              <a:t>Структурных подразделений</a:t>
            </a:r>
            <a:r>
              <a:rPr lang="ru-RU" sz="2000" b="1" dirty="0" smtClean="0">
                <a:solidFill>
                  <a:srgbClr val="002060"/>
                </a:solidFill>
              </a:rPr>
              <a:t> МОУ СОШ </a:t>
            </a:r>
            <a:r>
              <a:rPr lang="ru-RU" sz="2000" b="1" dirty="0">
                <a:solidFill>
                  <a:srgbClr val="002060"/>
                </a:solidFill>
              </a:rPr>
              <a:t>в </a:t>
            </a:r>
            <a:r>
              <a:rPr lang="ru-RU" sz="2000" b="1" dirty="0" err="1" smtClean="0">
                <a:solidFill>
                  <a:srgbClr val="002060"/>
                </a:solidFill>
              </a:rPr>
              <a:t>г.о.Тольятти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2647507" y="0"/>
            <a:ext cx="6836735" cy="1467293"/>
          </a:xfrm>
          <a:prstGeom prst="rect">
            <a:avLst/>
          </a:prstGeom>
          <a:ln>
            <a:noFill/>
          </a:ln>
        </p:spPr>
        <p:txBody>
          <a:bodyPr>
            <a:normAutofit fontScale="850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Реализация дополнительных образовательных программ  в государственных 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и муниципальных организациях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35" name="Rectangle 14"/>
          <p:cNvSpPr>
            <a:spLocks noChangeArrowheads="1"/>
          </p:cNvSpPr>
          <p:nvPr/>
        </p:nvSpPr>
        <p:spPr bwMode="gray">
          <a:xfrm rot="3419336">
            <a:off x="291646" y="3012230"/>
            <a:ext cx="479961" cy="526041"/>
          </a:xfrm>
          <a:prstGeom prst="rect">
            <a:avLst/>
          </a:prstGeom>
          <a:gradFill rotWithShape="1">
            <a:gsLst>
              <a:gs pos="0">
                <a:srgbClr val="006699"/>
              </a:gs>
              <a:gs pos="100000">
                <a:srgbClr val="0066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006699"/>
            </a:extrusionClr>
            <a:contourClr>
              <a:srgbClr val="006699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gray">
          <a:xfrm>
            <a:off x="367198" y="3044268"/>
            <a:ext cx="4953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FF"/>
                </a:solidFill>
              </a:rPr>
              <a:t>75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38" name="Rectangle 14"/>
          <p:cNvSpPr>
            <a:spLocks noChangeArrowheads="1"/>
          </p:cNvSpPr>
          <p:nvPr/>
        </p:nvSpPr>
        <p:spPr bwMode="gray">
          <a:xfrm rot="3419336">
            <a:off x="276856" y="3775339"/>
            <a:ext cx="479961" cy="526041"/>
          </a:xfrm>
          <a:prstGeom prst="rect">
            <a:avLst/>
          </a:prstGeom>
          <a:gradFill rotWithShape="1">
            <a:gsLst>
              <a:gs pos="0">
                <a:srgbClr val="006699"/>
              </a:gs>
              <a:gs pos="100000">
                <a:srgbClr val="0066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006699"/>
            </a:extrusionClr>
            <a:contourClr>
              <a:srgbClr val="006699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gray">
          <a:xfrm>
            <a:off x="324706" y="3807378"/>
            <a:ext cx="4953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FF"/>
                </a:solidFill>
              </a:rPr>
              <a:t>76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40" name="Rectangle 14"/>
          <p:cNvSpPr>
            <a:spLocks noChangeArrowheads="1"/>
          </p:cNvSpPr>
          <p:nvPr/>
        </p:nvSpPr>
        <p:spPr bwMode="gray">
          <a:xfrm rot="3419336">
            <a:off x="290289" y="4538448"/>
            <a:ext cx="479961" cy="526041"/>
          </a:xfrm>
          <a:prstGeom prst="rect">
            <a:avLst/>
          </a:prstGeom>
          <a:gradFill rotWithShape="1">
            <a:gsLst>
              <a:gs pos="0">
                <a:srgbClr val="006699"/>
              </a:gs>
              <a:gs pos="100000">
                <a:srgbClr val="0066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006699"/>
            </a:extrusionClr>
            <a:contourClr>
              <a:srgbClr val="006699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5" name="Text Box 21"/>
          <p:cNvSpPr txBox="1">
            <a:spLocks noChangeArrowheads="1"/>
          </p:cNvSpPr>
          <p:nvPr/>
        </p:nvSpPr>
        <p:spPr bwMode="gray">
          <a:xfrm>
            <a:off x="364968" y="4570486"/>
            <a:ext cx="4953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FF"/>
                </a:solidFill>
              </a:rPr>
              <a:t>15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42" name="Rectangle 9"/>
          <p:cNvSpPr>
            <a:spLocks noChangeArrowheads="1"/>
          </p:cNvSpPr>
          <p:nvPr/>
        </p:nvSpPr>
        <p:spPr bwMode="gray">
          <a:xfrm rot="3419336">
            <a:off x="1873107" y="5390086"/>
            <a:ext cx="497117" cy="539469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  <a:contourClr>
              <a:srgbClr val="99CC00"/>
            </a:contourClr>
          </a:sp3d>
          <a:extLst/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7" name="Rectangle 9"/>
          <p:cNvSpPr>
            <a:spLocks noChangeArrowheads="1"/>
          </p:cNvSpPr>
          <p:nvPr/>
        </p:nvSpPr>
        <p:spPr bwMode="gray">
          <a:xfrm rot="3419336">
            <a:off x="1864557" y="6113095"/>
            <a:ext cx="508184" cy="539469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CC00"/>
            </a:extrusionClr>
            <a:contourClr>
              <a:srgbClr val="99CC00"/>
            </a:contourClr>
          </a:sp3d>
          <a:extLst/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1" name="Text Box 26"/>
          <p:cNvSpPr txBox="1">
            <a:spLocks noChangeArrowheads="1"/>
          </p:cNvSpPr>
          <p:nvPr/>
        </p:nvSpPr>
        <p:spPr bwMode="gray">
          <a:xfrm>
            <a:off x="1796095" y="5428987"/>
            <a:ext cx="6511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FF"/>
                </a:solidFill>
              </a:rPr>
              <a:t>109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gray">
          <a:xfrm>
            <a:off x="1909520" y="6167487"/>
            <a:ext cx="4956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FF"/>
                </a:solidFill>
              </a:rPr>
              <a:t>20</a:t>
            </a:r>
            <a:endParaRPr lang="en-US" sz="2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90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20995" y="5005173"/>
            <a:ext cx="5538611" cy="923330"/>
          </a:xfrm>
          <a:prstGeom prst="rect">
            <a:avLst/>
          </a:prstGeom>
          <a:solidFill>
            <a:srgbClr val="C6E1E7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000" b="1" dirty="0" smtClean="0"/>
              <a:t>С 1998 года в Самарская область перешла </a:t>
            </a:r>
          </a:p>
          <a:p>
            <a:pPr algn="r">
              <a:lnSpc>
                <a:spcPct val="90000"/>
              </a:lnSpc>
            </a:pPr>
            <a:r>
              <a:rPr lang="ru-RU" sz="2000" b="1" dirty="0" smtClean="0"/>
              <a:t>к нормативному </a:t>
            </a:r>
            <a:r>
              <a:rPr lang="ru-RU" sz="2000" b="1" dirty="0"/>
              <a:t>финансированию </a:t>
            </a:r>
            <a:r>
              <a:rPr lang="ru-RU" sz="2000" b="1" dirty="0" smtClean="0"/>
              <a:t> образовательных учреждений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0995" y="4030872"/>
            <a:ext cx="6147390" cy="646331"/>
          </a:xfrm>
          <a:prstGeom prst="rect">
            <a:avLst/>
          </a:prstGeom>
          <a:solidFill>
            <a:srgbClr val="C6E1E7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000" b="1" dirty="0" smtClean="0"/>
              <a:t>С </a:t>
            </a:r>
            <a:r>
              <a:rPr lang="ru-RU" sz="2000" b="1" dirty="0"/>
              <a:t>2008 </a:t>
            </a:r>
            <a:r>
              <a:rPr lang="ru-RU" sz="2000" b="1" dirty="0" smtClean="0"/>
              <a:t>года в Тольятти введен персональный </a:t>
            </a:r>
            <a:r>
              <a:rPr lang="ru-RU" sz="2000" b="1" dirty="0"/>
              <a:t>сертификат дополнительного образования </a:t>
            </a:r>
            <a:r>
              <a:rPr lang="ru-RU" sz="2000" b="1" dirty="0" smtClean="0"/>
              <a:t>детей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7140" y="1526347"/>
            <a:ext cx="6677246" cy="1200329"/>
          </a:xfrm>
          <a:prstGeom prst="rect">
            <a:avLst/>
          </a:prstGeom>
          <a:solidFill>
            <a:srgbClr val="C6E1E7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000" b="1" dirty="0" smtClean="0"/>
              <a:t>С </a:t>
            </a:r>
            <a:r>
              <a:rPr lang="ru-RU" sz="2000" b="1" dirty="0"/>
              <a:t>1 сентября 2019 </a:t>
            </a:r>
            <a:r>
              <a:rPr lang="ru-RU" sz="2000" b="1" dirty="0" smtClean="0"/>
              <a:t>года в регионе  </a:t>
            </a:r>
          </a:p>
          <a:p>
            <a:pPr algn="r">
              <a:lnSpc>
                <a:spcPct val="90000"/>
              </a:lnSpc>
            </a:pPr>
            <a:r>
              <a:rPr lang="ru-RU" sz="2000" b="1" dirty="0" smtClean="0"/>
              <a:t>внедряется </a:t>
            </a:r>
            <a:r>
              <a:rPr lang="ru-RU" sz="2000" b="1" dirty="0"/>
              <a:t>модель персонифицированного </a:t>
            </a:r>
            <a:endParaRPr lang="ru-RU" sz="2000" b="1" dirty="0" smtClean="0"/>
          </a:p>
          <a:p>
            <a:pPr algn="r">
              <a:lnSpc>
                <a:spcPct val="90000"/>
              </a:lnSpc>
            </a:pPr>
            <a:r>
              <a:rPr lang="ru-RU" sz="2000" b="1" dirty="0" smtClean="0"/>
              <a:t>финансирования дополнительного </a:t>
            </a:r>
            <a:r>
              <a:rPr lang="ru-RU" sz="2000" b="1" dirty="0"/>
              <a:t>образования детей </a:t>
            </a:r>
            <a:endParaRPr lang="ru-RU" sz="2000" b="1" dirty="0" smtClean="0"/>
          </a:p>
          <a:p>
            <a:pPr algn="r">
              <a:lnSpc>
                <a:spcPct val="90000"/>
              </a:lnSpc>
            </a:pPr>
            <a:r>
              <a:rPr lang="ru-RU" sz="2000" b="1" dirty="0" smtClean="0"/>
              <a:t>на </a:t>
            </a:r>
            <a:r>
              <a:rPr lang="ru-RU" sz="2000" b="1" dirty="0"/>
              <a:t>основе сертификатов</a:t>
            </a:r>
            <a:endParaRPr lang="ru-RU" sz="2000" b="1" dirty="0" smtClean="0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2975212" y="472858"/>
            <a:ext cx="6168788" cy="725826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У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СПЕХ КАЖДОГО РЕБЕНКА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7"/>
          <a:stretch/>
        </p:blipFill>
        <p:spPr>
          <a:xfrm>
            <a:off x="84172" y="257551"/>
            <a:ext cx="1255530" cy="941132"/>
          </a:xfrm>
          <a:prstGeom prst="rect">
            <a:avLst/>
          </a:prstGeom>
        </p:spPr>
      </p:pic>
      <p:pic>
        <p:nvPicPr>
          <p:cNvPr id="1026" name="Picture 2" descr="https://static.tildacdn.com/tild3031-3430-4334-b764-383761663635/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107" y="1605967"/>
            <a:ext cx="846732" cy="16721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rbsmi.ru/upload/iblock/fca/fca76c0bea6ebb7b8de414ed96d80943.jpe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05696" y="5470385"/>
            <a:ext cx="2577143" cy="126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kazakova\Desktop\Рисунок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777" y="2050310"/>
            <a:ext cx="3850637" cy="4607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7140" y="2890909"/>
            <a:ext cx="6631269" cy="923330"/>
          </a:xfrm>
          <a:prstGeom prst="rect">
            <a:avLst/>
          </a:prstGeom>
          <a:solidFill>
            <a:srgbClr val="C6E1E7"/>
          </a:solidFill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2000" b="1" dirty="0"/>
              <a:t>С 2015 года на всей территории области ведется персональный учет детей, получающих услуги дополнительного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83123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0609" y="1439916"/>
            <a:ext cx="875420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rgbClr val="002060"/>
                </a:solidFill>
                <a:cs typeface="Arial" panose="020B0604020202020204" pitchFamily="34" charset="0"/>
              </a:rPr>
              <a:t>– </a:t>
            </a:r>
            <a:r>
              <a:rPr lang="ru-RU" sz="2400" dirty="0">
                <a:solidFill>
                  <a:srgbClr val="002060"/>
                </a:solidFill>
                <a:cs typeface="Arial" panose="020B0604020202020204" pitchFamily="34" charset="0"/>
              </a:rPr>
              <a:t>Категории получателей сертификата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дети </a:t>
            </a:r>
            <a:r>
              <a:rPr lang="ru-RU" sz="2400" dirty="0">
                <a:solidFill>
                  <a:srgbClr val="002060"/>
                </a:solidFill>
                <a:cs typeface="Arial" panose="020B0604020202020204" pitchFamily="34" charset="0"/>
              </a:rPr>
              <a:t>от 5 до 18 лет, </a:t>
            </a:r>
            <a:endParaRPr lang="ru-RU" sz="2400" dirty="0" smtClean="0">
              <a:solidFill>
                <a:srgbClr val="002060"/>
              </a:solidFill>
              <a:cs typeface="Arial" panose="020B0604020202020204" pitchFamily="34" charset="0"/>
            </a:endParaRPr>
          </a:p>
          <a:p>
            <a:r>
              <a:rPr lang="ru-RU" sz="2400" dirty="0">
                <a:solidFill>
                  <a:srgbClr val="002060"/>
                </a:solidFill>
                <a:cs typeface="Arial" panose="020B0604020202020204" pitchFamily="34" charset="0"/>
              </a:rPr>
              <a:t>– </a:t>
            </a:r>
            <a:r>
              <a:rPr 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срок </a:t>
            </a:r>
            <a:r>
              <a:rPr lang="ru-RU" sz="2400" dirty="0">
                <a:solidFill>
                  <a:srgbClr val="002060"/>
                </a:solidFill>
                <a:cs typeface="Arial" panose="020B0604020202020204" pitchFamily="34" charset="0"/>
              </a:rPr>
              <a:t>действия сертификата – 1 </a:t>
            </a:r>
            <a:r>
              <a:rPr 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год</a:t>
            </a:r>
          </a:p>
          <a:p>
            <a:r>
              <a:rPr lang="ru-RU" sz="2400" dirty="0">
                <a:solidFill>
                  <a:srgbClr val="002060"/>
                </a:solidFill>
                <a:cs typeface="Arial" panose="020B0604020202020204" pitchFamily="34" charset="0"/>
              </a:rPr>
              <a:t>– </a:t>
            </a:r>
            <a:r>
              <a:rPr 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объем обеспечения - из расчёта 3 </a:t>
            </a:r>
            <a:r>
              <a:rPr lang="ru-RU" sz="2400" dirty="0">
                <a:solidFill>
                  <a:srgbClr val="002060"/>
                </a:solidFill>
                <a:cs typeface="Arial" panose="020B0604020202020204" pitchFamily="34" charset="0"/>
              </a:rPr>
              <a:t>часа в </a:t>
            </a:r>
            <a:r>
              <a:rPr 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неделю, 6500 рублей в год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финансовое обеспечение - через </a:t>
            </a:r>
            <a:r>
              <a:rPr lang="ru-RU" sz="2400" dirty="0">
                <a:solidFill>
                  <a:srgbClr val="002060"/>
                </a:solidFill>
                <a:cs typeface="Arial" panose="020B0604020202020204" pitchFamily="34" charset="0"/>
              </a:rPr>
              <a:t>государственное </a:t>
            </a:r>
            <a:r>
              <a:rPr lang="ru-RU" sz="2400" dirty="0" smtClean="0">
                <a:solidFill>
                  <a:srgbClr val="002060"/>
                </a:solidFill>
                <a:cs typeface="Arial" panose="020B0604020202020204" pitchFamily="34" charset="0"/>
              </a:rPr>
              <a:t>(муниципальное) задание и </a:t>
            </a:r>
            <a:r>
              <a:rPr lang="ru-RU" sz="2400" dirty="0">
                <a:solidFill>
                  <a:srgbClr val="002060"/>
                </a:solidFill>
                <a:cs typeface="Arial" panose="020B0604020202020204" pitchFamily="34" charset="0"/>
              </a:rPr>
              <a:t>через субсидии в целях возмещения затрат в связи предоставление услуг по дополнительным программам для негосударственных организаций</a:t>
            </a:r>
          </a:p>
        </p:txBody>
      </p:sp>
      <p:sp>
        <p:nvSpPr>
          <p:cNvPr id="3" name="Солнце 2"/>
          <p:cNvSpPr/>
          <p:nvPr/>
        </p:nvSpPr>
        <p:spPr>
          <a:xfrm>
            <a:off x="0" y="1741079"/>
            <a:ext cx="576064" cy="609110"/>
          </a:xfrm>
          <a:prstGeom prst="su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7"/>
          <a:stretch/>
        </p:blipFill>
        <p:spPr>
          <a:xfrm>
            <a:off x="84172" y="257551"/>
            <a:ext cx="1255530" cy="941132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668772" y="47052"/>
            <a:ext cx="6475228" cy="1392864"/>
          </a:xfrm>
          <a:prstGeom prst="rect">
            <a:avLst/>
          </a:prstGeom>
          <a:ln>
            <a:noFill/>
          </a:ln>
        </p:spPr>
        <p:txBody>
          <a:bodyPr>
            <a:normAutofit fontScale="77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Персонифицированное финансирование дополнительного образования детей</a:t>
            </a:r>
          </a:p>
          <a:p>
            <a:pPr algn="ctr">
              <a:lnSpc>
                <a:spcPct val="120000"/>
              </a:lnSpc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Самарской области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694337" y="4521200"/>
            <a:ext cx="4078996" cy="2336799"/>
            <a:chOff x="2862500" y="3188771"/>
            <a:chExt cx="5537221" cy="3586938"/>
          </a:xfrm>
        </p:grpSpPr>
        <p:pic>
          <p:nvPicPr>
            <p:cNvPr id="3075" name="Picture 3" descr="C:\Users\kazakova\Desktop\семья-с-знаменем-53540666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2500" y="3188771"/>
              <a:ext cx="5537221" cy="35869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4366888" y="5071304"/>
              <a:ext cx="2810467" cy="712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3B677A"/>
                  </a:solidFill>
                </a:rPr>
                <a:t>СЕРТИФИКАТ</a:t>
              </a:r>
              <a:endParaRPr lang="ru-RU" sz="2200" b="1" dirty="0">
                <a:solidFill>
                  <a:srgbClr val="3B677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371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9733" y="1472656"/>
            <a:ext cx="79248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персонифицированного финансирования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 сентября 2019 года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Правительства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Самарской области </a:t>
            </a:r>
            <a:endParaRPr lang="ru-RU" sz="28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09.08.2019 года № </a:t>
            </a: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748-р</a:t>
            </a:r>
          </a:p>
          <a:p>
            <a:pPr algn="ctr"/>
            <a:endParaRPr lang="ru-RU" sz="28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 </a:t>
            </a:r>
            <a:r>
              <a:rPr lang="ru-RU" sz="2800" b="1" i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ПФДО  </a:t>
            </a:r>
            <a:endParaRPr lang="ru-RU" sz="28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министерства образования и науки Самарской области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20.08.2019 № 262-од 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394000" y="60237"/>
            <a:ext cx="6475228" cy="1392864"/>
          </a:xfrm>
          <a:prstGeom prst="rect">
            <a:avLst/>
          </a:prstGeom>
          <a:ln>
            <a:noFill/>
          </a:ln>
        </p:spPr>
        <p:txBody>
          <a:bodyPr>
            <a:normAutofit fontScale="77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Персонифицированное финансирование дополнительного образования детей</a:t>
            </a:r>
          </a:p>
          <a:p>
            <a:pPr algn="ctr">
              <a:lnSpc>
                <a:spcPct val="120000"/>
              </a:lnSpc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Самарской области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7"/>
          <a:stretch/>
        </p:blipFill>
        <p:spPr>
          <a:xfrm>
            <a:off x="84172" y="257551"/>
            <a:ext cx="1255530" cy="94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33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402514" y="2298558"/>
            <a:ext cx="4349886" cy="132343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Экспертная оценка программ -</a:t>
            </a:r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областной межведомственный экспертный совет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336940" y="1824972"/>
            <a:ext cx="4920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4F6B"/>
                </a:solidFill>
              </a:rPr>
              <a:t>с</a:t>
            </a:r>
            <a:r>
              <a:rPr lang="ru-RU" sz="2400" b="1" dirty="0" smtClean="0">
                <a:solidFill>
                  <a:srgbClr val="004F6B"/>
                </a:solidFill>
              </a:rPr>
              <a:t> </a:t>
            </a:r>
            <a:r>
              <a:rPr lang="ru-RU" sz="2400" b="1" dirty="0" smtClean="0">
                <a:solidFill>
                  <a:srgbClr val="004F6B"/>
                </a:solidFill>
              </a:rPr>
              <a:t>1 октября 2019 года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05982" y="1467886"/>
            <a:ext cx="5581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de-DE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navigator.asurso.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endParaRPr lang="ru-RU" sz="2400" dirty="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841499" y="13649"/>
            <a:ext cx="5910901" cy="130884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НАВИГАТОР</a:t>
            </a:r>
          </a:p>
          <a:p>
            <a:pPr algn="ctr"/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дополнительного образования детей </a:t>
            </a:r>
          </a:p>
          <a:p>
            <a:pPr algn="ctr"/>
            <a:r>
              <a:rPr lang="ru-RU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Самарской области</a:t>
            </a:r>
            <a:endParaRPr lang="ru-RU" sz="2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7"/>
          <a:stretch/>
        </p:blipFill>
        <p:spPr>
          <a:xfrm>
            <a:off x="275208" y="197506"/>
            <a:ext cx="1255530" cy="941132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1" t="4603" r="15843" b="11747"/>
          <a:stretch/>
        </p:blipFill>
        <p:spPr bwMode="auto">
          <a:xfrm>
            <a:off x="1777854" y="3533689"/>
            <a:ext cx="4971606" cy="323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трелка вниз 1"/>
          <p:cNvSpPr/>
          <p:nvPr/>
        </p:nvSpPr>
        <p:spPr>
          <a:xfrm>
            <a:off x="6469830" y="2639773"/>
            <a:ext cx="463101" cy="345013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8951" y="2305511"/>
            <a:ext cx="4094706" cy="1138773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     В </a:t>
            </a:r>
            <a:r>
              <a:rPr lang="ru-RU" sz="2000" b="1" dirty="0"/>
              <a:t>реестр поставщиков </a:t>
            </a:r>
            <a:r>
              <a:rPr lang="ru-RU" sz="2000" b="1" dirty="0" smtClean="0"/>
              <a:t>включены  </a:t>
            </a:r>
            <a:r>
              <a:rPr lang="ru-RU" sz="2400" b="1" dirty="0">
                <a:solidFill>
                  <a:srgbClr val="C00000"/>
                </a:solidFill>
              </a:rPr>
              <a:t>202 </a:t>
            </a:r>
            <a:r>
              <a:rPr lang="ru-RU" sz="2000" b="1" dirty="0"/>
              <a:t>организации,</a:t>
            </a:r>
            <a:r>
              <a:rPr lang="ru-RU" b="1" dirty="0"/>
              <a:t> </a:t>
            </a:r>
            <a:endParaRPr lang="ru-RU" b="1" dirty="0" smtClean="0"/>
          </a:p>
          <a:p>
            <a:pPr algn="ctr"/>
            <a:r>
              <a:rPr lang="ru-RU" b="1" dirty="0"/>
              <a:t> </a:t>
            </a:r>
            <a:r>
              <a:rPr lang="ru-RU" b="1" dirty="0" smtClean="0"/>
              <a:t> </a:t>
            </a:r>
            <a:r>
              <a:rPr lang="ru-RU" sz="2000" b="1" dirty="0" smtClean="0"/>
              <a:t>в </a:t>
            </a:r>
            <a:r>
              <a:rPr lang="ru-RU" sz="2000" b="1" dirty="0"/>
              <a:t>реестре </a:t>
            </a:r>
            <a:r>
              <a:rPr lang="ru-RU" sz="2400" b="1" dirty="0" smtClean="0">
                <a:solidFill>
                  <a:srgbClr val="C00000"/>
                </a:solidFill>
              </a:rPr>
              <a:t>5885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/>
              <a:t>программ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80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27"/>
          <a:stretch/>
        </p:blipFill>
        <p:spPr>
          <a:xfrm>
            <a:off x="249293" y="272918"/>
            <a:ext cx="1255530" cy="94113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31639" y="1759164"/>
            <a:ext cx="499198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/>
            <a:r>
              <a:rPr lang="ru-RU" sz="2200" b="1" dirty="0">
                <a:solidFill>
                  <a:srgbClr val="004F6B"/>
                </a:solidFill>
              </a:rPr>
              <a:t>Доля муниципальных образова­ний в Самарской области, внед­ривших систему персонифици­рованного финансирования до­полнительного образования </a:t>
            </a:r>
            <a:r>
              <a:rPr lang="ru-RU" sz="2200" b="1" dirty="0" smtClean="0">
                <a:solidFill>
                  <a:srgbClr val="004F6B"/>
                </a:solidFill>
              </a:rPr>
              <a:t>де­тей </a:t>
            </a:r>
          </a:p>
          <a:p>
            <a:pPr indent="3175" algn="ctr"/>
            <a:r>
              <a:rPr lang="ru-RU" sz="2200" b="1" dirty="0" smtClean="0">
                <a:solidFill>
                  <a:srgbClr val="C00000"/>
                </a:solidFill>
              </a:rPr>
              <a:t>97%  (36)</a:t>
            </a:r>
            <a:endParaRPr lang="ru-RU" sz="2200" b="1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9952" y="4149663"/>
            <a:ext cx="494822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175"/>
            <a:r>
              <a:rPr lang="ru-RU" sz="2200" b="1" dirty="0">
                <a:solidFill>
                  <a:srgbClr val="004F6B"/>
                </a:solidFill>
              </a:rPr>
              <a:t>Доля детей в Самарской области, охваченных системой персони­фицированного финансирования дополнительного образования детей </a:t>
            </a:r>
            <a:endParaRPr lang="ru-RU" sz="2200" b="1" dirty="0" smtClean="0">
              <a:solidFill>
                <a:srgbClr val="004F6B"/>
              </a:solidFill>
            </a:endParaRPr>
          </a:p>
          <a:p>
            <a:pPr indent="3175" algn="ctr"/>
            <a:r>
              <a:rPr lang="ru-RU" sz="2200" b="1" dirty="0" smtClean="0">
                <a:solidFill>
                  <a:srgbClr val="C00000"/>
                </a:solidFill>
              </a:rPr>
              <a:t>       26% (110 698)</a:t>
            </a:r>
            <a:endParaRPr lang="ru-RU" sz="2200" b="1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0" name="Солнце 9"/>
          <p:cNvSpPr/>
          <p:nvPr/>
        </p:nvSpPr>
        <p:spPr>
          <a:xfrm>
            <a:off x="155575" y="1759165"/>
            <a:ext cx="576064" cy="504056"/>
          </a:xfrm>
          <a:prstGeom prst="su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олнце 11"/>
          <p:cNvSpPr/>
          <p:nvPr/>
        </p:nvSpPr>
        <p:spPr>
          <a:xfrm>
            <a:off x="155575" y="4149663"/>
            <a:ext cx="576064" cy="504056"/>
          </a:xfrm>
          <a:prstGeom prst="su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668772" y="47052"/>
            <a:ext cx="6475228" cy="1392864"/>
          </a:xfrm>
          <a:prstGeom prst="rect">
            <a:avLst/>
          </a:prstGeom>
          <a:ln>
            <a:noFill/>
          </a:ln>
        </p:spPr>
        <p:txBody>
          <a:bodyPr>
            <a:normAutofit fontScale="77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Персонифицированное финансирование дополнительного образования детей</a:t>
            </a:r>
          </a:p>
          <a:p>
            <a:pPr algn="ctr">
              <a:lnSpc>
                <a:spcPct val="120000"/>
              </a:lnSpc>
            </a:pP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Самарской области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AutoShape 4" descr="data:image/jpeg;base64,/9j/4AAQSkZJRgABAQEBLAEsAAD/2wBDAAEBAQEBAQEBAQEBAQECAgMCAgICAgQDAwIDBQQFBQUEBAQFBgcGBQUHBgQEBgkGBwgICAgIBQYJCgkICgcICAj/2wBDAQEBAQICAgQCAgQIBQQFCAgICAgICAgICAgICAgICAgICAgICAgICAgICAgICAgICAgICAgICAgICAgICAgICAj/wAARCAhwBf8DASIAAhEBAxEB/8QAHwABAAAGAwEBAAAAAAAAAAAAAAECAwgJCgQGBwsF/8QAfxAAAQIFAgMDBAgNCw4KBAMZAQIDAAQFBhEHCBIhMQkTQRQiUXEKFRYyUlNhkRcYIzNCcoGSlqGx0dMZNFRWV1hik5S00hokNzg5c3aClbKztcHwJSY1Q1V0dXei4TZjo9QnKERGZIOEhsPxR2VmhaSlwuMpOkhnl8VFpsTV/8QAHgEBAAICAwEBAQAAAAAAAAAAAAIDAQYEBQcICQr/xABhEQABAwIFAgMCBgwLBAYHBQkBAAIDBBEFBhIhMQdBE1FhInEIFDKBkaEJFRcjQlJUVbHB0dIWGDNTYnKSk6Kj8BmUsuEkNDWCs/ElN0NFc8LiJzZEY3TD0+MmZGWDxHX/2gAMAwEAAhEDEQA/AN2ZxxfE6cH30Uu9PwT80Vnerv20UILjq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jmyCyqaZyCOavyRwY5sh+umfWr8kFJnKou9XftooRXd6u/bRQgop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c2Q/XTPrV+SOFHNkP10z61fkgpM5VF3q79tFCK7vV37aKEFF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jmyH66Z9avyRwo5sh+umfWr8kFJnKou9XftooRXd6u/bRQgop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c2Q/XTPrV+SOFHNkP10z61fkgpM5VF3q79tFCK7vV37aKEFF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jmyH66Z9avyRwo5sh+umfWr8kFJnKou9XftooRXd6u/bRQgopCEIIkIQgiQhCCJCEIIkIQgiQhCCJCEIIkIQgiQhCCJCEIIkIQgiQhCCJCEIIkIQgiQhCCJCEIIkIQgiQhCCJCEIIkIQgiQhCCJCEIIkIQgiQhCCJCEIIkIQgiQhCCJCEIIkIQgiQhCCJCEIIkIQgiQhCCJCEIIkIQgiQhCCJCEIIkIQgiQhCCJCER7sq58RH3YIoQiv3J+WHcn5YIqEIr93w8yIYHoEEVCEV8D0CGB6BBFQ7tz0xENryOeYrwgip90v0Q7pfoirk+kwyfSYIqXdL9EO6X6Iq5PpMMn0mCKTgT6IcCfRE0IIpeBPohwJ9ETQgil4E+iHAn0RNCCKXgT6IcCfRE0IIpeBPohwJ9ETQgil4E+iHAn0RNCCKXgT6IcCfRE0IIpC3n3oiHdL9EVckdCRDJ9Jgipd0v0Q7pfoirk+kwyfSYIqXdL9EQU2sDlyitk+kwyT1JMEXG4VJ98cwjkEA9QDEMD0CCKhCK+B6BDA9AgioQiv3J+WHcn5YIqEIqLZPLmR92KfCU8icwRIQhBEhCEESEIQRIQhBEhCEESEIQRIQhBEhCEESEIQRIQhBEhCEESEIQRIQhBEhCEESEIQRIQhBEhCEESEIQRIQhBEhCEESEIQRIQhBEhCEESEIQRIQhBEhCEESEIQRIQhBEhCEESEIQRIQhBEhCEESEIQRIQhBEjmyH66Z9avyRwo5sh+umfWr8kFJnKou9XftooRXd6u/bRQgopCEIIkIQgiQhCCJCEIIkIQgiQhCCJCEIIkIQgiQhCCJCEIIkIQgiQhCCJCEIIkIQgiQhCCJCEIIkIQgiQhCCJCEIIkIQgiQhCCJCEIIkIQgiQhCCJCEIIkIQgiQhCCJCEIIkIQgiQhCCJCEIIkIQgiQhCCJCEIIkIRPwH0iCKSEVUowfOxiJ+FH+4gioYJ6AmGD6DFfAHSEEVEJORkHEVu6T6U/PCEETgCeYI+eEIQRIQhBEhCEESEIQRIQhBEhCEESEIQRIQhBEhCEESEIQRIQhBEhCEESEIQRIQhBEhCEESEIQRIQhBEhCEESEIQRIQhBEhCEESEIQRIYzyhCCJ3SfSn54lU0nHVMTQgiolHD0GfuRDB9BivCCLjwjkYSevX1QKU4OPyQRceET8B9IiBSQMnEEUsIQgiQhCCJCEIIkIQgiQhCCJCEIIkIQgiQhCCJCEIIkIQgiQhCCJCEIIkIQgiQhCCJCEIIkIQgiQhCCJCEIIkIQgiQhCCJCEIIkIQgiQhCCJCEIIkIQgiQhCCJCEIIkIQgiQhCCJHNkP10z61fkjhRzZD9dM+tX5IKTOVRd6u/bRQiu71d+2ihBRSEIQRIQhBEhCEESEIQRIQhBEhCEESEIQRIQhBEhCEESEIQRIQhBEhCEESEIQRIQhBEhCEESEIQRIQhBEhCEESEIQRIQhBEhCEESEIQRIQhBEhCEESEIQRIQhBEhCEESEIQRIQhBEhCEESEQws+9AIiYJVjmOcEUIRVCBgZzmIhIBB5mCKlg+gxMEE5zkRX4v4KfmiBOfACCKl3fyxUSAAAcmEIIo8vQfniEIQRIQhBEhCEESEIQRIQhBEhCEESEIQRIQhBEhCEESEIQRIQhBEhCEESEIQRIQhBEhCEESEIQRIQhBEhCEESEIQRIQhBEhCEESEIQRIQhBEhCEESEIQRIQhBEhCEESEIQRIQhBEhCEESHLxhCCKPL0H54kUniOQcRNCCKn3fyxJg+gxXibi/gp+aCLjYPoMQjkqPECMAeqKfAPSYIqUIqFHTGTFMpXnkBiCJCHPx6wgiQhCCJCEIIkIQgiQhCCJCEIIkIQgiQhCCJCEIIkIQgiQhCCJCEIIkIQgiQhCCJCEIIkIQgiQhCCJCEIIkIQgiQhCCJCEIIkIQgiQhCCJCEIIkIQgiRzZD9dM+tX5I4Uc2Q/XTPrV+SCkzlUXerv20UIru9XftooQUUhCEESEIQRIQhBEhCEESEIQRIQhBEhCEESEIQRIQhBEhCEESEIQRIQhBEhCEESEIQRIQhBEhCEESEIQRIQhBEhCEESEIQRIQhBEhCEESEIQRIQhBEhCEESEIQRIQhBEhCJggnnn8cEUsME8h1isGTgdfniOB6BBFSS2snmc/cip3eOuYmyR0OIiST1JMEUoAHSJwojkDEsIInWEIQRIQhBEhCEESEIQRIQhBEhCEESEIQRIQhBEhCEESEIQRIQhBEhCEESEIQRIQhBEhCKwAwOQgiowiuUjB5ARJ3fywRU4RU7v5Yd38sEVOEVO7+WHd/LBFThFTu/lh3fywRU4RU7v5Yd38sEVOEVO7+WHd/LBFThFQI5jnmJ8D0CCKhCK+B6BFNYAPIYgikhCEESEIQRIQhBEhCEESEIQRIQhBEhCEESEIQRIQhBEhCEESEIQRIQhBEhCEESEIQRRBI6GBJJyYhCCKXhSfCJS0rBxn5oqRHJ9Jgi43AscyeUI5EQ4ArkBBFQhE60cGOsSQRIQhBEhCEESEIQRIQhBEhCEESEIQRIQhBEhCEESEIQRIQhBEhCEESEIQRIQhBEhCEESEIQRIQhBEhCEESEIQRIQhBEhCEESEIQRIQhBEjmyH66Z9avyRwo5sh+umfWr8kFJnKou9XftooRXd6u/bRQgopCEIIkIQgiQhCCJCEIIkIQgiQhCCJCEIIkIQgiQhCCJCEIIkIQgiQhCCJCEIIkIQgiQhCCJCEIIkIQgiQhCCJCEIIkIQgiQhCCJCEIIkIQgiQhCCJCIE48CYiDn0iCJDrE4QSAeUVeFPh+SCKjwK9ETJR14uUVIQRMAchCEIIkIQgiQhCCJCEIIkIQgiQhCCJCEIIkIQgiQhCCJCEIIkIREDJxBFCIgE9BE3AfSInSkpznEEVIgjrEIrlIPURDgT6IIqPWJuBXoipwpHhE0EVNKSDzETlIVjOYjCCKTgHpMOAekxPCCKTgHpMRCADnnE0IIkIQgiQhCCJCEIIkIQgiQhCCJCEIIkIQgiQhCCJCEIIkIQgiQhCCIeYIiTgHpMTwgik4B6TDgHpMTwgigBgYimUqJPKKsIIqPAr0RApI6iK8QIB6wRUIRW4E+iHAn0QRUwknmBEvSOQAByEUygkk8oIqcImKCBnlEsESETBJVnGIgQQcGCKEIQgiQhCCJCEIIkIQgiQhCCJCEIIkIQgiQhCCJCEIIocCTzOIpcCvRFaEEVBQKRk8hEoUD0McgjIxEhR6DBFThESCDgxCCJCEIIkIQgiQhCCJCEIIkIQgiQhCCJCEIIkIQgiQhCCJCEIIkIQgiQhCCJCEIIkIQgiQhCCJCEIIkIQgiQhCCJCEIIkc2Q/XTPrV+SOFHNkP10z61fkgpM5VF3q79tFCK7vV37aKEFFIQhBEhCEESEIQRIQhBEhCEESEIQRIQhBEhCEESEIQRIQhBEhCEESEIQRIQhBEhCEESEIQRIQhBEhCEESEIQRIQhBEhCEESEIQRIQhBEhCJ+A+JEEUkTBJJ55EVEpCSD19cTk58AIIpAkAc8GJwUgY4YhCCJCEIIkIQgiQhCCJCEIIkIQgiQhCCJCEIIkIQgiQiIST0ER4FeiCKWJyjAznMTBAwM5zE8EVDB9BiYIJznIirCCKn3fyxMEgDGAYmhBFDA9AhgegRGEESEIQRIQhBEhCEESEIQRIQhBEhCEESEIQRIQhBEhCEESEIQRIQhBEhCEESEIQRIQhBEhCEESEIQRIQhBEhCEESEIQRIQhBEhCEESEIQRIQhBEiGB6BEYQRMAdABEqk8RznETQgiolJBxgmIYPoMV4QRUMH0GIRXIyMRLwD0mCKlCKhR0xkwCOXPIMEVOERPIkRCCJCEIIkIQgiQhCCJCEIIkIQgiQhCCJCEIIogjxGYkUgKJI5CJoQRUCk5PImIRyuL+Cn5opcA9JgipQidSMDzeZiTCh74AQRIQhBEhCEESEIQRIQhBEhCEESEIQRIQhBEhCEESEIQRIQhBEhCEESEIQRIQhBEhCEESEIQRIQhBEhCEESObIfrpn1q/JHCjmyH66Z9avyQUmcqi71d+2ihFd3q79tFCCikIQgiQhCCJCEIIkIQgiQhCCJCEIIkIQgiQhCCJCEIIkIQgiQhCCJCEIIkIQgiQhCCJCEIIkIQgiQhCCJCEIIkIQgiQhCCJCI4PoMTIAzzEZDSeEJspIqJbKhkZ+aJ8D0CIgkcgcCMLBKl4EjqOcVOJR8YlhBLhIQhBLhIQhBLhIQhBLhIQhBZBSEIQRIQhBEhCI4J6AmCKEInCCRz5RHu/lgipxVKBjkOcTBIwOQMRgiphHPngiJuBPoiaEEUAAOkRhCCJCEIIkIQgiQhCCJCEIIkIQgiQhCCJCEIIkIQgiQhCCJCEIIkIQglkhCEEskIQglkhCEEskIQglkhCEEskIQglkhCEEskIQglkhCEEskIQglkhCEESEIQRIQhBEhCEESEIQRIQhBEhCEESEIQRIQhBEhCEESEIQRS8KT4RJwH0iKsIIqJQQM8oljkRKUgjlgQRUYRU7v5YlKSDjBMEUsIjg+gxCCJCEIIkIQgiQhCCJCEIIkIQgiQhCCJECAeoiMIIpO7z0ziKahwkgxyMkdCRECATkgEwRceEVu7B55/HFLB9BgihCEIIkIQgiQhCCJCEIIkIQgiQhCCJCEIIkIQgiQhCCJCEIIkIQgiQhCCJCEIIkIQgiQhCCJHNkP10z61fkjhRzZD9dM+tX5IKTOVRd6u/bRQiu71d+2ihBRSEIQRIQhBEhCEESEIQRIQhBEhCEESEIQRIQhBEhCEESEIQRIQhBEhCEESEIQRIQgOZAzC+9vNEhHj2sO4DRnb/RqfXtZdQ7d0/p0453Ul5a6e9nVYye5aSCteAQTgcs88Rbn+qabFv3wtsfySb/RR3+H5VxKri8emp3vZ5hpIXSVeZcPgkMU87WuHILgD9avthFiP6prsV/fDWv/ACSb/RQ/VNdiv74a1/5JN/oo5P8AAjGfyWT+w79i4/8AC/CvymP+239qvuhFiQ7TTYqf/wB4a1/5JN/oomb7TLYu44hsbh7UQVEJBXLTSUjn1JLWAPlPSJNyNjJBIpZNv6B/YsHOGE/lLP7Q/ar64R+XRK5Rrlo1KuK3arTq7QJ5hMzJTsm8l5maaUAQtC0kgpII5+v0R+pGryMLTpcLHcfQtijcHtDm7g7pCJgkqzjER4D6REVJQ4VHwiISoEcoqDkAIjkDmTgQsiYzn54igFwFTaVOoBxxJBKc8uWRyzzEeJ7itb7W24aM35rFeS0e1tHlFLZlSoBVQm1YSzLJz1K3FITj0cRB5EjTdvPfNu4ve6qzc9S191Qp87OOqdVKU6ruy0tJpypXcy7LRSA22lQHQk4BOOkeq9OukldmON88D2xsbsHOvYnuAR6LzLPnU6kwKaKnmYZHv7DkDzW8h3bvxTv3ph3bvxTv3pjRMVu03VpUoK3C62BQ6/8AGGb5f+KIfTbbqf3w2tn4Qzf9KPSv4sVV+DWRgf1SfrutCb8Ium4NNJ9A/WLre07t34p370w7t34p370xol/Tbbqf3w2tn4Qzf9KH0226n98LrZ+EM3/SjA+DHWflkf8AZP7VkfCMpfyaT/D+xb2ndu/FO/emHdu/FO/emNEs7tt1PhuG1s/CGb/pQ+m23U/vhtbPwhm/6UP4sdZ+WR/2T+1P4xlL+TSf4f2Le07t34p370w7t34p370xol/Tbbqf3wutn4Qzf9KH02u6o9Nwmtp/+qGb/pRkfBirPyyP+yf2rP8AGMpfyaT/AA/sW9p3bvxTv3piIaeJADLxPyIMaJf02u6r98Jrd+EM3/SiRe7TdWUL/wDjCa3Dkc/8YJvly+2jH8WKsHNbH/ZP7VH+MbS/k0n+H9i3tXELaSVOJW2kDJKhjHriBBGcjA/L6vSI0itLt/m67S6/KDd/0ZtRrulZKYbem6NVqq5MStSl+RcYcS5nhK0FSQo80khXhG5ppVqfaWtGnFmaq2NOioWrXZBuoSbvilCurah9ipC0uIKPsSgiPM+ofSisy66F0zxLHL3aCBt716DkjqbTY82VkTTHJHY2da++3ZegRMEk8wIBJIyMRVSMACPLderdelubpNlQ6RMEKyMjlFThSfCJoKKk4B6TEwSE5xmIwgiQhCCJCEIIkIQgiQhCCJCEIIkIQgiQhCCwSkIQgsjfhIQhBZ0lIQhBNJSEIQTSUhEMn0GGT6DBYtfYqMIAE+BifgPyQU2RtvypIRPwH0iHAfSIKzYcFSZxEMj5fmiqEc+eCIm4E+iCxqCoZHy/NDI+X5or8CfRDgT6IJqCoZHy/NEYrhKQRyifzP4UE1BcWEcrzP4UPM/hQTUFxYRyvM/hQ8z+FBNQXFhHK8z+FDzP4UE1BcWEcrzP4UPM/hQTUFxYRyvM/hQ8z+FBNQXFiGR8vzRyzwEH30U+BPogmoKhkfL80Mj5fmivwJ9EOBPogmoKhkfL80RitwJ9ESFBycYxBNQUkIn4D6RDgPpEFmzTyVJCJigj5Yhg+gwVTo23UIQOQcYMQyfQYKNlGEIQWdJSEIQTSUhCEE0lIQhBYJtykIQggKQhCCJCEIIkIQgiQhCCJCEIIkIQgiRIUDBxnMTwgiolJHMiJY5BAPIxLwJ9EEVGEVSjpjAimRg4gihCJwgkA8okgiQhCCJCEIIkIQgiQhCCJCEIIkOvIwhBFIpAx5uCYpkEdRFeI4SffAmCLjQiqtAJ83kIpkYOIIoQhCCJCEIIkIQgiQhCCJCEIIkIQgiQhCCJCEIIkIQgiQhCCJCEIIkIQgiQhCCJHNkP10z61fkjhRzZD9dM+tX5IKTOVRd6u/bRQiu71d+2ihBRSEIQRIQhBEhCEESEIQRIQhBEhCEESEIQRIQhBEhCEESEQOeQBAPy/kHy+vl1J6RbJXd6e0q2avUKBXdxWklOrEo6pmZYVWG1llwHCkqKOWQcg48RHPosLqKg2gjc63NgTYeZsFxayugp2h07w2/FyB+kq5yEWnfT4bNOX/xl9IT/APhRMPp79mhIxuV0iPye2qRmOwOVcTAuaeT+w79i65+ZcOHNQz+239quxhHX7Wuu2b3oFMuqzbiol12zOo7yUqFPmUzDEynJBKFo5HmlQIPQp+WOwR0ssLmEteLOHIPI967iORr2h8Zu0i9xwkIQirspEpFCempKnyM1UKhOM0+QZaW89MOkJbZQhJU4pSjyAQkFRzywD16RXHURhb7YvdiNMdKpXbzZtVLF+3lLF2sKacKVU+jJWQUqI96p9aVIHoS271ymNmyhlebGMQiw+E2Ehs4/it5Lj7lrubMyx4Th8ldJwBt6nsB6rCHv23Sz+7DcRcV3Ux6cGn1OUujWnKZUVeQpdPE+Gx9m+59UJAyUlpPROT7nTex43t1KnSFQVb2ntM8oYQ+Jebudht5jiSFcDqMHhWnOFJzyIPWO2dkXtNOtOtTmtF2UxT+m1kTLUw13rYCahWinMu2R4hpKQ6pI5AoaByFYO2ABgkpwknkSAASPAE+OMn5eZzmPqLqN1XfliSDBMCaz70AHkje/zHnufevnLIPTRuYo5cXxl7rSk6QD2+hakB7GzeyB/wAm6Wfcuxj80S/qNu9n/o3S38K2PzRtxZV8JUMq+GqPO/4yuZO5j/sn9q31nwfMBAs3WB/WH7FqP/qNm9nkfa7S38LGP6MeBbi+z+3MbW7Mp2oep9Dt33Kvz7dO8qpNYbnPJ33AS2HQkZbSsoWkKPLIwcZEbruVfCVHnerelNp606aXtpXfEqmatmuyDslNlKR3jZVzS+kgfXELCHAfhJHgSDz8J+EpjRq4vjrWOiv7Xsm9vTdcDE/g+4QKWT4kXtkI29oHf6FhA7F3dmmoUmsbUbzqhcm5Jt2q2a6tee+lApS5mSbyScIKi+hOeSCsDOBnYGCMgZ804z9sk9FD5Dg/cx6Y0TLttvVbZbuSnaW5MO0PUyx6829KzSBwomQ2eJl0Y98y6yUYA98lawfemN0rbnrpa25HRqx9YrSW2iQq8qHJqU4srps6nzZiXc9CkOApz4gDA5c+H17ybHT1DMdw83gqrE2GzTyPdq5+lc7onnKaeB+C1h+/w7b9wPLzt3XtiU8OeeYmhCPnm3K9zDkhnHPBPq6wixvtBt1UrtR281+6KVNsfRIrCl0S12icETa0KzM4PVDTf1UnoFFtP2UdpgeFS11XHRwC75Dp+Y8n5lwMYxWKipJKqc2awavnHA+crB12w27RerOrsnt+s2rpcsCzJhRqLjawWZ+ucPC4SRyU3LIUGh1wtx0+PK9jsdNnchaumNQ3IajW7KTVwXYwZW3JWflEuGTo6V+dMFDgIS4+oDBxybSOvGcYVNke2mtbvtxNv2RPmdmbUadXWbtn1qyUSKHOJwqc+MeW4GR6StSjnHLdtplMkKLTadR6TJs0ylyss1LSss2jhQyygFKEJHgEpwAI+mer2MxZfwODKuHGxsPEI2Nj3952PuA81839LsJkx/Fpsx1/BJDAdwLenl+u6/JFl2dk8Nn2chOc4FHlsZ9PNHyCI+4yz/2o2f8A5Ilf0cdkhHy78dnG3iu+n6+e6+mHUcJN9Dfo/wCS617jLP8A2o2h/kiV/RxH3GWf+1Gz/wDJEr+jjskIfH5/513+vnWPiUP4jfo/5LrfuMs/9qNn/wCSJX9HEPcZZ/7UbQ/yRK/o47LCHx+f+dd/r50+JQ/iN+j/AJLrfuMs/wDajZ/+SJX9HEDZVnn/AOZOzx/+CJb9HHZYiEqPMDlD4/P/ADrv9fOgoIDyxv0f8l1j3FWf+1Ozz/8AgiW/RxH3E2ec8VnWgofLSJX9HHaggYGc5ic/JkRB9XO4W8Vw9b/81n4hTjfw2n0t/wAlruds3s8k5WkUTdJp1QpKQYk0NUe7peTl0ts92T/W06pCAB5qlltZxjhKD9jg9F7FndiLYuyqbVLzqLooVdfdqVpOPq5MVAIy/Kgq6F5DS3QnxW0rxVz2OLxtC3tQLVuOyLupjNbterST9PqEo5jhfYdSUqTz9GQQfApB8I0e9xOjF9bMtyFcsNupVOn1qg1Bqq21WmklK5qWCw5KTjYzyIKUhXpWgjkCQfq3phikeasAnyziLrzMbeM99twR7rWt5FfNPUPD3ZZxuDMVC20TnWeO1jsQfQg8+YW9TyIBBSR05HOceI+Q+HyQi1jZxuWpG63QSz9WJASrVxrT7X3DINKH9Y1VpP1VsH4KgO8bPRSFD0RdORglJIURyJHj8vyR8s4rQy01U+mmbpe0m4X0dh+IRVFOyeI3a61ikIQjr12BSEIQRIQhBEhCEESEIQRIQhBRLgkIQgrAwpCEIIWlIQwo9PyQ4V/7iCjYd0hFQNnAJz80R4B6TBWNIHCpc/CIc/QPniuEgHIzE0FnWFQCVEZxE4QfE4isFEDAxECcnME1hUu7+WIhGDnOYnhBU6nKGB6BDA9AiMILKmSQkY4QYlPU+EIQRIQhBEhCEESEIQRIQhBEhCEESEIQRIQhBEhCEESEIQRIQhBEhCEESEIQRIQhBFMCBnIBiPEPgCJIQRCASTwiIYHoERhBFT7v5Yd38sVIQWGudfdUigjpziQhQOMD545QUU5xiIEknJgrtYXF5+gfPEY5ESFAJJ5wTWFShFXuwemcxKptQGRn5oKLtJ5UkIcK/wDcQwR1gobdkhCEFIMKQhCCFpSEIQUUhCEESEIQRIQhBEhCEESEIQRIQhBEihg+gxXhBFQwfQYhFcjIxEhRy5ZJgipwiJBHWIQRIQhBEhCEESEIQRIQhBEhCEESJCjJJzE8IIqfd/LFOOREhQPAnMEVKETFJAycRLBEhCEESEIQRIQhBEhCEESEIQRIQhBEhCEESEIQRIQhBEhCEESEIQRI5sh+umfWr8kcKObIfrpn1q/JBSZyqLvV37aKEV3erv20UIKKQhCCJCEIIkIQgiQhCCJCEIIkIQgiQhCCJCEIIkR5c8pUschgHBJJwAD4cyIhnGSekfmVyt0q2qLVrir0/L0mhSMq9Ozk08vgRLsNILi3Co8gEhGSfAAxkMc7ZgudgB5k7AfOoySNYNTjYd/Qeaxz9qLuwG2rQCbodr1JLGq94pepNFLYCXKfLcPDNTmAchKUqLST9ktwY6Rq76BbV9ddz1Suam6I2ObtmqVLtTdSW7PsSrUulw8LaFPPrQguLUCRzzwoX1IzHdN4e4u5N324qv35KS9Qfo700iiWlTE5K26el3gYQhPxrqipZ/hKA64jas2F7WpDant7tiyJ6UYc1BqHBWLpmkNgl6oOJSe5So/82yAGvWhZ+yMfZ0FeMgZdisGmunNzquQBzYi/A47b7r5NmoX52x6QvJFHALC1rk8c2+da3Q7JXfsrBTo3RFJ6A+62l8/DxmPkjzXVvs8N3eh+n9e1M1K0slaVY9OCDPzstWpOeEqhauEOLbYdWoISrAUcYwoRuxKwpSlFSXCSST8v3Y/Dum2qBedu1y1bmprdct6qSLkhPSrjYUmZl1JKVI58wrny+XB8BGiUPwoMdEzX1DIy3a/snj6VuVV8HXBxC5sD36uxuPm7LWw7GfdkbIvupbXbzqAZtm43lTlsOPODgkqslA7xgKPJIfQjzQOXEgDGTz2bTjoAriA6qHDxDJHvfAghQPqjRu3Q6EXjs53IV+wGJ2dlRSp5qsWrV2yUrnZEu95KvoPgtJTwK/8AWIV6Oe21sl3PU3dhoBaepCHJZu8GkppdySjasmVqTafqhCeoS5nvU5+xWBz4TDrxlCBwizJhovDUC7yONR3B9x/Tss9E80zMEuX602liOwPcDn6FdrDPhDI9IiGeYSOavR49cf7Y+a9Wkhx7br6CsSCB3C6HqnqTamj2nd36n3vPJp1q0OQdqE46eq0IScIQPslqOEpT9kopAjSR1HvTU7ehuUqNwokJmrX9eFbbk6ZTW3CpMshauCXlUHoG2kEcSug4VKjLF20G7RVwXHSdqFlVJIpdKcaql1racPDMT2My8ovH2LQPeKHXjcT8AZ7b2Le0od1VN2d5UvhC0u0mzWnmxn4E1Oj5u6SociC4RnhGfrnprQx5Ty5LmKuFqmXaMEc33Z8ztr+my+V8/wBdJmXH4sCoz94j3cfX9vNvJZotseglt7ZtErG0ftzuHzTZTjqM6lsJVUag5hcw+fSFr96DzQ2ltPhHvUB6QPuwwT0GY+Ua+tlqZ31E5JkeSXE/jHcr6boKGOmibBCLMaAAPQCw/wCfqkTpQVDIz80TIBGcgiJ44i5il4EjqOcVApXIZI9USwhdYIvssIPbKbTTqLpnTtytmUovXXajHklwIl2/OnaMpWUvY6qUwpZUc+9aUR9iYsM7H3dn9CHVx/Qe86omXsC9X0JkVuvcLdNrYHmKyeSUPpJaJ8FpbPpztR1SmyFaplQo9WkWapSpphyWmZV0AomWlpKVtqzywoEgk8gDGkzvh2zVjaDuJr9lU1U81aMw57d2lUUZQt6SLmUhKvB1lae7+ThQo9U5+sOjmL0+OYPNlbETvYmMnf2Rv/hdx6bL5j6r4TNgmKQ5loBsSNYG3oT7iOfVbupAGMcR5ZOU45+Ix4YI6eHP0xCLFezy3Vy+67b1Qrjqs2w7qbRSijXQ0lXNybSMNzQT1CX0pCx/D4xzxF9PEOHjykoxnPhjOM59fKPmLGcGqKCrdQVY0yRkgj6x9W6+jMGxOGtpm1dMbseAT6FSPOtS7LsxMzLMtKNoU4644QhLYCckqUT5qEpSpRUY0uO0T3XPbrtw9ardDfm5jTCgpXRLXYST9VYSv6pN8HQrmHE8Y+ChLYPWM43a/btFaLaPS+h9o1PyXUW9pdbc2405hdNoYJbeX6Qp9QDKflLuPeiMTvZN7Tfo+a5t6kXZSzNaV2O8zPPpcH1CpVbCVy8tgjmlBT3ih6ENA9ef0v0WwGHBsNmzZiIsAC2O/e/cf1iAPQA+a+eur2MzYtiEWWKA3NwX29P2An3kjyWc3sy9pY2v7fpGZuantSmq90hmrV4kedJo4cS8knlyDaCoqSfsyrOeWMjOOZV4kkn1mKnF5ieEpPEMkjw+Tn+WJI+cMx43NilZJXVZvI8kn08h8wsvfsDwSnw+kZRUotGwWHr5n5ykIeBPgOvyQ6EgggjkfkjpSbruTbskIgCCQAQSTgDPU9cRySMgiMLCopAJAMTlAxy5GARgg5ieCKQIGOfMxOAByEIiQQkqIISOZPgIIoQhExSpPEVJUACAcjoT0zBFISlOFLGUg5PLOPljEx2tu0hzXfRE6o2dTC/qlZLTk2hLSONyp0o+dMS+BzUpABfSP4CwPfRloim4hLiHG1NocStJQsK6KSRzT93lz8MZ+SNgytmGfCq+PEaQ2kjI+g8roM0YDT4nQvw+pF2yA/SOFp9dlbu0Ttx16lbUuipFjSO9u4plSWtWEU6byRKTWOiQFr7pSh9i7n7ERuEkYJHLIOCRjB9WPD0Rpi9pbtPVtc3CVb3P05TWlVziYrtvFKcIZBUDMSIV9j3Tiug58DjWOgMbAfZX7tTuS0Ek7VuyqpqOrVmJYo9XU8od7VZPBTKzp+2SlTbn/rGf4Qj3/rpl6nxCihzVhouxwHiW7E7X+nY+Wy8L6M4/NQ1suW8RNnsvov38h7yN1k3hDCk+aokqHIk9SYR8wL6T96QhCCJCEIIkIRDI9IgpNbdRhAc+nOI4PoMFnR6qEImCCfkiqkYAEEuAqEO6V6VfPHIhBZ8RUUNkHzskeuKnAn0RNCCwX3UAAOkRhCCgpuI4xnlEsIQRIQhBEhCEESEIQRIQhBEhCEESEIQRIQhBEhCEESEIQRIQhBEhCEESEIQRIQhBEhCEESEIQRIQhBEhCEESEIQRIQhBEhCEESEIQRIQhBEhCEEUQSDkQKiepiEIIkQKQeoiMIIpeBPoij3avSr545EIKYeuPwEcyVfPCORDhCuRxBC+648IqraHLHCYkKCOWPmgogKWERwfQYlyPSIKWhRhCEFFwskIQgsJCEIIkIQgiQhCCJCEIIkIQgigUg9REhQc8sYipCCKUITgZHOKMciJAjBBzBFShFZfvTFLBPQEwRQhDBHUYhBEhCEESEIQRIQhBEiIJByIhCCKKiVDB5iKSkdOHIipCCLj4I5GEciKSgeI8jBFJCEIIkIQgiQhCCJCEIIkIQgiQhCCJCEIIkIQgiQhCCJCEIIkc2Q/XTPrV+SOFHNkP10z61fkgpM5VF3q79tFCK7vV37aKEFFIQhBEhCEESEIQRIQhBEhCEESEIQRIQhBEhCEETOMHBMYz+1uOo/0lN+jT9MymTcqMj7plS5Peij94ovdOYbKxLhePsCrPLOMmHoj8ytUSj3NR6rbdwU6VrFCqEs7Jzso/wDW5lhaClaFA+BSVR3OXcYZQV8VdK3UyJwcQe//AJLqMfww1lFLRsJa6UFoI7LTr7K5Ok7u9HTFOqilBwpmF253gT5O5XOH6h34Vy8HOAe973uskRuTDOBkg8gB8oAA/wBkaPm7/bvcWzzcTcNgsTs/L0eWfRWbUq6CUOuyK1FTL6FD/nGlcTR9BRn0Rtb7Et0knuw2/W3fc3MSo1DkSKNdMolaQWqk2nmsDPJLqU96k9MlSRzGI+jPhDYU6tp4MzwPL6dzQ0g/gk7gg+pu30IK8C6B4u2jlnwCobpla4kW5dbbceR5V5sCMgjOPl9ERGMnCkkZIyPGPwrkuSh2jb1buy5KlK0m2qbJuz89OOLHdy0u0krcWo/wQDy8TyGTHy7Ex0snhtbcnyt+1fR75mxM1vNgPf8AsWDntzk6ViwtHJiqKKtbzVX/AGoSzwgml8AMz5R492HO67v0OBWORJi3bsNPokJ1l1ZZpgmFaTG3ke3IXkMIqAfR5IUf+uLflOcfYhOccoxu7qdfLw3ibjLg1BlZSdn11GcapFp0okrMvIhXdyjCE9OJ0njV48biievLbV2R7YaVtP2/WppwhMu/eExmpXJOJxxzVScSFLQfEoaSUtJJ8Enlzj68zdMzLeSIsFqzrnnuNJ3De+3lp/SvlzKkRx/OEuMUY0Qw8nz7b+eo7+5XcA8kgpAwkJHqjg1NFU9q6n7SCVVWVS7nkge94XuEpbCseBUU5/gg454jnRAjl1OcjkDjpzzn14j5BZIWuDgLkEbHj5/Sy+pnsLgWA2vstAm8nbke1Pup7WFNxLup2uuruji/XnfGZzNd3n/niS7wDOAAMcgDG9NomNOU6RaZJ0hFMGl/tJKe0BlscK5TgBQCR4nJUT14s+EYAO2i2mKt24qbuusynIaotYdapt3JZT5srUccEvOED41ILSj4KSk4+qZjvvYsbs+9arO0m96hwOo76qWa44sDzPfzUi2Pk86YQPAKdQk9I+vuprBmbKlPi+HG7Ym7s7N4HHm223ovlnp3KMvZnnw2uH8qbtcee/dbC6UecOLkmKnClPNJyYlCwTjocZPoGenPxzz6eiJo+Pmu1b/6uvqp23s+SQhCJKKQhER1GSEj0noIFL+aJAJ5q7tPirPvR6fudYwo9uCnSY7f7FcudLTeror6RancEcYY/wDlvfnr5OEFKlHwWWsZEZoJ+pyNIkZ+r1OdYpdNlGXJiamH1BDcshCSpalk8glKQST0wDzjSa30bmaru73C1y86cmdfsmUWKFaVPKe8UmRDhCMIzzcmFq7w55nvUpOOAR7h0CyvPXYy2tadMUNiXeg5HuPdeN9acxwUWEOo3APkm2AV4fYoO6lDdLcqLaRPI08NuTJucOAhptIWkSuR074Ol0JPXh7zPQRs/X9fVuaZWTc+ol4VVmjWvR5BdRn5gYywhpPRIPUnCUhPiVDxMWhdnntUl9qe3mi2/WpRhOp1fCa1dLwVlSZsoHdyvH8BhASnwyorVz4ueL7tqN2aZuZpG0ey6qoMsKZrF5KZXwlTnv5eSUfHCVd+seBLIPNPCe2zLAM5ZyfHRC0bXaXP8w213fOPZHzLrcBqHZTyiySrN5HNuG+ruB83J9yxAa06maibzdyVau9NPnKjdd01Vmm0GkMkq8jZKu7lJRvr5qUBIWfSpxfUExuObS9utA2s6FWVpLRDLzFSlWTM1mdQjnUak6eN90nxQCe7R4hKEeiMKXYtbThVKrWN2t600GSkFu0qzWnmykOzQHdzM4ArmCgEtpUOXEVH5Y2PwOgEcrr/AJxgfO3L2H7QU4AIHnYbHzI/SVx+iOVZmwux6u3nnNwfQE7/AD/oCREAnpE3AfSImSkg5OI+cL+a9/JVue7DcpY2zzb5qTuT1Np901OxbWlpean2KLLtzE64HptiVQGmnFIQolcygnKhgJMYSj7KA7Pts939D3dOOHA5W9JkAY6DM5n/AHMXrdu1/cmt5J9FJox//L9Nj5p6/rjnripzyCr4og5fSx2Lds9tH7QHVat6K6RSeq1qX7K0V+ty7F0U5iVTU5ZlSO+bllNTDvG42HEuqSQkcAOMxltHMAx8l7a1uJvPafuE0k3E2E44LltStS9SSwF8KZ+XSeF+WcPil1lbzOOgCx14RH1XtJdUrM1v0v0/1h05qKKxYlzUeVrlKmE/85KvtpUnIGfOSVFtSeqVIVnoTAPKhLGG8L0OEIRYqXGwUqlJQlS1qSlIGVHPvfX6M88ekggRhT3d9vHsr2a6+3jt21ApGtF331b6WU1d626TLzUnKzDjKXfJi45MNlTiUuJCxw+arIzGRHeZuetXZrtk1f3J3b3cxK2xSlzEhJlYSanU1/UpOUTnkVOvrZSPkK84AJHyqL9vq6dT73u/Ui+Ks7Xryr9TmazVZ1eczc2+4pxxYB5hPEogA9EpSPCIuNlbEwO5W9kv2UP2fLba1q0/3UlKUlR/4uSXQD/rkZ/tI9SqBrLpZptq3a8pU5O2booclcVObnGktTDMrNMJeQl1tBUlDgC0hSQSOfIx8hya/Ws1/el/kMfVz2Ff2juzv/uvtj/VzEYa66zJGBwrtIQhEhsbqkDe6sz347WpLdpt8uSwZeXlk35I8VYtabWMdxUmk4S2pXXu3UrU0pPQ8SSfeCNTraHuGubZ/uMt+/H5WpMU2VmnaLdlHIy8/JqVwTDTiPj0EJWgdeNn+Fz3khw8gtIWkKCwOhJAPRXhzIP+KI1be2X2nDTbUqn7krPpYTZV2PeT19ptAS3JVsJwl0496mZ9+efJ1tavshn6Y6B5rgmbLlmv3inBDQex/CH/AHufeNl899assTxFmYqLaWAguI7jgH/u8H0K2e6DXKNc9Eo9x27UpKs0CoSrU5IzcusLammHEBba0KHJQUlQIx15+gx+tGBzsXt2guq06ptXvKp99cFAZcqlqOPnnNUvjy/KpJxnuVqLgwOSFnHvSBnj+ePFs75TmwXE5aCcfJ4PmDxb5l65kvMkWL4fHWQ/hDceRHN0hD7mYikFWeWI1Fba5gAUucemIxVCBjnzMVU8AAGDBVrjhJOOXKJu7+WKh6nHSEFIOspUp4TnOYmhCCg4XN0hCEFkJCEIIkIQgiQhCCJCEIIkIQgiQhCCJCEIIkIQgsH0SEIQWPaSEIQVjG35SEIQU9ASEIQTQEhCEE0BIQhBNASEIQTQEhCEE0BIQhBNASEIQTQEhCEE0BIRAn0c+ROPE+oeMTEYOM55Z6Yx64JoChCEIJoCQhCCre0jhIQhBQ9pIQhBSCQhCCJCEIIkIQgiQhCCJCEIIkIQgiQhCCJCEILBCRTKOpzFSEFlm3Co8CvRECCkZIivECAesFkm6oZz6YRVKOmMCJeA+kQWFJCByCRgwgrAwJCEIKtIQhBEhCEESEIQRIQhBEjr92XVb9jWtcl63XUm6Pa9IkX6nUZtaFLTKyzSCtxwpQCohKUk4SCeXIGOwR+LclvUi7bduC1LglxN0CqSEzTJ5rOO8ln2lNODPgeBasH04gshWAaYdrd2cetN/wBm6WaYbq7Hu6/bhnWqdR6czIVBpU7MrSpSG0uOy6W0khCj5ygOWOpEZFHHGpdhyZdVwMJQXFLPQJAJJ/EY+X/vd2MbkOy+3DFmp026aHbNLrSKpYOoMkwryOottPd5KuomAOBE02Es8TS8EKQRhQOTdpqd7Il7RXU3Rqv6S1G5tJbTNWkHaXVLpotETL1aaYdRwOrQ6XC0w6pKlguNoSQT455Vh+6s0BbidO7Znsw65cNMtakbvbEqNwTk81TJWVaptTKn5pxwNttpPk2DxKIAOcYIOcc4ydLacbcdaWnDiFqQoZ6KBwR84j54vYddmVq3ug3MaV6/XdYNZt3bDZVWl7gnKpUJdTEvcc6ye8lZCn8YBfSXUtqccR5jbZypQJAP0PypS1LcUtbilKKipWcqyepzzz64sUXNsuN0hEVdT64hBQSEIQRIQhBEhCEESEIQRIQhBEKEEE55xRKSOZEVogoZBEEVCETFBHyxAgjqCIIoQhCCJCEIIkIQgiQhCCJCEIIkIQgiQhCCJCEIIkc2Q/XTPrV+SOFHNkP10z61fkgpM5VF3q79tFCK7vV37aKEFFIQhBEhCEESEIQRIQhBEhCEESEIQRIQhBEhCEESBAIIPyeHywhGbpfayxm9qPtPVuQ0DeuW1KUZ7VmzQ9VqMltHE9UJbhKpmSGMZ4gO9Sk8gUEfZRq/bfN1muW2Co3FVtFL0btxVXl25afZdlmZqXmA25xJWWXAUhaSFYJGQFEeMb2ZGccknnnmAf8AfwPrAi1qv7I9o10Vmo3BXtu2llRrE26Xph407uy6s9VFKFJSCevIR73036wQ4bh0mF4xAZ4L3aLgjzOx9ePI7heJZ/6WS4hiMeKYXM2GYCzjYg+Q3HotZYdrrvvH/wBtO3lD5bZp3P5mx+SPNNXe0Z3d652FWtMdRNTJSes+pFkTzErSpSTVMJbc4whbrSAruyoJJRnBxG04dgmy4/8A7tOlf8jX/Tgdgey05/8Ai0aU/wAiX/TjdoOsmTI5BJFhgBHG0a0+TpJmt7PCkxG4PO8iwkdjRtTN+39N7oLvpiXbStl5yStcTDYWidq5T574+xWJdJ6/CcTjoY2cwAnITxEdPOOVYyTzPieZ5+MfgWradr2PQaba9nW9RrXtyTb7qVkZCWQyywjrhKEjA55VnqSo5JjsSQCfGPBuoGeJMwYi+tk9lo2aPIeQ/We69ryLk2LA8NbSMN3k3cfMqABPQROEcufIxUSAnOAD64iTnwAjRwbG4W5LoGqmmNrayadXppde0kioWtXKa5T5tBxxJSocnGz4OIVwrSrwKcfKNIjUG0dUNmG5Ko0Az7tF1Cs2tNzlPn0jhTNpThxmZSB/zbjakHAyPOWnnzxva8secAofLGFjtj9ph1N0vlNx1m0oP3xZ7HdVxLCR3s9RVLPEpR+Gwslzn0bcd8AmPd+hGdoqCuOFVh/6PUmxvwHHv6A8H5l4n1pyc+to/tnSj7/B7W3JAtcD1HIWS/bRr3a+5fRGxtX7ZUwy1UmSJ2TCwo02fSopfYVjmClwL4fShST0UI94/FGp92Qu7L6C2tLuiV31IS+nl7PNy0qp5zhbp9cSO7ZUfBKXsBhQH2RaI5RtgnI54ygk8JIIOORwR4EZGY1DqpkaTBMYfTj+RcdTT6Ht8xuFt/TTOLMbwuOYm0rRpcPUd/nG59UhCEeaNcTyLLfBfukSq4ClXeYDeDxZ6Y8YmjzvVnVK09FNN7y1UvmdEha9Dp66hMrSoZcSB5qEE9VuKLbaB4qcHojkUlLLPII4Rdx2AVc08cMRmmdZoWJDtld150702kdtto1RLN73az3te4VgqkqOlxQ7hQHQzDgKSMjLaFeCox+9j5tOOsesL+u130/yvTuyphtciJhIU3VKwUBTIVnksMpV3x/hFtJxzIsAvS5tVd525KdrSZR2r6k3pXES8hJpUFNSqVq7thkeKWmm0YP8FtxRwY3Rtt+hVq7btGLJ0btJKXZKlS4ROTLbeF1KdUrL0wr4S3F8Sk+kEJ6AR9b5tmjydliPBoHf9KqQdR7gWFyf0N8yvl7K8MmbcxSYvUttTU5GkdiRwB+l3vX4+6fcLbu2DQ29tXa84iYmJBruqTJK61SpO+awwOXnAqytXwUIUrwAOmrpNp1qbvN3J020zPzVVvm7Ky5U6zUiCsyjRWXZmaUrmAlDalpSOnEGx1KYvb7XDdqdeNcBpRaVVVOaY2K87KEsuZaqNYxwzL4P2aW8FlCvQHFDrGUPsd9pStJdIVa8XfS0M6h3myg05t5BSqRoxwpkDPNJfUQ8fHgDUMqQsyblY4rUjTV1DQA08tb+CfU7ajfzCxmOZ+bMxjD4D/0WB257OP4XzDgW8llh0207tbSexLS03seSbpVo0SRZp9PZbHNDTaOEEk5JKsqWrPVSicx3MJwRhJA/JFVIwMecMEjn15HERj5GmqHyvMshu5xJPz7r6kjgZE0RxizWgAfNskIQitTWJLt2v7kxvL/7Io3+v6bHzTl/XHPXH0se3a/uTG8v/sijf6/psfNOX9cc9cUv5XMp+yl9XWN2P2MVvXF46aag7HL0qwcuC1S5dNlofcyt+jvuATco0c80y760vAeCJrlnnGk5FzuzPc5dmzjc7o3uOtFcw7NWzV0TM/KIVw+2dNcy3OyqsdQ6ytxPyKCCBlIjDeVl7QRuvrBwweFZGAQM5PQev8Q+7HUdP78tXVOxLN1LsSqMV2ya/S5WtUqeaOUTMpMN940QfhFPMjwIUPAR5nuh3C2ZtR2+aubib/cb9zNpUR+quslWFTrowhmWR6VvOraaA/hk9AYtcdlwwLmxWov7J33rG7tTNOtjNmVYroFrFq6ryDajwvVZ5BEpKuY8WWCpwpPMKmRyHWNUAY5gHiwTk46n0x6Pq7qneuuGqeo2sOo1Scq183PWZutVZ5SiQuZedUpWM/YgcKEjwQlA8DHnMVFxK5zGANuFQmv1rNf3pf5DH1c9hX9o7s7/AO6+2P8AVzEfKMmv1rNf3pf5DH1c9hX9o7s7/wC6+2P9XMRONUzq7SEIEKPQn5osVTWgpHk+uei9pbgtI760ivZgPUCuSa5RTvCCZJ4YLb6M/ZtrKVj5AR4x62htRBzn5on4QAArKscxn7E+kf7+iORQ1r6adtVEbOZa3oRwuPW0sc0RgeLh1wR71odf/C1ss3LIJ46PqdYtez4hubDZIOR9kw80o/IUPHqcgbtOhWsNo7gdJbH1gsl9K7frckmZS1xhSpJ7ml2Xc/htuBTR8cpJxiMOnbTbSjdFn0vdXY9LK7hoLbVMutplI4pim8X1GbVjmTLqXwqHxbwJ5dLVuxj3ajTnUypbZ7yqYasu7ZjyugKdWA3JVrASppOfeiYSnB8O9bQP+cJj6vz1Sx5xy3Fj1H/1mnHtjv5OHzcj0uvl3JldNlTMMuCVP/V5z7J7f0T+o+tltHhAB584mAA8AIiSniUBnryA58sZBPo6EYhHyO5pBsdiF9Ssc5w1dkhCEZWUhCEESJFrQ2hSlrQ2B4rUEpHLOST0EVAAeoz92MRva47tvoG6HDSGz6iZXVG+mXZIqQ5wOUykDKZh7I5gunhl2z1JWs8uGO/yrl6fFsQjw+nHtOIHuHc/MujzLj0GGUMlbOdmgkep7D51bxrF259DtDUS4rV0p0PktRrSkZtcmzWqjXnJE1AoUQp1tptlzDRI80qIJ64xiPMU9vjdqhn6Vqz+uOV3TJ//ANWMX2x/aFX94+sCbBlarN2rZEhJKqNdrLMsl0yEqPNbQhKuReccwhKVdQHDnzIzIo7BXTkpBXuP1EBxz4aHJEZ+QjkY+tscy509wWVtBiLQZWgF1vFJ+ext9C+X8DzBnjGIzWUD9MbjYXDbfoXmB7fG7EglW1q0OXM/8bZr/wB1i8nZb2str7o9UpXR+99NJbSW76g26qiOS9Z8ulqm42OJUvlaG1IfUnJbTjCuEjIMeCq7BTTzhPd7kNRkvc+HNDlMA+Gcc8ZjARqBZ+o+2DW2v2nPvTNu6j2hW+OXmZdSkqDrK+NiZZUeZSsBDiT4hQz74xVhmSsi5kgnpMEGido5BdsbbWDybi/KzX5uzlgE0VTjL/vBO4Iab772LQFv2ggjIUlQIyFJ6K59R8hGCM84Ra9s73J0LdZoJZ2rFMMrK151BkrhkW8jyKqtAJeTg/YqOFoPihY9Bi6GPjvEsPnpJ301S3S9pII92318r6swzEYauBlRC67HAEHzJ7fMkIQjhrnpCEIKxrQUhCEFLQEhCEE0BQJIBIwT8pxGsnvr9kRVPZhu21u2wy+02laiMWfUJWRTWnLwck1z3eyMtNcSmBLrCMGaKMBRyEA+OBs2lKiCCOXjyj5nnbmpLna0b1wS4Sq46Z0yeH/gKnDIHydcRgrIYLrNB/VYdX/eM0T8PXf/AHSIp9lg1ckk7GqGlA8fd69zPo/WZjX42FdmzuM7Rmq6l0fb3MaYy07acrJTdW90dZckEFEy48lruVIadKz9QVxAgYPj4HI8v2Mh2lbTbzqJ/bGspRkBu85kqUc4AGZLA9Z+cRTqKuEbVmE0L9lJbX7zrkjQ9e9B9U9DpV9QCq1T5pmuSUtkgfVGUBuZxk++ShQHoPSNkXSnVjTTXGwLf1R0jvi2tRLAqrIfp9VpM0JhiYTxcJGRzSsHILagFpIIIBGI+WRu22Q7m9jt8SWn25PTOpWRUp1tyYpk8y63NU+ttpOCuVmmlFtZB5FJKXE5HEkcaQciHYY9oldezHdZael9y3FMr226h1aWodw01x5SpWlVF7DEtVGAr3rqHVMNLxjjbWOIZQ2UzYSULQvo2NoU4621yHEsJ6+k4jUr1y9k91PRzWvWLSJvZpRrgatW66xbSKgu9nWFVASc69LB3uvJSEFQZ4ynJAyRk4zG3FLIcbnpdtxPdupfSlQCs8JCsHB/2x8mXe8pR3pbwcZCRqrdxUAeo9upvOc5jLzZQjF73WzL/VYVY/eN0X8PXf8A3SH9VhVj943Rfw9d/wDdIwcbEuyQ3X9ofYF66k7f5vSBi3KBWEUKf90Vdfp7q5pTCXvqaEy7wUjhUOfH9yL4/wCpje0o/wCktrv4aTP/ALjFeoqz2Ryr5P6rCrH7xui/h67/AO6RmB7JftcJztPKvrfSprQqQ0YFnS1NmONqvrqRnhMuOpIIUy3wcPdZGM5z4YjWa/qY3tKP+ktrv4aTP/uMZ7ewv7Lbc12dFwbkKpuDm9KZli6pSkMUv3N1lyfUhUu66Vh4LYZ4U5cHPMZ1FVyvaBss0u6bWhzbdts123AsW81eDtl2rUblTSlzJlk1HyZkudyXglRb4uHHFwnHojVR/qsKsfvG6L+Hrv8A7pGx92of9zh3y5/ctuH+Zrj5X6RxLQjhVzOMpSVEfLgdYxI8g7KMW/K3Av6rCrH7xui/h67/AO6Q/qsKsfvG6L+Hrv8A7pGMbQr2Phv73D6LaU682BP7dWrGvGgylx0dNRuyZYmvJJhHeN9615GoIWEkZAUY9VHsY3tKP+k9ro/+rSZ/9xhqKtc5gCvgf9ljVhiWmpk7HKAEttLX51/PAcQSSAcSnIHHWNv7Ta5TqBYWn97Kk00o1yjyFVMslzvBLeUMId4AvlxcPeYzgZx4RoOTHsYrtLXZWcl2antd43G1t87zmuHKkgDiPkXIcyc+oRvt6PWxUrK0z0qsusqlXKxSKFS6XNqYWVtqeZl221lCilJKeJBwSkEjwESa4qhzx2WrZuC9k31XQ7XXWvRhrZtRLlTaF11W2fL13u4yZ4Sk04wHi2JVQSVBsKKQSBnGTjMZb+ye7Sya7TbTDVbUWb0fktGl2zcDNDTJtVpVR8tC5ZD3e8amm+Egr4eHB5DOfCPnzb+8/T0byV8Syoaq3VjJ6Zqcz0+YRtpexS8fSx7qSBjN/wApnBPP/g1mETiRuri0WutqHu/ljx3cHrhYG2fRTUzXvVKrIo1hWrSnqrUHjjiWEjDbLYzlTrrim2kJHVSx6I9kUtKOauMgDJ4Rk4yOeOpHhy8VCNGv2Sf2iA1Z1RpuxfSuvtu2BZM8ifvh+Wd+p1O4gk91Jlzp3cohxZOTyfcxjKOVqojNzuvbFeywqqVKKNjNJSgnIC79c4kj0K4ZUgK9IB6xtBbJtxru77apopuWmLQRYDl30lVSNIRNmbTIkTLzPAl4pQVjDIVxFI5qPozHydk8hw5Kkp81OcjCc8hjw5Yj6d3YsYHZY7KsDB9yrqQfEA1GbiqNxJN1bKLDZZP+7+Un7kWb7x9+W17YfZEve24zUiWtxU0hw0uiSLJm6xWlo98JWSSQpaQcfVDwoBOFKCvNPcd5O6Cztme2XVzcnessqp0q2KWqYl5BKyhyr1BawzLSaFdE9686wgq8ElavCPlwbl9yGru7HWO7ddtcLqm7tvyrPFZc4leT05hIPBKSLfViVb4gEtp4cJHEeajFh4UYjflbTeqXsrt9qsTsnobs5lZqgJVhqdu66y3MOp6gmXlGVowR4FYI6c4/O029ldV8VKXY1i2ZUR2h8RLsxal2OeVNo/gszTCWiBz6uD0Rhw2Q9ilvg32WdL6pWBblpab6PTK3PILlu+ouyrFYCCQtciy0068+2CMd5wpSfA5yB2feZ2E++jZhp9VNX7gpVh6u6X0xszVXqtnzrs29QpYdZibk1tNvNsjI4nG+8SjIKygZMVayr/ZPC3o9kXaQbT+0Btybqu37ULyq6JJtLlWtWrMeSVulJP8Azi5XJ7xjPLv2ypHME8OQDfcEqIBwD6jkR8iXRnWbVHb3qZaOsejt31ixNTaFMJm6dPyq/PCueWXEglLzK8cLjfNtSVZIVyj6hXZ5bzLe36bS9MdxtEkZSk1yoNu064aW0rKKZWZYpRMsoJ592VFK0E9UvJ+DEmuJKpl24XtO43Vl7QPQHWbW9qgN3S7aVtT1wJpq5nydM+WGyvui7hXAFYxxYOPQY1PkeyxaypKT9I3b6iQk8r/exkgH9ieEbMvaLK/+IRvJ5JP/AMG1d8P/AJ2VHyk2VEMSwBIHdoPX+CPzwe4grMQuN19Z/aDr85un2w6Hbi3bXZsl28bfZraqS3OGaTIFbjie7DxSkrA7vPEUjr05RcfGO3sisr7MbY6VqWpQsCUGSc/8+/GRfgHpMSbwq5HgGywe9rP2xE52Yl96I2VJ6A0/Wc3hQalWlPv3Eummn+SzTTAQEpZcCwrvSrJIxjGDnMWubAvZC9Q3v7stKtsj21aj6csXN7Yf8NNXc7OmV8nknpnkyZdAVxFnh5qGArPPGIx9eywBwa77KCnORYlxEHJ5f8Ky8YwewSye1j2r5KirNf55II/4Gm/REC43VojaRdfSjHMAwiIQoJGMdIhyQFqcyEhJUTjpjnz+bH3YtVWgLqd+3tbumtjXnqLd8+1S7UoFJnK1UplagAxLS7KnXFZPL3qCBnxIjUMd9lhVJTzgk9jdLmWVLV3AVfbqXHEcygFPkuAtQxyzgHIzyjI97I73SHQnYQ7pFRaiqTvfVWsIttDTTgC/adgB+fUB1UhQDEsT6ZgHwj56iQOApSSkYxlPmnpz5Doc5/HEXHZSZGLr61O1PcNa+7HbfotuMsxluUol4UBirplQ93okZggpmJUuYHEpp5t5rOBngBwMxcHyPMZx4Rqnexct0Xuw0W1r2jV6ormK3aNSTdVvtFzKjS5492+ygHoG5hsnA973yfhRtY5CiVApUCc5HQ+r5IixxKoc032SH3Dw+JA6D0mEQOMEkA4ixYsRytbTtDvZAtS2I7tNRNsLG1elams0GTpU0msuXa5JKmvK5JqZwWEy6wnhLpRniOQAeWcRZR/VYdX/AHjNE/D13/3SMUHshL+6x7hyfOJpFrcz/wBjS3oi1nYb2bO4ntFqtqZRtvs1ppLTlqS0lOVQXFWHZAKamFqQgtFuXfKyCg5GB64qc43XJjYCLlbAv9Vh1f8AeM0T8PXf/dIf1WHV/wB41RB/9Xrv/ukWLo9jIdpOeEGqbXMnAP8Axzmhz+7I5jBNrDpbdGiWqmo2jd6e1a7xtasTdCqvkTxdlzNS6+BzuXCAVtnqF4HMYxGA4qfhNX0guyc7Tad7TfT3We+pzRmS0ZVaVwSNETKs1xVS8uD8op/vCpTTfAU8HDwgEEHOR0jLGMcSEkjKlBI5gePpMao/sUgn6X3eSCVEe7+hgZJ5f8Euxtbj37fXHEPHGYscdlQ9oBsFp6XD7Kuq1CuG4qCnZFQ5wSFSm6f3vu8dT3vcvra4uHyTlngzj5fkjP32YW++Z7RbbIrcRNaYyukrouqqW17Us1VVQSRKpZPfd8pts5V3/veHlw9TmPmMaif2Q9RCRkm46t1/669G/F7GS59mk+OmNUbnP/gk4ixxurHxgMuFsKg5AMIgnoPVEYsXGSOv3bXDa9pXZc6ZVM8qmUqdqYYLnB35YYW7wcWDjPd4z4ZzHYI6DquSNKdVilSkn3K1nmCQR/WL0FgfKstR7+qv6r3i0nZBb4QFlHEb9e5kHB5eSRsi9njvAf327UNP9zEzYEvpk/XJqoSyqM1UTPIlvJpgtcQfKEFXFjOOEY6R8rd/nMug5OXiTz9KjH0dvY9xP6lVoHkk/wDClwfz9UUhx12V72C1ws1eB6BGI3tZe0+nOzFs/RO6pTReS1mN31io0pTD1bXTfIBLS6HuNJS04VlXHwkEDGM5MZc41LfZX6idJNkazji911xc/TmnMfnMWlQicSbFdk2seyU6ruT3K6C7fHNn1KtBu9brp9tKqqLydmVU4TDnB3yWTLJDhT14SoA+kRtSJKikFSeE5SkjPifR6RHy0uy3we0n2GggY+itQM/L/XEfUxQkKS0Pep5YA8OZiERJFysytAOywb9q/wBsfPdmXqVo5p9KbfZDWRF127O15U29ca6aZEsTaZfughLLnHni4uLIx0xFuvZ8eyCahvm3aaa7YJjaxSNNEXDL1N81lu71zipXyWSdmcBlUugK4i1w81DAOeeMRjV9lYYG5HZ7yznTusH/APKyIx5+x+gD2sG3AYwDIXLkAkZ/4GmYi151WVrIwQvpChQUApPQxGIDJAySTjxiMXLjuG6R+RcNV9orfr1bDCZpUlJTE4GlL4A73bal8PF4Z4cZj9eOpagf2P79649pJ/lnr/W64KI+VZahKfZYVXUlChscoRyATi/nevj/APJOkbI3Z17w3t+e0uwdz0xYDGmL1bqNYkDRWqiZ5Mt5FPuyvF35Qgq4+548cIxnHPGY+VyEgoRnOSBzzH0cvY8YA7J7QUDP/pDeH+vZqKWuOuyvewAXCyj7ktXXNANveuOujNARdSrNtWp3L7XKfLCZ8ysst4MlwBRQFFHCVAEjOcHpGqWz7K/rLimwNjdGBVgcr9eyM+jEp8sbJvaPtpPZ972iRxf/AAVXORnwPtc/0+YR8rOUOFSxAAPmmEjiDYJE0HlfV62x6s0XeftH0Q1tu7TugUykX7a8ncMzbk2U1KVlFPIUC2VPIw6AE8lqSFc+WOkUaXsV2UUWuouek7RtttMr6HO+E6zZsil1KxzyFd2TxdfHEeKdkYeHsv8AYUkcgdMaPn5coWYv9r9eotrUKtXPclYkbdtynSjs9UKjNL4GZCVbSXHHnFnklKUo5n0ZiZAG4Vb3kGyxy9pt2jenPZkaE23e9TtKmX9elYqYolr2a1Pop6aghGFzTvE0ghlhhBSokIUCpSEhOSSMHVleynKveN8WhaK9lNFkfbasyNKVM+7txapczEyhnjKfJRxcIc4uvPHXnmNfbtT9+dd7QLdneOrUu/UZLSmlk0Cw6e4ojyKjsuHhdKOiXn15ec5ZypKSfNiyzRFKTrXownhACbtonCAfeD2wY5D5Iqc8rkNYCN19dIjHXGfkOYplHI88xVPh6hEIvC4zhuqGCOoIiEVyARgxIUdMZMZWFThESCOsQgiQhCCJCEIIkIQgiQhCCKIx4jMSrAVjA4YjCCKiocJxnMSxWKQTk5iUoOeRGIIqcIHkSIQRIQhBEhCEESEIQRIQhBEhCEESEIQRI5sh+umfWr8kcKObIfrpn1q/JBSZyqLvV37aKEV3erv20UIKKQhCCJCEIIkIQgiQhCCJCEIIkIQgiQhCCJCEIIkIQgiQhCMaRe/dZ1G1uyQ5+HWI4PoMVg2AAeIZ9cSuo2CpJbIIyTj1xVwB0AETAEnABJiHUlI5nGcfJESexWR3ISERwfQYYPoMT0HyUdY81COLOyUlUZGcplSlpadpkwyuXmGHkBbbzS0lK0LSeSklJIIPURy+FXoMQKVYPI8vkMZYCHB3cce/so+w46T3/R3Wktvx2uVPaLuHuG0aaiclrHnVit2jOBSuMSRVkNBf2Tks4VNKUOfJtX2Qi4Cl9spvRplNp9LFU02qglpduWExM0FK3X+AYLi1FWVOH7I+JjaD1n27aL7haNTKBrPpxQr9pko+ZmS8pDiHZRZGCW3m1JWjPiAoZ8Ytw/Uvdh/jt3o4/wDwtUv/AHmPqih61YJV4dDBmGk8aojFi6wP1khfNlR0lxikrZJcDqhFA43a25Hz8FYGP1aDen4OaUfg8n+lD9Wg3qfGaT/g8j+lGecdl7sPP/7vNIJ/7WqX/vMR/UvNh/73ik/5WqX/ALzFh6l5Edv9rD/ZH7yDIGdBziA/tH91YGP1aDen8ZpT+DyP6UW/7ke0L3IbqbHk9NtTatbEvabc+moLlaPTRKmbcTnuw4Uk8SEleUj4XONmb9S92H5/teKP/lapf+8xFPZgbEG1JWNu1BWUkEJXU6itKseCkmYIUPSCCD6I5NF1ayTTzieHDTqHHsj9Opces6aZvqIjBNiAIP8ASP7qx0dittN8llKtuzventiam++pVnpWnHBLnlNT6CRzKzllCh4Nun7KL++0q3ZI2t7eqi9QJ5lnVa6Eu0a3UJzxSylIHfTZSOeGW1gD0rUgCMgFCoFDteiUu3bepFMoVBkWG2JKSlGu7Zl2UDk2lI5Af+cYUe2x241++tLbL3B24X6iqzA5J1qVCSeGmPOBQmkp6Hu3UgEnkEL4ieQjzXCswwZmze2pxY6YnOAA5G27GfTyt/xXA5cu5VfTYYNUjWkk8c/LPv8AJYaOz42rTO7LcTRLfrMvNTGnNF4K3dcwtwkrlEL82X7wfZvu4QVfALqvsY3WZeXl5KWl5STYak5NDYbaabRwJaQBgICfsQOgA5ADlyxGrH2MO5umaX6u3DoJdCqbIUi+XGVU2ecbCS3WGUKCGHFnmUOoUvhzyS4kYzxRtQqOSTggcsA9QMZGfnz92O3+EjX10mO/F5xaJrRo8iNt/puPmXT/AAfqGjZg3jwm8hJ135B8vda23moej0dIQhHzyPNe8kWSEIRlYWJLt2v7kxvL/wCyKN/r+mx805f1xz1x9LHt2v7kxvL/AOyKN/r+mx805f1xz1xS/lcyn7L2zTfQa89U9M9fNTbUZbnabpzSabXq/LpBU77XTM+iTL6PkaW6hSv4OPkjxNOQoYGTnkDyzGzx7GHsu1dSdYt8+nt80OXr9mV3SmWpFVknhlM3KP1NDTrZ9AUhXXwI+SMHm+nabdGyfdNq7txuoTE3L0OoFVHnXED/AIXpD2XZOaz48bRGSOXE2odQYiplbcPsZvex9EzQe9Nmt51Uv3lp+r24tZLqsrnLfmXBxspT4+TTLnDjwRMJH/NxbD7J93qpnazpjsPsurJdkpLubzvwMOgBTyuNFOk1k8hwp76ZPpStlX2YjW62Mbsrt2Rbo9LNx9qy0zWBQ51TNXpiX+6TXqS6hTc1KKV9iFtrOFY5KCTHle4TW69dymuOq2vGos8upXhdlbma1OFXRnvFngZQOgShtKEADklKG0joYKlsNjdeN5TwqU64UpCT3quYKSAeI468sAj05j3PW/QW+Nv0/ppRdRpRNLue47Opl6JpygUrp8rPoU7LNvZ594poIWUfY8QEXl9kPsjmN9e9nTbTysU6Ym9J6EtF1Xq6lBKfauXWlSZYq9My73bAHXgW4sfWjF2vskiXl5XtMarKyssxJyzdhWyhtlpIShlIl1BKEgdEpGEj5AIK+/ZYB5kYlZoZKvqa+ZGPAx9XLYRz2QbQB/8AwwtgD/JzEfKOmv1rNf3tf5DH1eNg39o5s7/7r7Y/1cxFka48/ZXZJQQQSOXrirgDoAIQixce6iCR0JEQhCMWRfk16hUe6KHWrauCmStZoVRlHZGelHkBSJqXcSUrbUD1BBI+b0Ro+bvdu9zbOtyFwWDKTdRl5CUmm6zaVWBw5MyKlhUu4hz4xpSQ2o+C2jG80MlXClJWsH3o6k4zj5iI1BO1y3O0XXzcQ1ZdqCSnLLsND9EbqLLaS5Up9awqbWHs5LLZQGgg9VNlXRSo+kfg1VNccWkpIRenkF5AeAbWB9L8etyvn74QlLRDDI6qU2qIzZluSL3P0LYv2G7pafuz28Wtfz7zDN9yCU0i6JNOAWak2nznMdeB5P1ZP8FfyGLy4xDdjhtwr+jO3er6l3aJiTr2oE1K1hmQUCBJSDTbiJZRB5hTyXVu8+iC0k8yYy8x4/1ApKKDGaiPDzeEOOn/AOYfMePResZHq6qbCYJK7aYtF/d+D9XKQhCNPW0pCEIIusXreFu6fWhc993fU2KNa1HkHqlUJpz3rLDaCpZ9eByHicDxjRk3Q6/3Ruq14vLVmtM1BpyqTYlqRTU/VFU+QQvupeVQOneYwcDqpZ+EI26u0S0ivTW7Z9rDYmnzzpuryVmpy8ok4FTEs6l5UqfkWlBIHipCR4xp57cdSaBo3rxpXqbdltS9023Qq4xUZyRmEk5aQvBd4fsnGye8CfhIA+SPrz4N2FU0dFV4rG3xKhvshvkLXA/75FvqXyt8ILE6h9ZTYY8+HTu3J/GN7f4f+a28Ozn2ot7UNvFAotakmGNVK8G63dLqeamZlSB3cmFdeBhGEcJ5BZdPjF+eAMchgAAeqPyaBX6NdVCpF0W9UZer0Coyzc9JTbSgUTDDiQtCwRkc0kGP1/EjxBwR6DHy3mDFKmtr5ayrN5XOJO1rb8egHFl9K4HhsFHRRUlKLRtAt67c+pPKcIUQCAc8uoH4/D1xgh7aTaabxsumbpbOkF+6O3mUU65w01lU1SlK+pzRSBk+TuKxz592sn7BMZ3wCpQSk8KicA4zg+rxi2jd7rRY2gm3TU+/7+kZGuUX2qdp7NIfXyrU1MoU21KBPThWSVL9CQo+Ed509xisoMXp5aNuqS4bbzBPH0LpM/YJR12ETw1jtLLEg/ikD/Wy1kOyh3cjbpr8xYt3VISeld7Os0uoF93+t6bUQoolpkqPvE8R7lavguoV9hG4KOIBIUFpV1IUnBB9GPD1enJ8Y+fTp1p3dWrt/wBq6ZWLTUTt2V6os0yRl2iQ2kuKwk4A81ptBKzn3qQpR5AmN/W0KDNW9adrW/O1N6tTkhTJORenHQeOccaYQ0p1X8JRbyfXHtPwm8GpYcRhrIXASyg62+emwDvdvb1Xk/wd8ZqJqKWie0mOI3a7y1fg/Vf0XYYRVSyMdQPuxN3Q+EPnj5iX0dsqERSOIgCK+McoQUHnyUndH5fmiIRw9Rn7kTQgq7qGB6BDA9AiMIJdSr96r1R8zXt0Eg9rTvaSfe+6WljGfD2ip0fTKX7xXqMfM17dAFXa1b20JKgpVy0tIIOCCaFTgD+OMO4XIgWYP2J4f/hB3uH7L2itjP8AKZ+N0oEgghRB9OecfM87KHtTprsxK/rZXWdF5XWH3ZSNMlC05WFU4U7yVx9ZICW1hXEZk/N8mIzOPeyw6v3bi2dkVILqU5QV3u4E8XoI8nwc/KDiKFiUEmwWS72SdbNjVnszrgr10NyhuejXnQX7accICxOuurQ602o+9C5YTClAde5Tn3ox882WmqjTpmWnqS463VmXUvShSCVCYbwpsjHQhYAz6vQIyd9o92r+4/tJaxa8rqRI23pzpPRXnJuiWbQ1OOSku+ocBmZmYdwucfCSUJJCQkKJCRH53ZMbJbn3xb0NMrGlKPOnS+3Z+Wum+Kklv6lT6TLPIWG+P3vevuJaYSkn6oFOE+anMTZyrQyzd19OyzHHnqFZT8yVGZcp9Pcdz14yw2VZ+6THygd7uPp0t4QPT6Kl3Z/yzNx9ZqTSEzcolLTbCQ6gJbR71sZGEj5AOQ9UfJj3vEp3pbwCk8Kvoq3bg4zg+3U3+OMyKMPdbgXsVIn6Urcyok5+iOzzz/8AcqWjaR4h8M/fR8qXa/2i+83Zfalx2Rth1zq+llrVepe2lQlWaVTpsTUwlpDKXOOal3VjzG0DGcZB9EXM/q73ay/vxLk/Byh/+5QYNll8ZJuvpg5/hH54ieaeFWVJPgTkdc/7BHzNZ7t4u1nYptRmG94dwJeRLuuNqNt0QlK0oJB/WYxyyPNwevoj6RmlFZqlx6VaW3FXJpc9W6hbFHn519SUpL0w9IsuOLISABla1HkAOcTsFxXDzVp3ahHPZw75Sf3Lbh/ma4+WAj641kA+cOoj6n/ahf3ODfL/AN1lw/zNcfLAb+utfbCKJPlBXRcFfU27KsY7MzYKE5SPoTW7yBx/8kTF/HP4Svniwfsq/wC5m7Bf+6a3f5omL+IvsFU87p4gnmRnrFaW/XEt1+uJ/KIoxWlv1zLf3xP5RGCNlhvK+UFv8/t5t5X/AHq3T/rOajbT9ilf2se6jCeM+7+TwnxV/wAGs8h8salm/sE7595QAyfoq3T/AKzmo2yPYrNSp1G2q7t6rV6hJ0ilSl8MTU3NzCwhqUYbpTanHXFHkEJSFKJPIAEnkDFcHC5h+Ssu/az7+qV2e20i6dS6dPSExrFXOKhWJKOBJ76puIUTNqb6lmVbCnlA++WltJ5KJHzHKhO3BdtfnqlUpiqXHdVSm3JmZdeK35ioTTq+Ja1HmpTi1lSlFXPiUc84yfdsD2gVR7QHdrcl40KcnVaGWv3tuWHJElIMg2sh6dUk9HZpSUuFR5JQWUZylWb++yC7O/292mbyu0I1RoIXSqZp5dND00l32gBMznkLiJ2rJSeXmDLDS/jO9cHNCM5cTdQiG261r0niSlYUFoUApKh4pPMGPp3diz/csdlfIEe5Z3/WE3HzD2BhiXSOHAbQnI8cJHPHgT1x8sfTw7FkkdlhsrI6+5Z3/WE3EYuSk3Cx6+yjb2mqDsJ0stCTmFtm4NT5BubSFYS6zLU+cfwR48Lhl8fLj0Ro06J2AjVXWXR/Sxbz0q1ct10a3VONnC0Jm59mXKgfSA+pWfkjcz9lbPLTt02lyZBCF3xUnTy8UU5I/wDrkaoXZ7yzc5vt2cSzpAQrU23Cc/JPtK//ADYAquM+yV9VG2bPt+wLat2xLWo9PodsUeRYpVOkZdtIak5aXQGmm0JAwlISgYSOnXrzj9OfkpGqSM5T6xIy9WpLramZmVmEBbc2ytKg40sHkpKk+aQeoV6o576uN59eU4U4pePRxYMUHCAhfXoST4YAMXWCq1FfJ23vaN03brvH3Q6G0FK26Ba191ikU3pnyNEyoskY6DuyjAHgAI2y/Ypd7Tk7oZu504mZp12Wpt40usyjfGSWUTEj3bgx4BTjXEflEa5HbOyzUp2pG9NlgYaN3KcHrVLMqP4zGdX2Jy+tVS3wyhCw0JO2Hz61PTifyN5imL5RXIf8lbK3aK/2hG8r/u2rv82VHylGvrMt/e0f5qY+rX2iv9oRvK/7tq7/ADZUfKWl0lTMukEpPdI5gqz70dMH8vKJP5Uabgr6jXZEEDsxtj+SP/QGV/078ZGsj0iPl/6U9sR2kmh+m1maSaUbn67aOnNAkk06jU1qgUhxMlKpUpSUBx2UWtQytZySesegfq7vazfvw7l/Buh/+5RNnCk+K5usqnssIj6O2ynn/wDMHcX+tZeMYPYG8+1l2s58DX/9TzkWP7ot6+6DefWrNunc7qzUtUq1b8lM06kTb9Ok5QyMu66h1xAEq00F5U2lfnA80gRe/wBgYko7WXayggJINwDA8P8Agecio8q0CwX0rQolIBPLESkkAqSkqUOYAAJV8gB9IyPkGT4QT0HqjwndBrxbm2DbtrRuEupbYo9oW5N1woKsGYeQnEuyg/DcfUy0n+EseqLXcLhXK0MvZFm6X6P/AGgle00olSTOWRpZTWrQYDastqqi8TM+4COSj3jjTXF6GQPsYxV2RtY1Kv7a9rruzpEqHNNrCrtDoVV+pqLjr1QU4Ats9OBoNpKz9j3qD4x4PeF4XBfN2XdqBeFSVULjq9Qna1VZlZP1aYedW6+vn0GVuLA8OST0j6FHZ29nNRpbsVE7Xb0paJC7dWbTqdx13jRwrlqlUWku09R4sFJl0MU3IPQtn0xSuXHwtO/sfN0o2idoRoFqFWKj7WWPVqgLMudSiEtCmVBSGFOLPQhuY8me5+DQPjH08lNONqUhfJaSUqGQcEcjzj49twUCuWdclctavS0zQ7ppU69TZ5BHC9KTTLxbdGD71SHGs4PMFJHhH1Deys3Qjd9sK28ayTcyzM3eKM3b1ypCvrNWp58lmMp65WW21gn33FnoYmzlQmHFlkDiCuh9UcmIFBXgDOYtVTF83b2Ql/dYtw3/AGRa3+ppaMoPsUPnf+9VJ5j2gt7+eOxi79kHLC+1g3E4IUBSrXGR6faaW5RlG9igoWb/AN6qglRT7Q28Mgcs+VvHHzRS7lcr8ALdAGSpskqzlPj6o+VD2jX9v1vSHgdTbgz9yaXiPqvpB4m+R6pj5UHaNf2/W9H/ALzrg/na4xJwFVEVtTexSf7X7eV/3gUP/VLsbW49+39sI1SPYpP9r9vK/wC8Ch/6pdja3Hv2/thFr+FGX5S+QRqJ/ZC1D/wjq389ejfd9jKvstdmm8lbiEr+ijc/I/aSfyxoRaif2QtQ/wDCOrfz16PwpOtV2QZ7inVuvU+XyVd3LTrzSM+J4UKAz8sU6rLkFt2WX2EWXEuqShhKXVkZSlJ4lK9QzFZxt1lfA806w514VpKT8xj4+abou0k8F1XdkDniqzPIffxfRtc7UnfZtErtMntKtwl9z1rsO4fta4J1yrUaeAPNtyUeWeE4BHG2tKxnkvOMWMfdcR8PkvqQx0DVj+xTqt/gpWv5g9Fh/Zgdpbpn2k2ic1eNv0uWsXVygKZk70tPv++NLmFglExLLICnZN0hzu1n3pStCgFARfhqxy0p1VzyzalZI+UeQvxYqg2zl8ht/wDXLnp70/5xj6O3sew57KnQM/8A3UuD+fqj5xT2TNO8JwrjOPlPESB6siMgmgHas9oFtj0toGjeg+5Cr6f6ZU1x9+RpbdCpcylhby+8cPeTMs44SVEnBVgeAEUu5XKfHdt19R6NSr2V8R9CHZH/AIXXD/q5iMDn6ux2sf78SvfgvQv/AHKLVt0faAbwd6dKsyibn9aqlqrS6BMzM/R2X6VT5PyF15IQ6vilJdpSioISnCiRyMRJKwyHuu1dlt/dKNhv/etQP5wI+pqx1Z/39MfLK7Lb+6UbDf8AvWoH84EfU1l+rP8Av6YnD8lRm5WkF7K0AG5LZ3gY/wDg6q/+tkRju9j9rSjtYNuC3FBLQp9y5PQg+08z0MZEfZWn9sls7/7uav8A62RGq/KTM7JPompCanZKZTkJdl3VNrTnlyUkgjPMcjzir8IqwNu1fYS75nllxAPrz+QxyCzMlsPhl9Uv8b3R4D6iBiPj9e6e6/203Z/lSZ/px6FpzuF190grrNyaVa16wad15pQUmbpFxTcs6nhUORIXhQzgcx8kXMKjosvrgdenOOpagf2P79/7Dn/5uuNTnshvZAd46i39Z+17fhW6TUapWZhum2xqQhlEqXZ9xXC1K1ZpPC2C4rhbbmkBHNYStAJ4jtkahpKbBv8ABSpIFGqCeYIPKXXyVnnkEkRO6xZfIJT7xv7WPo4+x5P7k9oL/hDeH+vZqPnHJ9439rH0cfY8n9ye0F/whvD/AF7NRQ35azJ8lXxdo9/c+t7X/dTc/wDq6Yj5V0r1l/8AFj6qPaPf3Pre1/3U3P8A6umI+VdK81SwHM5TGZflBZpwvqE9kacdl9sLJ4j/APBjR+nMg8C8YHjzx9zPojDP7JO7REadaeU3YXpdWgze10yrVV1BflnQTTqGVhTFP4h71U0psuKz5wZZ6fVkg3/bUd01g7Luwy2q7jdR3gujUDSWkKk5FK+F2tVFaHES0iz/AA3XSEk/YpC1dUx8+XXHWXULcXq/qDrbqfV3a/qNdNWdq1QeQCpCXXFeY0yj7FttKUNIbGQlKE4i1x2WIwNRuvLm5aYeQ68y26WGeBDiw2soZ4yQkk+KSR5ueYyAY9J0PJVrVousgpJuuhnB6j/hBjkYz5btuzwTsc7EXTi5b6orUluH1C1NoNaubvcl6jSJptRMlSsnnhttZcc8S66R9jGA7RAAa2aNYGP+NtE8ev8Awgxz/wDKOO5cgL66R6/cEQiJ6/cEQjkt4XBfykIQjKioYB6gGGB6BEYQRUD1MQiqUZJOYp4PoMEUIRHBHUERCCJCEIIkIQgiQhCCJEcn0mIQgilUBg8hFGOREqvemCKjCI4I6giIQRIQhBEhCEESEIQRIQhBEhCEESObIfrpn1q/JHCjmyH66Z9avyQUmcqi71d+2ihFd3q79tFCCikIQgiQhCCJCEIIkIQgiQhCCJCEIIkIQgiQhCCJCERAJOBBFCIhJPQRWQkJzxZ+5Exx4ZgilSCAAYj6IQIJBA6+HPH44d7J2uumajX5bGllhXfqTelQbplqUSnv1KdeUR7xpBUUpz1WSEpA68S0+kRrXXH25uvj9eq7tqaT6VUm2lPrMmxOiZemUNZ83yhYWAHiOZCRjnHqPbUbsDPVSkbS7JqSXZZgy9ZvBxHvXXespJL9ASCl9xJ8S0DHlHZe9nRYW420Lr1m1/olbqenzjppdtyctUn5FU/MII8onC40UrUhJCWgM4KuI4wAY+psh5JwXCcvnMGYo9bZCA1vex8hcfp43XzVnLOGLYljn2ky9JoLPlu7XHIJsf0Ffl/q4+5v9znRX+Imv0kP1cfc3+5zor/ETX6SMuH6kPsN/cxvP8Mal+lh+pD7Df3Mby/DGpfpYu/hx06/ID/Z/wD4iz/A/Pv5cP7X/wDDWI/9XH3N/uc6K/xE1+kh+rj7m/3ONFf4ia/SRlw/Uh9hv7mN5/hjUv0sP1IfYb+5jef4Y1L9LD+HHTr8gP8AZ/8A4ifwPz7+XD+1/wDw1iP/AFcfc3+5xor/ABE1+kh+rj7m/wBzjRX+Imv0kZcP1IfYb+5jef4Y1L9LEU9kLsNUcfQyvMf/AFY1L9LD+HPTr8gP9n/+In8D8+/lw/tf/wANYjv1cfc3+5zor/ETX6SIjtxtzh6ac6K/xM1+kjLn+pB7Df3Mrz/DGpfpYlPZBbDCcnTK8/wxqf6WH8OOnX5Af7P/APEWf4H59/Lh/a//AIaxG/q4+5vp9DnRX+Jmv0kP1cnc0f8A7WuiX8RNfpIy5jsgNhHLOmF5k/4YVL9LD9SA2EfuYXn+GFS/Sw/hz06H/wCAP9n/AOtP4H58/Lh/a/8AoWI5PbkbnSRwaa6LJIOcpYmir7n1TrGW3Ybvbt7frp/qLZWpdoWzRL6kZfuK5R5V5TslWaZMBTZfaDnn4z5ih0StSfSI6Pqh2N20mrae3fT9KbXuiz9S3JFz2iqMxck9NNS08BlrvGnFqSpBUAk5BwFEjmBGuJt41kvrZpuNot8Kp89Ta1b1UepNw0k+aualQru5uVcx0OBxJxkcYSR1zHcU2XMsZow6cZeh8Cqi9obEHz8yN108+OZjy7iEJx6XxqaX2TuCN/mX7G7zbrc+zvcfcNgsTFRl6fJzTdZtKqBRDjkgXCuWdSsfZMrQpJV8Nsk8gM7Yuw7dJI7sdvdr31NTEsm/5ACkXRKpwks1BtKSXQj7Ft5KkvJ8BxqA5Ji27tGNu9ub09qlE1g0oblbju2h043La7zAHFVaU42lcxJj1t+eE5+uNkcipQjBJ2ae7Ve17cBSV3FUg1pTdHcUm4iTwtsZWfJp0p9LTjnM+La1g+aARnFYRnTKwltaupNneZsOPnAv77qmgmOUMymEG9HVEEHsLnn5j9VlucA5AI6EZiMSoWhxKVpcDiD7xQVx8YxnPEPDHPi6Ecx1ETcvA5EfHWm1rfR5HuvrEtsdzf8AZ2SEIQRYku3a/uTG8v8A7Io3+v6bHzTl/XHPXH0se3a/uTG8v/sijf6/psfNOX9cc9cUv5XMp9rLal9in/2yW7r/ALuaZ/rluMgXslnY8rVnQC2d49jUgP3zpynyK50sI4lTttvuBPfOY5lUq+tK8n3rb7vQJ5Y/fYp3nbkt3YH7nVMH/wCWW43X7utK3L9tS5rGvGky1wWjWZB+lVSQeSO7m5N5tSHWlj7IKC1dfHEWjhQJsV8fopUkqBSoEHB+Tp/SHzxDISC4pSmwnzuMYy3jxBPLPgM+JA8Yvy3zbDtVtoG6jV7QNqyr6ui3qTUlPUCrytImJlFVpD/1aVeLjaCniLbiUqHVK21j7M4947Jns77y3ib09NbI1CsK7KTo9QVi6rweqFKfl2nqfLLCkSgLqEhSph4Ns8OfeFzxxFbQbq3WFt1dgHsdVtO2YUzUa96GmU1k1S7i5qsl9BDlPpBGZCRVkcSAWlCYUkfZugHGCBrReyUipXadVwqJJ9wttdeuO4XjMfQuQ20ylDLLbLLSEgIbbACG0eCU46AAdPDpHz0fZKX905rf+Altf6BcSfwqozdxWAGa/Ws1/el/kMfV42Df2jmzv/uvtj/VzEfKHmv1rNf3pf5DH1eNg39o5s7/AO6+2P8AVzEYjWJ+yu3hCEWLjpCEcOpVGQo1On6vVpxinUqVZcmZmZeUEtsMoSVrcUT0SlKVKJ8AMxJjC4hrdydlF7w0FztgNyse/aY7tEbWNvNSNu1FqW1ZukO0S3AlX1SUJAL04U+KWEKBHpdWz4ZjW07PbanN7stxFAt+ryk45pxRQis3VMElXHJocy3LcZ6qmHUhsk+cQVnwJH4W+jc/Vt324q4b0kPL5myJVaaPaUiCeJEklaktqSjr3sw75yh1PGhJ6JjaK7OzajLbT9vNDoFVlGU6nV5SK3dT/D54mlt/U5XPwGG+FsDpxcSupj7Am05IyfoZtXVXe+4uNvma3/EV8rwh+cc0anf9Vph8xsd/+84/UFfXLS0vJy8vJykuxKyjSQ2000gIQ2kDCQlI5BPDgY8Cn0RX9MMj0iGflj5Be67faPtXuT5lfU8UVrWGwFgPIJCEIo1jzVvhu8khCIA5OOFXzQ1jzVjGnyTJCmykJKuLlnp8uR4gjIx8sahnaz7ShoBrwrUi0qaZXS++VvVCXCUDu6dVOa5mVPQJSrIfSB9jxgc0kDb3Sk8QUMpUOaTjoYts3a7caBul0HvPSGsJl5aozLQnKLNq5+11UZyuXeCj70Ff1NXpS4U+Meo9J8+HAMVZUu3hf7Lx5h2wPvadwvOeqOR243hb4G7TN9ph8iN/oI2KxO9ivu1TclqVDajetQ465RGzUrTMw4SZqnqUFvyfpUWHD3iU9QlwjGEnGfDjRy88nkMcRBOMcskciflHI9Y+f21M6maA6mzBkalcemup1uVB6SMzKOGXmqfMIy25wrxk8Qyn0KSsnxEewJ307zUpSkbpddOQxyr7vP8AJ83hH0Pnb4PDsUxI1+GzNayQXN9RBJ922/K8Iyd14jwyiFDiURc6M2FuRZb04BUUhOVqJAASQSr5APTGpL2vO7Ua565J0fs2qomdMrFfelQ4wv6hUayTiYfBBwpLXJlJPIfVlfZ5izF3fRvOdacbVuj1xUlSSDm4HcEEY584/P2lbdbg3Xa+2ppNRlzaZCbmFztdn208XtdTUKBffJ5+cR5ic81Lc4iMDMXZA6LjK9Q/G8Wla5sbTbnYgXLuPLZcLO/Vp2ZYBhGGsdG6RwufPcbLNl2KG0o0mj1bdveNJ7qfnkPUazmX2ceTy2T5ROpCufnqAaQrrwoX4GNgsDHgfHr6+X4sGPw7VtS37Etq37MtSlS9DtmkyLFOp8mynCJWXaSEoQPuJBPyk/d/ej5Sz3m6fHcUlxGXYE2aPJg4Hz8r6ayVliLCMNjo4+QLn3pCEI1FbUkIQgiQhCCJCEIIpV+8V6jHzNu3QHF2tW9tPEpAVctLSSDggGhU4GPpkr94r1GPmbduf/da97X+E1L/ANRU6MFciBeFbFOzh3JdohU9RaNt3ZsDy21JSSm6qmuVdUghLc0p1LYawhYVgsLB8fH15Fh7Gd7TNShxS23kHqFG8Fcvk/W55RfF7E6/sgb3P+wrY/nM/G6RFbWm6i+V2paOuhXsV3cZW63JzW43cFpJpraoUlU1L2k1MVqoTKcjKUKfbYZaXjIC1d4kZ94Y229nWynb3sU0nlNINvNni3aKX0zlUqUy4HqnX5vh4TMz0zwgvOAZCQQEtpJSgJ6xdfCLVB7yeVyJT9dyn99R/nCPky73OW9PeCcAkaqXcR8h9uZvBHyiPrNSn67lP76j/OEfJk3vHG9LeEQOI/RUu7A9P/DM3Fciug4WZHsaOx10I7SbRLVzU3VfVTV6w6tb12IoMqxbokyzMMmTaf7xwTDa1BeXD0Vj5IzDf1K1sz/fHboP4ulfoY/P9inS0y5tJ3MLalph9o6jtAKQgqzily48PlB+aNpXyOd/YM//ABKoMOyk9xB2Wru/7FW2ZvSs1LjcfufQXWlM8YapOUhQKSfrIPEAT49M+MbL1o25KWdaVqWfT3Xn5CkUuTpLDjgAW41LsIZQpWABkpbBOB1Mdq8jnf2DP/xKopuMPtFIdl5lkkgDjbUkHOemR8hHyxLWFxXHdWF9qF/c4N8v/dZcP8zXHywG/rrX2wj6n/ahf3ODfL/3WXD/ADNcfLAb+utfbCKX7uFldFwV9Tbsq/7mbsF/7prd/miYv4iwfsq/7mdsF/7prd/miYv4jkKpzTdIrS365lv74n8oijFaW/XMt/fE/lEYKAbr5QO/wcW+beUkEjOqt0j/APKc1HuOjm/Wubf+zl3BbRtN36pTL91OvRiYrdQY4k+Q241Istrlml8suzLiEsnhOQy25nBWM+H7+jjfPvJP/wDFW6f9ZzUWjvLT3ThJKQBknOMY55+51+5HGa0jlc0HZXfbENnt8b690Omm3ixS9TUVSZ8rrNWabymgUZocUzOk9PqSEpSjPJTi2wepj6SG4vS+xdFOzk140j0xoMtbOntt6R1mjUaRZHmy8qzTnUJBVgcazgqUs81LUonrGO/sBuztGz7bAjWfUqgiS3Balsy9VnkTLITMUGiAccnT1J6ocVxeUvJP/OKaSf1viMp++I52Y7t1DiKjpxcBOTkk+QO9T4+vx6+MXs4XHl3IIXybWvrTX2if80R9PDsWf7ljsr/wWc/1hNx8w9r60z9on/NEfTx7FjB7LLZUDyHuWc/1hNxBhsd1ObhYoPZWFNde2xbWatha2mL/AJ5hSh0BcpyiB93uPxRqR7C6q1Rd8GzypPKQhpGqFrtlSjgJ7ypsN5J8B9U6xvDeyT9IKvqV2a9UuyjSLk65Yt5Ui653uwVFiRUh+Sdd5fYJE8FqJ5JSg554EfPktm5qxZF0W9eNAeTKXFRqhLVWnrV1bnGHkus5T6Q42g4PXlANKhGPZNl9hiZAE1Mp4VNqDigUkYxg4/2RROCFJUCU8s4GSRzzy/38Ys42Nb39F9+2ids6s6Q3NTJ+rrk2jclupeBqFrVHhHfS0yxkrCSriUhzmhxHCpBIJx3ndXut0W2aaRXJrFrrcshb1CkmVmUprjgE/cUzw/U5KRl8hx55aihOEjCQ4VLKUgmLNQVfhu8l84jti6szWu1D3uTbC0LS3fM1Jq4T7xbLbbSkn5QpBB+URnx9if01xDe+GtjjDZFtyYOOSikTS8ev6pmNS7WfVWva6awao62XV3XumvC4Z+5Z8NkFKX5t9bpSkj3wHHwgjrjMbwfsXHRur2Xsv1h1cq0kuVZvm+iqkuucu9kpCVTLKcSfFBdW6AociUq9BiqMblXP2aszHaLf2hO8rH7m1d/myo+UoyEliXSpKVILTeUq6K81PI/J0j6tXaK/2hG8r/u2rv8ANlR8pRr6xLH/ANWj/NTEn8rFM02JW5FsZ9jt7Sdzu0HbvuDvTWLcDRLqu+2WKzPylNckBKsOqccRwshbJUE4QOsXW/1LLsi/d33OfxlN/QRlO7If+5jbH/8AAGV/078ZGomzhVSyHVsvm/dtb2amjnZr6lbf7N0gvXUW86Zd1uVWs1By4VS6nWHJacal0Ia7hCAEqS6oni4ve/KBHVOwLGO1j2sDGP8Al/l6P+B5uMn/ALLC/s7bKf8AAO4v9ay8YwewN/usu1n11/8A1PORU7lcoH2V9Kk54DggHhJBPgcRq3+yid0ybF246RbUbeqBZrl91tdxVpppzDiqPIEcCVj4L0w62SPSyCPTG0m2FKU0lASpZUAATgK59CfQen3Y+ZT21m6ZG6ztEdd7mpNUE/YVrzQsa3Fhzibck6eVtOvJPT6rM+UryOqS16ha4bLjRNJKtB2YaRW7rvut0E0nvS57ftCxqvc8mivVWqTjcrLSdNbcDswpxxwhICkNqTgnJ48DMfT/AJDdvtCkpSXlKTuW2+U6ny7TcvKMpu2R4ZdpACWkpw570JSnl8sfJjLAdLjakIc4TwqAwoEdcHkeR5ejlEvtfLjpT5L+JSP9n3PuRVpKvm4ssu/bfaeaY2R2iGsN2aMXjYt66b3smWvWWdoNRYnJaSmplITOSxUypQCw824vB5kPZGecZbPYr+6ZNIvXcDs6uCp4lq1KNX5bja1AlU7LNiXn0IGffLZWw7y5DyZwnmY1HxLIa4cMJlUqIRxJbCUjJwPsR1ORnPh6cCLrdjG5So7RN3OgW4yTecYkbauGXmKq2CR39KdPdTrSgOfCZd17KfHHpiTduVIHZfWCiC+aFgEg4yMdcg5/2RxKXUKfWqbT6xRJj2ypE3LtTco835weYcSFNqBHI8SVA8ukWu7yN52iOxfR+6NXNbbopVKdlJZZpNvqmEpqNyz2MMycrLkhxwrXwBSwOBCclSgBE9QXDDTquvns9uFd8penap7wp2Tebebp9elaCeFWQlUpIsNFPrBGIzjexPLecVJb3Lt4FJZD9uUnj8OIomH+H71JMajOqupVxax6l6g6u3i+H7puesTtxVBfHlJdmH1OKCSeZSkKCQTz4UAxvh+xkNGZzT/s/wC5dUKlIrlJy/73nqhLqWkjv6fJtpkmnBnp5/lyfWmKwDrurpHDStjMHK0k5GVA/jj5TPaN/wBv5vS/7zrh/na4+rKCorSVHKioflj5TXaN/wBv5vS/7zrh/na4zI0m1lmBbU3sUcFW37eXjnjUCif6pdja4CVcTfL7IRqkexQ/7X/eb/3gUT/VLkbXn2Tf24/LE38LEvyl8gHUT+yFqH/hHVv569G5B2AXZ/7LNzGw2Y1M1+21aXatX79EGv0r21rEu8t8SjKJbumsocSOFPeLwMeJjTe1D/shaif4R1b+euxv0+xjJaZe7NGZUzLTLw+ihc3NDZUPeyY6iK2mxXIvdmyvcq3Y1dlzWqc9S5vZLowzKrQpJVKpnWHWyRgLaWmY8xY+F+KNLvts+zAtzs6NbbGntJqtXqlt/vmUmZmiS1RfL03b81LLHfSCnzzdbCXkLbcVhXCFpVzCc/R2ngaVJzE/VUmmyDLZcefmMNNsIH2Ti1EJQn+EogfLGh37JI306R7lNYNGtAtELlo+oNIsBNTmq9W6e+l6Tdq013afJ2HgSh4NNNLC1p83jWAkq5kZebqDArMOwU18r2ifaY6D0qTnH2Lavlb9i1qUSrhRNMzLSlS4IzjLc0hhSVHmPPHRUfRV1YTjSbVg8RUfcvWQT4Z9r3eQ+QHPzx82LsUtNa1qf2oWz+TospMTbNGuT3WTbiUHhZlqeyuZUpefeglDaOeAC6gHHEI+k7qzy0p1Wb4gpSbVrSSR0ViRe5/dyYkzhRd8q6+Q86AZp0KI5ucs9Enj6n7mY2tey87B3bFvf2Yaabj9StWNcbau6tTlUl5iToy5ISrSZeZU0jhDrSlZIHPnj0YjVIf/AFy5/ff/AM4x9Hb2Pd/cqtA/+1Lg/n6og/lJdwrRf6lp2S/u67mv42m/oIwi9td2TOhXZtWNt5ufSDUHVO9527a7VKbPpuNcsUsty8m28lbfcoThZUs8WeWDyj6EEalfsr7+xDsj/wALri/1cxGNJUWyHYLWc7Lb+6UbDf8AvWoH84EfU1l+rP8Av6Y+WV2W3LtJ9hp//irQP5xH1NZfqz/v6YzEbCxUZuVpBeytP7ZLZ3/3c1f/AFsiMUvYs6M6V6/9pBoRpVrPYlvaladVGSry56jVVtSpaZW1S5lxtS+BSVZSpKVDn4Rla9laf2yWzv8A7uav/rZEY8vY+wU52se29tCHHF+19zHCE8SuVGmD70c/H7vSIt+XdXx8LdrHY/8AZgYAGx7QfH/U5v8A95jE52qnYJ7VZ/bdqbrZtC08Y0Q1atClzNwGjUuafcpNyysshS3pdTD63C1Nd0hRbcQpKScIUMc42jBJTwABkKh/EK/NGKXtaN+mjOzTajrHJ3FdtAmdaLgt+eoNp2m3MpdqE7OTLK2g+7LpPE1LtBYdW6vhHCClPEvzYm83XHLDdfMpQ4rCXGHnWlEJUlxtZQtGeYUFDmkjhyCOYIHjiPqI7Eddq3uX7MfRPWq6ZsT931bTl9iszGMeVVCVaelJh31Kdl1q9alfJHy7UcEu0yjoy2jBPwQORJPoAHUx9MrstNNa1pJ2Qm3SzLil3JKsq05nq26w4MLZFQM1PJCgeYVwzKOR6HI8IiGkqyceyAF8zNv3iPtf9pj6OvseNJPZPaCkDl7obw/17NR84pv3iPtf9pj6PPseH+5OaCf4Q3h/r2aiLRZ1ypTnZXt9o+oDs+97YJ5jSm5/9XTEfKullBPcFQynAzy8I+qv2jyR+p9b2zj/AO1Tc/8Aq6Yj5UrRAbbJzgJB5DMZk3IspwEWWSfd7vtrWve2bYrtJtV+o0vSnSuwqZI1NjJbFYuZTRTMPKHLiaYQoMtZGMqeWPfJxfP7H37O9O7Pcp9MDqbQjN6B6ZTbE6WZlkliu3D7+UkyD79tkpE04noQhtJ98Ywg6PaS33r7qtp/olpjRl12/wC56rLUelywGUl54443PQ0hIccWvoG23FdBH1KtlO02w9ku2nTDbnYDaHpShyfFU6hwgLrVUdwqZnnMdS6sZSPsW0tI+x5y0lYk+SVh29k/Eq7Paw1qyVq1Uo6jk55mQqBP4yenKNF/Q/8As16M/wCFlE/1gxG8/wCyfP7npYP/AHqUj+Y1CNGDQ/8As16M/wCFlE/1gxEXMKxFwvrpnr9wRCInr9wRCLxwuK7lIQhGVFIQhBEhCEEUi+g9cUo5GAeozEik5xjAgipQifgPpESkYOIIoQhCCJCEIIkIQgiQhCCJgK5KOBEi0AY4OcTwgioEEdYhFVSSTkYimRg4gihCEIIkIQgiQhCCJCEIIkc2Q/XTPrV+SOFHNkP10z61fkgpM5VF3q79tFCK7vV37aKEFFIQhBEhCEESEIQRIQhBEhCEESEIQRIQhBEhCJwgkA8oIpQMkCKqU8JznMRCQDkCIwRIQhBEi3TdduFt7a9oXeurlbDM5PyjAl6PIKUM1SpOlSJdhI8QVjKvQlCyeQi41A7whCUklRCQEnz+LOBgHkQSfHpiNR7ta92ydfNclaX2lVvKdLbHedkG1tLBZqNVKQmamR8JtAQGUK+yCHD48/Suk+SDj2LR0xF4me08/oHvPAXnPVLNowXCZKiM/fnbNH6T7h3Vl+kGmmpO8/cjTLRFQm6reV2Vd+oVmprSpXk7Kld7NzaifeoCCoDPVXCnlyjeA0/sS1dLrHtLTmyJBul2jRKe1TKewke9Zb5An0qUcqKupKjmMUPY/bSvoO6Ova6XhSjKahXswlUi26nC6ZRUq4mwM8wZhR71Q64DYPQxmOzniJ5qJyT4/wC/KNs6755GIV7cOozamp7iw4LjyfcOB9K1votk80dCa+rH3+cAknkAcD3nkqEIQjwle1JCEVuBPogioxUQCCcgiJwkA5AiMESEIQRIQhC5G4QKVXNCxz5gjlyI9R8PXGtR20201Vu3VSd1lkUxCaNWXmqTdndowiXqIymXnFAe9S4kBClfDCT1VGyz6MgH5DHn2qumdp6xab3lpffMkmoWpWqc7T5tBI4kJUPNcRn7NCuFaT1BSI3fp3nKbAsUjrI92D5Q8weQVpOfcpx4vhr6V3yhctPkfP3rBP2K+7XjlKxtNvSpcKmhMVqzVzXvVN+/m5E56kcZmUoHULdA+Sw7tVNpKduOvkzd9rUlbGkt7rmKlTUtjDclN8X9dSR9A4lhaU/BcI+xOLTr+s3VLZXuYqNvmcdo2o9l15E5TKijzUzaGz3rE1np3bjRCiOmCsHnkRtM3lRbA7UXYnK1CjGn0+t1eRE9S1PEcVt3FLpOWF+IQXCWjjmpp4HrH1NmarZl7H4seo96KtA8S3AvY6h25F/mIXzfgET8cwR+B1H/AFukJ8O/J7AHvwbBec9kdu1VrzogrSq7KsZ3VKyGWpBZdcHe1KkZUmXfOeau64VMqPoS2T78RlnGMAp97jlGi1tz1mvzZnuRoV8GmVGQrdAqTtLuWju5QuZluItzcmpPicNKUk/DbbxyIjeCs68Lb1AtS3b6s2qM1206xIM1OnTiFDgflnQFIWCPSlaQQeYUCPCPE+vGRmYXiprqUD4vUDW0jgE22H9a9x717H0Xzi/EcNFFUG9RB7JHc27/ADcH3LskIRMlJUcDMeHkL2NYkO3a/uTG8v8A7Io3+v6bHzTl/XHPXH07+2Q0s1J1m7NPdRphpFYd1an6j1emUtul0GiyqpidqS26zIPLQy2B5yg20tfUckGNBFXZRdpuVKJ2B7rTk+FpPjl+OKnNJK5UbxZZo/Ypn9snu7/7u6Z/rluN4E5xywD6sxqH+xvtnG7PbNr7uauHcNtu1j0RoFUseQkJCduejLkWZ6YRVW3FNNKWcKWEZOPRzx4Rt4xMKl7rqCkMqIywypKchAUgEpBOccXUjJJ9ZzEvdtgK7tttkkYyhIHPwPrB5j5YnhGVVd3dPN+xQlA9A/36/LHzzvZKX905rf8AgJbX+gXH0MY0eu302Jb1twXaCVjUfQjalrxrDYa7NoUo3V7eoDk3KLfZZUHGw6DgqSpWCB0IIiLhdXwcrVVmv1rNf3pf5DH1eNg39o5s7/7r7Y/1cxHzipnsn+03UxMoTsE3XLJbUBi03uZwenKPpJ7L7WuOyNoO1uzLxolTte76Vp5b1OqlMnWS3MU+aap7KXGXWz5yXEKQpKgeQjDW2UpzwrmYQh4dImVxr72CfcUQOpGMJ9BPyclZjB/2zO7P6G+nFP222VUm2rzuuWE5cC2ieKSooVwpbV4pMytKkAfZNtu55KGcvWrup9paLaZ3pqrfc43JWpQ5FydmychbuEkIabx75a1lLYHpcT6Y0gryunVXehuWnK55K9V9Sb2ryZeSlSolMqlakobaTj3rLLSRnwCWVn1+9dB8ksrq92K1Q/6PBuSeCRv9XJXifWvNz6OiGGUh/wCkTdhyBwPp7LIJ2PW0w6w6yv66XjTVzmnNkTDbsih9HE3Uq2QO5CeWFIZADiv4fdZ97Gzjq1rDpfoVac5fer17USwrXaUlryudUrLzp59220gFbrnDzwkHliOtbb9BrV20aLWNo5aqW1SlHlQqemwAkz04QVTM24fAKUpRyfep4R0TGqN2n+7NO53cDP0u2ao7N6SWg67R6EG1HuZuYSeGYncf+sWClBPPgZA8Y7UUc2fs0uLXFlNENO3Zo7+89l1Xjx5Jy42RwD6qU338z29wWfk9rzsTClkanXGpoKKQtNuTZSrHiFcPT7kRHa9bD/HU+4/wdm/6MacPLjUvhSFHqcdYE59Ee0j4NOBd5Jf7Q/YvLD8IjGjzHH9B/atx/wDVeth/7qFx/g7N/wBGH6r1sP8A3ULj/B2b/oxpwc/TDn6fxRP+LTgH85L9I/YsfxhcZ/Ej/sn9q3H/ANV62H/uoXH+Ds3/AEYm/Vf9hwORqZcn4OTf9GNN6HP4Rh/FqwD+cl+kfsT+MLjP4kf9k/tW5Intfth61JQNTLkTk4Kjbs3hI9JPDyHyxfRpJrPpbrvZkjf+kd50K/7SmXCyiblFKACwPOacQ4lKm3P4CgCCAfRHz8+vUk/djJV2X27Q7Y9wknSrpqjsrpReKm6LXypRKZJ5a/qE9j0trVhZ68C1H7ERpeevg40lPQSVmESPMsYvpO+rzGw58tltWS+vtTPXtpcRa1kb9i5vby2Pn71tmXrt12/ak1tdzajaH6R39cq0JQ7UKvbspNzLiQPNCnnGypWM+rOfljp52a7RCSfpW9vP3bOp5/8ArUXINuJcbStAQEnKgEnIGVE4B8cZ8OUTR8kQ4vVxtDI5XADtrdt6cr6ZfhNNIdb4mXPfQ0/XZW2fSabQ+Wdre3kjx/4m0/8ARR6jYOkWk+lTM8xphphp/py1NEKmhQqQxI+UqHQud0kcRA5ejl0j0KEZnxaqlZolleR5a3ftU6fC6WN2tkYB9zf2IOSUpHh1+WEIR1y7BIQhBEhCEESEIQRIQhBTDCohPH5oCjnlgDJPqj5m3bnNuntaN66u5eUVXHS1JCUk8f8AwDTDhP32OLmM8vlj6Y6khSVJUAUkYMWD6v8AZbdnnr7qTdmsOsm0fSPUPU+uzDc3V63UETflNQdQyhlCnC2+hPmtstIACQAECCtj25Wtl7E8QtGoG9sLSU5oVsFOcecnyqoYUPEpxjn6cxujRattu2P7R9oE1dk9tk2/6faKTtdal2aw7RETCVVFtkrLSXO9dcyEFxzGMY4jF1MFGQXNwkIQgoaCuRKECblSogJDqMknGPOHjHybN70u+jelu/V3LxH0VbvyO7V/01Ng88YxnlkHng4j6xqFrbWhxtSkOJIUlQ6pI6ERjcu3sgOzGvu67pvi79kuh9wXZWqjMVaqz8wzOl2dnHnFOOvLImAONa3FqOAOaj6Yi5t1fC2wXzB6fWrkpLa2aTWrhpDSyFLTKTLzKVqAAyQlQycADnmP0PdffP7cb3/ylM/04+mP+oq9lJ+8Q0G/iZ7/AN5h+oq9lJ+8P0G/iZ7/AN5ivwyrdTe6+Zsbvvvwu+9z/wDhOZ/pxtw+xTqrXatdm9VNbq9dqfDTbeDflk04+AC9MklIcUog4wCE4JxGexPYp9lGQD9IhoP/ABU9/wC8xcvtw2O7StoM1d85tk0BsHRWar6JdqsuUVMwDUkMlRaS6HnXAQkuLxgDr8kZ8MqhzmXXnHaigjs4t8wSOL/4LrgTkdM+Rr5Y65+SPlhssvKeaHdO++H2PM+r5fkj6/eoWnlmar2Jd2mWo9s0y8bBr9PfpVZpU6FFipSjyeF1pzhIVwqSSk4IOCcERjvT2KvZUIUFI2I6EJUOhDU9y/8AxqMhhUI3gcr0bsq/7mdsGGQf/gmtzp0P9aJ5+o88eoxfzHUNOtOrK0ksCzNLNNLXpdl6eW7TWKPRKRJBQYpkkykJbYa41KVwJSAACTyAjuPAr0RYmsKWK0v+uJf++J/KIp8CvREUhaVBQGCDkfJBRLrr5Qu/tLh3z7ywlBKfoqXSeLPQe2kyOfhgkpwc88xkU7B7s7jvX3Tt6iah2+uf296bPS9ZriZhv6jW6rxccjTSDyUlRQX3U/FNYPv053Sb07IXs0NRLvum/b22W6MXJeNbqMzV6tUJlM8XZ6dfUVvPr4ZkDvFqJJIA6+EXXaA7atB9rFiu6Z7ddJ7O0dsJyeeqjtLorK0MvTbgSFvrLi1rUshCE5KuSUgDkIg5t1cZRay9tPBnDSlFHgCPe/IPk6/PFre+AZ2Z7sUkHhVp1X0jl1PkLvQ9CeecdYul4COgxHXrutC3b8tW5bIvGjylw2lWJB6l1Snvk91PSrqChxpfCQrhUlRHIiMtFgqmvAC+PWyh5UvLKDThy0g8kHHQR9PDsWAs9lnspRwltz3KPEg++CvbGbCcjlgHI59ADEyexR7KVICRsP0GAHQBqewPkA8q5CMgOlWkunOh2nNq6R6RWXQ9PtNKHLqlKRRaehQlqe0pZWpLYWpSsFSiTkmIlhUnvBFl+5eNoWxqDaNz2HetDp9y2dWqdMUqrU+ZQC3PyjyCl1pYP2Kwr58Hwj5y3ao9jdrb2f16129bEolwanbTJh5btKuSUYXMuW40rOJKsJSCppbaSltL6h3bgTzIJKI+khwqBziKb8qzNszEtOMNTMs62WnW3AFJcQU8JQpJ5KTjlhWR88TKRPAXx9LSu28bJqjdwWPdF0WjWGU92iepU+7KzCfN5AvtKCgcegp9QPKOXe9/X7qDO+3Oo953hf1RDSkom65U5ioKQnHnec+pYx6fTgegGPpsas9jt2ZmstZmbjvLZ1pHK3C+orenaHLuUhxxWc54ZVaGhzJPmoHMmPyNNOxg7MHSmrytetvZ5phVa0woLZma8ZirFs9feTDimz6lIIivQVfrC0cOzK7JXX7tE76pFSlaRW9OttUrMIXcF9zUupplbaVDjlqbxY8rmlAcI4fMa4ipxQJSFfSK0j0lsDQjTGwtHNLbclrU0/tmly9IpNPR5wYYaAA4zgcajhSlKPMrWtfUx3qn0+n0mnSFIpVPp9LpEq33MrKSzCGWJVvh4eBppACEJwAOEDGBj0xy/nPrMSa2yrk34VmfaK4GwjeTnOPobVwf/iyo+Uyyw8WZYKZfQChsJyjnzQDkD7IEDlj5Y+wTe9k2nqTZ10afX5QJC6bKrUi7TKrTZrj7mflXBhbS+BSVcKhyOCD8sY5h2KvZSpSUp2I6DoGFJwGp4cjnI/XXTmeUHNJUonaWkFdr7IpC2+zI2QoWhSFpsKVSoHqkh9/I/JGReOi6ZaZWBozp/aOlellp0ixdO6BJJptGo8glSZemyoUpQaaCipXCCtR5k9Y71EmiwVDmElaSfsr5Dj2u+yrum1uAWLcaTwpKsYqksccgcHmAAcZjGJ2CLD7XawbWnltqS2DXeJRSoBINHnMkkjA6Hx9Eb+m5DYns+3fVi07g3N7etPNa61QpR6RpEzW0TCl0+XdcDjjbfdOtgJUtKVHIJyOsdA0Z7L7s+dvGpNt6waH7StI9L9T6OHhSq3SWppE1Id42W192VvqSMoJTzSep9MQLCrw7ay53aSbnU7PtkW4LXeWdcl7np9Dcp9up4eJb1Zm/63lUoA+zQtzvOeB9T9EfK6dXMqMxNTi5uamPfuOleVuKwSTz6lSirn8nF9jH1tdwW2bQLdZZcpp1uM0ptTV+xZeotVZilVcPeTtTjaSlDwDTiCVpClAEk4yYs2l+xb7KmUflpiX2J6EtPMqQptQanvN4eg/XPMfIeRixQY7SF+T2OO1On7Yuzu262ZcFsUhm961S/dnXi/JoWvyupHylLfEoHzUNLZQADyPEMDEZPvaKhftft7+QNf0Y/QZZZlmm5eWZZlpdCQhDbaeFKUgAAAeGAAkegADwirBcd0hJ2Vrm77bRau5/a/r1oDO0OhMKuq2J6ly76JFlC5abU3xy7qVJSD5jzbKhz8CDgGPlD1ih1mg1Sq0S4Ka/TqzJTT8jPS5HOXmWXVNPtf4i0qTnkMiPsNjzVIWCQUnKfkPLJHrwAfSIxx3p2Q/Zm6iXdc1+Xrsr0RuO8azUHarVKjMMTgdnptxXE485wTCUlaiSTgAHJ5c4g5t1ON5F7qxXso90z+5LsXrplKvVHXtRdO7KuOw6q4ri7/hlaY75C6T6VSq2UlRVlS2HCDyj5789PVWooZmKrP1KfCW8JXNvuPcAIHEMqJUkZxyBGfSRH1ddDNi20HbPbOpFm6CbfrC0rta72BLXNI0ozQarLQZcZ4Xg48v/AJt95GU4JCzzjwGkdjb2WdCnGJ+mbFNAGJlpSVNlUnNuJQR0wlcwU45dMY+eI6CstcF88HZHsg1y36a10DSDRW3ahMSjky2uvXEZcqp9sSKlcLk1NvDzOMJCktsg8TqglsdSR9RrQ7RuytvGjel+hWnUiun2PaVElaFTW1c1qZZQB3i1fZOOHLilHmVrUeecx+/p/pvp7pPbUtZul1i2dpvaTJKmqbQaYzISyFEYKu6ZSlJUR1UQSfEmO6ek+nmflPif9sWNFgoSG42UU++R9sPyx8p3tG2nVb+d6S0NuLR9E24FBfDyI8rOSMZKvfdBzj6sIJBBHIjmIxzX12RfZo6mXrdmo1+7MNGLqvmu1B2q1eqTTc6X6hNuHz3nSmYAKjnwAjKsieG8rDB7FEbI2/by1YcAN/UQ+9/+5TnPPTHPHLODkRtcAErbASpXnDp6+mfSeg+UiLctuW0TbNtFot1W7tn0VsnReiVydZqNWlqKh4Jn5lpstodc71xw8YQpScgjkecXGEA4yM4OYw4XCxI4E7L5AOobb/0QtQ8NKUPdFVSFJGQr+vHunyeHzx+PI166aXLmUpVdualShUVlqVnHmUFR6nhQoDPLriPpvz3Yx9lhU5+fqdQ2M6Fzc/NPuTUw6tqey66tRUtZxM4ypRJOAOZji/qKvZSfvENB/wCKnv8A3mK9BVjJQBZfMxmrluybZDE9cl3TUqScofqEwpC8+BClnI+aOTYdg3rqfdlJ070xtC4b/vOoPGWkqLRpNU1MTTpUklKW2uJQwQCSQABnmBkH6ZjHYvdlXLLQ4xsU0IbWk8ST3M8cH+Uxebovtq297dJBdN0H0U0w0hlVoDbhoFGZlXXkfBcfALzif4K1kDqADzhoKPl8lhy7D3skapsGsav6y66y1Pd3R3fIpk5mSZWHU2lSOJCxJd6klK5haktqfUnkCltCSpKOI5s9WuJvSfVZSjnNrVkE45frF4DkPmj0hICc8IwDjPPrj0/P93xzgY4lSkJGsU6fpNTlGJ2mzUu7KzLKx5r7LiChaFePCpKlJOMcjE2iygJPNfHleYf8rdQWH+MOqz5uAogk8I9B+U8j4R9HT2Pijg7K3QVOcj20uAj1eXqj2/8AUVuym4ir6RHQgnJPNqeOP/xmL6NFtCtItuendG0l0L0/t/S/TWnuPuyVFpfeCWllurK3CgOLWocSjnGcegCIuabo54IsvUo1LfZXqCrSPZMgBXELtuEnkPN/4Nl+vyHIAI5E5jbT6GLbdxuz7bFu6pVp0TcxolZGtNJoU29PUeXrSXyinTDrYbdcaDLreFLSAFZyDiJhGvC+a32WzTv6pPsOJaWR9FWgchy/+Ufdx6+kfU0ZSrhYUjCunyYyAc+o5Vg+ITGPTTzsm+zb0mvyz9T9N9mmjFm6gW/UWavRatJNTgmKbONK4m32iqYIC0nmCQR8kZDc4SEAJSkdAkY8c/n+cxXoKlILnZaP/srNLityWz3hQTjTusA8v/usiNWKTmapTphubp0zPU+bQQUusOqbWn1KSQRnocYyORzmPq0bjNiOz3dzXLWubcxt4071qr1EkXaZSZqtomFLkJVx0Orab7p1scKlgKOQTnxi3X9Ra7Kb94foL/Ez3/vMNBU2vAG6+Z2LvvpIAF3XpgdP+Fpj+nHXZuZefmPKqjNzb0y75odm3lOPOjOcFSySoZ54GTnmI+nN+otdlN+8P0F/iZ7/AN5j1bTLsyOz10bqjNb002a7frXq7agtqY9okzi21A5Ck+VqeCVAgEEAEQ0FZ8YLSu7ILsX9Vt6OoNqax662XXbE2iUybbnpl+pMOSz18FpefIpFsgOKllKSA7NYCOHiQniWSB9AS+ZOXktN7zp8pKtSMozb8623LtpCEsoEspKUpAGEjASMeASkDpz7qgJbS2hDaEIQkIQlI4QlIGAkAdAAAPVy8BjizslJ1GRnaZPSzc3TpllyXmGF54Hm1pKVpV44IJHIjlE2iyrdKCvjwJbdDbJ4FZKErxjoCMj7uDH0d/Y8IUOyd0EChg+6G8P9ezUe5fqLHZTc/wD4iGgxBUVfWp7qeZ/+UxfRojoXpBtu03o2kGhGntu6WaY09+amZKiUpLiZaWdmHlPPLSHFrVlbi1rOVHmT0iLmm6w+QEWXg3aPlQ7Pre5woK1DSq5/NGf+jXz4AnJynAA55j5VLEvMOBlCUOhZAA4Qc5+TGTn1Ax9f2+bHtHUyy7s06v8At+n3ZY9dpsxR6xTJsKLNRkXklLsu5wlKi2sE5AI9YjHSrsV+ykUhTathughQRggsT3MfymMBhWI3gLDd7Gl7O/3H2ZU9/wDqnQu6uS4WZikadS77WDJ0ri4JuppSRyU+tPcIXyPdtrwOF0RtmKSlISAOmcH8v5B92PyrbtygWdbdv2fadFptt2rSpJinU2nyTQaYkZVpAQ0y0gdEJSAkDnyA+XP7JAPURaoF5Oy1yPZPKC52etgobBU59FSj8hzOPIKgeSQCT0PQeiNGDRJp1OtWjKu6cS2broigpQ4cD2wY5kHnj5sGPqx7gtsugm62x5PTXcZpRamsdhS9QbqzFKrKXlMMziEKQl5PdOIIWErUnOehi0Cldjh2XNv1elVyjbHNDKbWJCbZnpSYbanguXfbWlba05mcZSpCSMg9IK+OQWsslec4PI8h4j/ZCHzn1nMIKhwSEIQUUhCEESEIQRIQhBEikoHiPIxVhBFx4RW4UnwiCkgAkCCKlCEIIkIQgiQhCCJCEIIkSFGSTmJ4QRceEVuBPoimsAHlBFLCEIIkIQgiQhCCJHNkP10z61fkjhRzZD9dM+tX5IKTOVRd6u/bRQiu71d+2ihBRSEIQRIQhBEhCEESEIQRIQhBEhCEESERwT0BMVEAgHIxBES0VAEdIqAkDGTy5RCEESEIQRIQjiz9RkqRTZ+qVOalKdS5Rpc1MzL6gGmGkIUtTi84HCkJyfkHyRltiQPM2+nYfWjgQ0uPAFz7hyVj17S/dk3td2+VNNvz4Z1SucO0egIbI72USRiYnfThttSgn/1q2x6Y1w+zx2qTm7HcPQKHW5Z57Tih93W7pfA4kKlwr6nLcZ6qfdSEc+qOM/Yx1rfFucqu7zcPcN809U/OWdL4otpSCklZ9rW3AltRR8OYKi8oD7JbY+xjaJ7PTajL7UtvlGt6sSTSdT62U1u6X1ecpMy4kcMp8qGW8NkeKys/ZKj6/lByPlIQ7Nrqr6Q61z8zW9/NfKjS7OGaC8HVR0w38i2/6Se3cK+iXYl5aXlpWTl2pKUabS2yw371ptICQAByAAAAHoEVIQj5BJFy7uefVfVbAA3TbYceiQio34xUPIE+H/niIoqIQSM8orRDI58x6OsMj0iCwSowiGR6RERg9CDBR1HySERAJGRzEQHnAFPMHpBSCQiAIIBByIjBZSIHoMLU2cghQTnhIiMDGCQOUsTwsJ3bJ7TPomaXyG4+yqUpy+LPYDNaaYbClz1D4uIuY8TLrPGM9Erc9EY7eyA3aHRfWWY0QvGpJY03vh5tmVdcUO6p1a4Qllwg8kpeHEyr5e4PQmNrmekpKpSE7T6jJy1Qp77S2Jhh1AUh5pSSlSVJPJQIKhw+OTnlGk1vv2vVPaJuKr9mU1ufZsWfWa3ak4gniMkt7zWku+K2XCpo+OUtrVgkx9X9HsVix7CZsoYluQD4Xn5/QDvbsLhfMnVnC5MGxSHNWH7An757/wDyvb1ssiXbT7Sk2vdtM3V2VSy3QK2+3TbsabScS9SA4WZtZHvUvtpDavHvUpPVcemdipu0VNytX2i3nUv65l0vVmzlPLH1RokrmpFJ9KciYQgdEqcA6CL2tnmr9m9otsyrdhapGXqtzMyRtS9GQoFwvBviYn2wroXEht5J6B1tY6gxq+XvamrGyncpO0jy12jaj2ZXGpynVBKlBE5wkuMzCMcy081jr1S44hXWO+yzQvx3BajJuLf9bpj7F/S+j5v1ELocyVTcCxaDNeFn/o84Gu3FzbV89vrBW96lBByQfniqOXTlHhO2zXq2Ny+i9i6xWqpliUqcoBOSgWCqnT6MJmZZQ9KHBgH4OPSI92wR1GI+Pa2ikppnU8ws9pII9RsfrX1jR1cc8LJoTdjgCPcdwisLSUrAWk8iCMg9fD7p+eKfcs/FNHw5pEVIRxVcQVIhtttXG22htXXKRg9MeHyRPCEFJIQhBEiRTaFHKkJJ9OInhBZBVIMMDoy0P8URU4UjICUgZKuQ8Sck+vMRhBSAukQUSErKQSQkkebnH3PT448cGIxarvN3NUbajoDeOqkyuVmLn4RTbckXVcp+rOhQYQoDmUJKS4sjohtQ6kR2GE4XNWVcVNTi8khsB5/67rh4lXMo6aWrkNmMFyfLy96wh9tNu2Vdd3UnapY9USmh0B9upXS4yrjTMVMpJYlFHqsMI89afFx1I6oj1DsUdpXkNOq+7e86Ytuamku0ezWXU8fdNcxMzpKuauIpSwk+IS4fGMNO27RO+d5u5K3rF9tKnOVGv1B6rXHWzzclJUqDk1OKV0S55x4R0K1Jx0EbuMvL6faD6VpZQmmWPpfaNFykjCGqbT5RrIVg9SkAED4ZB8Y+p+p9bFlvAYcpUJ++y/yludzwPUu4P4oXzL06pXY5jUuaKwfe4r6L8XHf5huB5lY3u1i3aq286Cq07s6peRaqXqy7ISamnR3lNpg5TE0PHjVhLDa+oUtSvsI1CglKQkJAAAwB6BFzm7zchX902vd8atVfyiTpkw8mUoUgtSuGnUxtRDTGPA4+qL+Et1eOkWyfJ1j3Xo/kcYHhUUbxaeX2pDb6PoXjPVPObsbxRz2H70zZgvx+26Qj9m3rerd2V+jWtbVKmq3clRm2ZCnybIyuZmXFhKG0+GSSBz5Zi/B3sp+0HbUt5G2m5+ALJ4vbWlniycgfrkADn4jlG9YtmPD6AhtZM2Mu4DiAStPw3AaysBdSxOeG8kC4Cx7Qjtl92NdOmd43Jp/e9LFDu6kTapKoyXlDT/kkwnBU2XGlKQpQzzweR5eEdTjtoZWyNa5huHcEcfSupe0scRJtZIRypSRnahNylPp8nNz8/MLS0www2pxx9auiUISCVKPoAJi/uwOyu386h0pmtUfb3ctFpjiQps1qdlaY4oEeDLzqHU/dQmOsxfH6DD966dkY/pOA/Su0wvA62uNqKF8h/oi6x9QKUKGFjOTjrjOQeX5OfyfLF6mr3Z1b0tDKRM3FqBt9u+Xt1lHE/UaUpmpy7DY+zdEopwtJ/hLAHyxZWMKICCFeHL14/KCPuRbhOO01XGZqGVsoHGkh2/qB5KvEMGqKWQQVkboidzqGnjixW3/2S+7lW4fQVrTy7qkmd1WshpimzjjxIdqNL4eGUmuE81LAAl3B4KSlX2UZWcFOEkkkDHPr/wCfr8Y0QtoG5Ku7V9erI1dpK5ibozLpkq5IIUcVKlvKSH0YH2SUguI/9YhHojehti56Fe1uUG77XqMtV7cqskzUZCZZVxIfl3EhSFpPoIUI+Auu+QG4Livxqnb94muWm34X4TfmO/u9y+2ei2enYthhgnd9+isHD+j+C75/L61+5CEI8OuvZQEhCEFIC6QhCCn4aQiOD6DEIJ4aQhgnoMxHB9BgsFo81CEThGR1I+5Ee7+WCzrsqcIqhGCDmJ4J4i48TBJVnGIrQgniKlwH0iHAfSIqwgniKmEHIziJ8D0CIwgsF6hgegQwPQIjCCrIJ7pCEILISEIQRIQhBEhCEESEIQRIQhBEhCEESEIQRCAeoBiGB6BEYQUNJ81DA9AhgegRGEFNhsqXAfSIcB9IirCCs8RUuA+kRKQQcGK8IJ4i48I5EIJ4i48Iqd38sTJTwnOcwTWqMIqrBOMAmKeD6DBZsDwoQhCCx4aQiOD6DEIJ4aQhCCeGkIQgqyEhCEESEIQRIQhBEhCB5cWeWOZ+Tr+Y/NBEiOT6TEPT8hI+6IjgnhA5knA+U/7kQRSkA8yATEpZVgxPkYzkYxn7kOnWCArj8BHMlXzwjkQ4QrkTiCs8RceEVFo4cY86KeCOoxBL6tkhCEE8NIQhBQcLJCEILCQhCCJCEIIo5I6EiIEAnJAJhCCy02VEtnJwD88SxyIgRkEQWXOuqEInLYAJHX1RKQR1BEEa26hCEILBFkhCEFhIQhBEhCEESIKGQREYQRUSkgZOIljkRIsE4wCYIqUIjg+gxCCJCEIIkIQgiQhCCJDhCjjAhCCKipBSSeeIljkRIsE4wCYIqUIYI6jEIIkIQgiRzZD9dM+tX5I4Uc2Q/XTPrV+SCkzlUXerv20UIru9XftooQUUhCEESEIQRIQhBEhCEESEIQRIiAT0iA5kCKqUkHJxBEQCM5ETwhBEhCEESEIgSE9YIo+jkT6MeJxnA+XlGEPtlN2f0PdOqbtpsmopF5XWymauBTa/PkaKlfJjlzS5NLQQP/VNOeBjLtq5qjamimml66qXvOpkbYolOdn5pWRxPcI8xlA6lbiy22AOZKh8saSN43RqvvQ3KTdXLD1W1JvWutsyUmFFaJbvFANS6UnkllpkYJ6cLZ9PP33oPkVtfXOxSsH/AEenGo34c7sPmtcrw/rbnN1HRMw2kP3+c225a3uT6G9gsgfY+7TBq7rA/r5eVNM5p7ZEw25Id6j6nUa5zU0B4EMBRdUnoVqaz0MbWJBGQeZ6GPENuWhVr7bdHLG0itHu3pSkyqRMTakDNQnFec/MrHwnFnofepSlI97HuIbIACTyxjnGjdUs9Ox/Fpa694m+ywel97f1u63TpvkwYLhzaUi0hsXHzNu/u4CliZIBPOJgggjOCInwB0AEedrfEAA6CKzCe8fl0FK+EuJSeFXCpWTjkrqnkVD5SR6IpRypP9cyn9/b/wA6CL5+u5rt4u03013Jbh9ObQ1tsqQtK378uKh0phyyae6tmSlqnMMMoUtSSpSg20gFRJJOTHiH9UL9qz+7vYn4CUz+hGOjet/blbuf+9K7v9czcW6UilVSvVamUKiU6dq1anZpqRk5SWaLj03MOLCG2m0JyVLUtSUpSOZJAHWKBIb2XLbEFmi/qhftWf3d7E/ASmf0ID2Qz2rCFJcOulgu8JzwqsKmEH7hRg/diw1XZ877UKUhWzXdClYJBBsWpZB9H1mOHPbCt8FNlXZ2e2eboWJVAytYsKqL4R6kskxnWUIaFmN0g9k677bNqEodXbG0J1wpGQJkIpK6DNFHj3Tsoru0r+3aWn5OsbP/AGe/bI7Te0Kel7Ltacn9KNdgwZh+ybkcb8pnEJA7x2nzCPMm0oHnEICVpAJLaRzPzUKpSarQ6nPUWtUyo0aryzhamJWcYWw9LrBwUONrAUhY8UkcsRy7Zua47NuChXdaNfrNr3TTJpqoU2oyEwtiYp80jzm32XEEKS4hWCCD6QcgkRnWVgRNO6+wIV5U4CVLKT5xx70dAT64j6YxGdjP2ibnaF7XWK1er8mjcDZcw1QrzZl2wgTrim+KXqTLQ5IEy2FpKU+aHGnQkDhwMuQGABy5DHI5/HFgXFLXXUYREDJxE4Rz54IjKscywUgBVnAjH32k+0tG6fbtVZW36eiY1Vtvva7bqkj6pMlKOF+TBHg83yGeQcQ2fTGQoADoIiBzThSknOQQPOScYBB9I6gdMx22BY3UYfWRVlM60jCCD+kH0I2+ddPj+FRYhSSUswux4tb9BHqCtJbs/wDdRObS9xVAuaszEyzp1Vf+BLtlVDzkSqlj+uOHwdl3B3xyM8IdHiYzU9sltWldVtKqbuisCUbqd1WtJJ9uPIvPVVaC5wuB8Y993JX3nFz+pqJ6Axjk7XnaQnQzW1GsNn0/yPTO+HXZlaGUhLNNrScKfZCgPMQscT6B4EuJGcERkw7IHdRIa2aLVbbRqPMS1Zui05HuJRudVxe29uuealBSr3/dFfcq8eBTXhH17nSuErKXP2DdreKPMcEEelre4A9l8sZTp/AkqMl4rx/7Mns7cgg/P9ZWOfsfN2x0Y1kmdDbxqiZbTi95htuUU64Q1Ta4kFLTnP3qHhhhXgFJaJxzjbEJSrzgrz8ecn0dcfkPzRpB77dsNT2hbh63ZlKbqLVlzivbu0Z3iKVmSW4ShvvPsXWHAWT4jgQo8zG0L2c+7Bjdft2oterFQaf1NoGKLc7PEA47MoQOCb4SR9fQkLPwVBafsTGi9d8twVUEOasO3jmA1Acg+Z9fNbn0VzBNSzy5bxAWkiJ0ntbyF+yv2hECfOUAUqAOMgwyfRHzXpB3ANv9ei+hXSAGxUYRLlXwR88Mq+D+OI6fQ/6+ZTDm+f6FNCJcq+D+OGVfBHzxnR6H/XzLAcO/6lNCIef8DP3YmCVkZ4FfNGLeh/18ylqZf/yUIRU7pfoisUJxhSVfNEHB1rtbeykx7fP9f6FRQ0VngLYcB5BJGQo+GR4jPhGnV2qu7ZO5bX2ctS16qma0mswvUilqSQtmoTmeGZnVKHvkqWltCSPfJRn7MxnY7VTduNtmgM3aVp1Qy2ql5tPUumKaJDtMkinhmpzl5ySlLndIV8Y5/BOMAHZmbSjul3BUtdz0pc3pJaqmqxcZUjLcweMBiSPgrvlA8XpQlfyR9T9DcuxYXSTZrxL2WMa7w7+Ytq/tXDV84dYscnxGqiy1QG7nka7XF78D3CxJWdXsjtpTmguhZ1ZuymKlNUb7YanXkLQQ9TKZgGVlefMKWVKeWORyoJHSLYe2u3bKo9Fo+0uxqnw1CpNtVi7nJZeVS8oMqlpIq8O8UkPEfBbbzyVGZzcRrfam2/Ri+tYrrU0KPR5MqYlEgJM9NE8DEshI8XHChIA5hJWoe9ONEzU3UK6tXdQry1NvufVU7srs+7UKg8k8itfRKPQlCSG0DoEpEX9IcBmzPmCTMFe28cZuAeL/AII/7o2C4PVLHIcvYJHgFEQHvABI5t3Pz/oXRhw4BTw8PhjpEeIpClpJBAJEMk8zzMfo0akVW4KrS6HRZCYqVbnZpmTk5VtPEuYfdWENIT8qlqCfk6+EfZs9S1jHOJsAOV8m08TrhjRdxKzidhvtXOpWuNZ3F3HTFu2jY6TKUguo+prrLyVYUnPXuGVLUPQXUk9UxsT739zNJ2o7atQdWnHGXLjbYFOt+WUrIm6rMZQwkJPVIUouq/gNr9Efo7Ldt9H2n7a9NtH5BmWfrEnKeU1yYbGDUKs7hUw4T4jiPdpJ6IbQOiRGs/22m6oavbg5bQu16r39iWF3jM33SgW5uuuJAmFEZ5902e4GPelbmOYj4N8GTPOci8D/AKOw9/xG8fO4/p9F9oiVuTcpBj9p3j/E7n5gPrCww1Sq1Ku1KfrdZnH6hWZx5yam33T57zy1lS1qzzypRUTnxMfnLWltKlrJCEjiJxnA/wBwYik5H8Hon5E+A+50jlyC5RmoSL88w5NSSHm3HmkL4C6kKBIz8o4h90R952EMThC3ZosB622XxcXa5QJjck8+hO91uI9lJ2edn6EaU2lrlf1v0+ta7XHIM1Jt+aQFe56QdAcalpYHPC6UqStx0ALKjwZCU4ORTWvdxtt22+1rGtmr9m6ezs4njlZKcfKpqYRnHElhIKykHPPGOUYXZf2QbpdLMS8u1tl1GZabQGklFbkhwIAwAlPQY9Ea9+5/Xqubk9fdS9bKyapKGu1EvysnMTAccpsinzZeV4k4ylCQPNHLIPXOY+IcL6NY/mHF5ajMTXxxG57HuLAc2A+dfXNb1WwTA8MigwItkl2Bvtbbe/F1v06Ta46Q6/Wqi8tGdQ7S1Etou90ubpsyHQysHzkOJBCkLxnkoDn6cYjXb7aPs+bPsqgndvo5QpC25cT7cneVJk2Q3LlbyuFmosNpADa+8KUuhPJXEF4BCibb+wcuO7advGuC2KTMTS7Sqlnz79ZZQkllbjDrHcOLOSOJKnHUDJJyVDJwY2Lu0pZp0xsO3VJqjbLsuiyqg+1xnAL6EhbWP4XGlOPl9ca+7D6nI+cY6OhmJaXMG3drzaxA2Wxiups4ZUfV1cQa4B59zmi9wfVaEIWePj5pWFZSB0yTkFXpAx0Hp+SNk7sUd2vtxRKvtJvaqNmfpTb1WtBcw6cvSPWZkwT17or71A+xQtweAjWwJypYCuIZ/wB/uc8+qO8aY6jXbpBqHZuqNiVFym3hQqixUZF0qwkrbVxd2v0tqGUKT0UlagesfZHUfJTcbwyaht7fLD+K7/mNivk/IOaZMHxKKtB9i9njzb/y7L6D548+eCF+ORg5hHi23fW+1Nx2jdi6xWase1lYkw47LcWVyE0khD8uv5W3OJJJ8AD4x7UBnEfmBWUctNK6GVtnMNiPXhfo3Rzx1EDaqJ12P3CAE9IEEdRFRKSDk4icgHqAYoV4I7LjxMEk8wIq4HoERgs6yoAcgD6IhwJ9ETQgmsqASB0ERhCCrcLm6QhCCyEhAkDmSEj0noIiRwlQVx8SchQSkkpI8CPAkEEZ6giCKEIiErJThBUCeEcPMFWSMA9CeX+/OIePUfJ6vT+UY+SCJCERIIAPTPTPIdPSfm9eB4iCKEImKVDJx8/KJTyVwePM+sZ5Ef75HjBEhCIZHElGFFavegDJMEUYRRnJmWp0u5OVF9mnSSOan5hYabQPSpSiAI4VIrdEuBCnLfrdGr6AeZkZtuYx6ygkZ+7BYId2X6cIiQQSnhVxhRSoYxwkdeuMj5ehiEFlIQicIJTxYITnGfD5f/sfLBLHspIREJJGRzER4FeiCj7SlhExSofY5+6IgoFJweHwI5++Bz0+4M/P6ILIv3UIQ8DgZPzfjgPO97zGAoZ5Eg9Djrj19YLKQibgV6IcCvRBR9pSwibgV6IcJ9BJ54AIycDPL0nAPL5IINSlhDB5ZA9YOR88RAHipCflUcD7p6DwHP0wUjfsoQictrGApCknAOCMERDgV6IKPtKWETcCvREClQ6JKiSAACPEgePrEFkX7qEIenIIPTn4HxHyEHlEQkkj83T5fV6oLKhCIhJUUgJVlQ83IwFK+CM45xAEEAggj0wRIQhBYISEIiAVZ4RnAJOeWBg8+fhyxy6ZGeogjQRwpSkE5IiHCkeEVClQ4Twqwfe55cXm8QwOp5c+XT7kSjn6DBTD3d1BQJBAiiUkdRFfBJwkcSj0HpPoibgBKskcAHFxYJSU8+YIz6DBZ1lcWEcgp4VFKkhKhjIPUev83WJe7UtQCE5J5Aek/wD2OeYJrKowicoI8OUQ4FDOUqGACeXMAkjJHXqDBS0A7qWETFBAJOIlgmgJCEOWVZUlICeIk+Azj7vP0Zx4wUXM22SERKVglHBhY5YPLJ6gc+ecAn1CIEgAnqPk8YKsA90ykEcYCkZ84fCHiI1qu3a7SjfD2empGgStvk3p9I6WXZb84H36zbLNQWqsysz9UKHF8kgsOy5S3nBKFkdDGyoFEgKaAcHInOOFWR0HPJ6EZA8ItG3r7JdDd+2iFZ0N13pE6uircFQpdWknUtT9An20qSialXFZCSEq4VIUFNuJKgtJB5FNrb7lYk+yG7bWw90ult027vM1n0e0z3FU2tPKlW5tLFCkq1RlttlhyX4ld0t5C+/SscQJKkkAiLYu127fas6D6maeaYdn3qfpDqNNScrNzN8VddLarNOQ+pTYl5Fh5R4C6hKXXVlGQO8Cc5GIsG1m9i07xLeuCoS+jGsWhGrVnrdUZdVYecoc+lJJP1dpaHWgs+PAog+BJj0fbb7Fk1tq1xUmobq9dNPrCsRhbbkzSLKC6jUZ1PF9ZRMuJSwyFYICyFKScqSkxW5xCt0NWdHsPN4m6zfRts1E113PLs55CbwcodrvUmhN01t+WlpZtUy5wo+uDvXyjJ6FpQ8IzSeqPLdENEtNdu2lVkaI6OWpLWdpxbkgmn0unMBSlttAlZU4skqW4taytbqzlRUonliPVCkjJURxeo/m/LjPXpEwqCpYQhGUSI8KTzJGfVECQkcSilKR1JOMDH/lExSsHBQoHAOCRkZGeYzyPMcoLIJ7KgUHJwMiJIrqISCVHh5ZGSMHnjrnkc+Bx0iY8JBA4swWQ93dcaEVUtLUcJ4c/L0+6fCJOBWVDgWSnHFy95kZ870csnn6IKQF9ypYQGeWRjICh8oPQ+ojmD4iGCQrgSpWMA8uWTk45fIMwWdASETcCuXLEOBXogqCHKWETcCvRApIBOOnPr4eJggv3UsIj91J5kcjkZB9PjEBxFQQlJW4fepGcq5E8uWPsT4wUrHskIm4D9j5w8D6YlgsC/dIkWCcYETE4GcZ6eIHjEwSSpaRkqScEEYI+51GRg8/AwUw6y4x804IMI5fcKVklOAMczn0geHr8Yo90takpaQVqV71IzlR9A8M8j4+Bgp6b7qlCJuEnn/sMAgn/wCxBQLCpYRPwH0iHdq9cFAB3dSQiKhwgk9fxZwTg+gkA4z1wYilClY81QBzjP2WMZx6TzBwM9YIb9lLCJ+A8iCMQ4COZIA9RP5ILFnKSERCVHiASVLBAKRzIyeXKJc8yMpyCQcHPP5PSPDPpBHhBZF+6jFFfvjFaIYHoEFlUIROUHmeWIkgiQhCCJCEIIkIQgiQhCCKmtJJ5CKfSORFMoJJPKCKnCEIIkc2Q/XTPrV+SOFHNkP10z61fkgpM5VF3q79tFCK7vV37aKEFFIQhBEhCEESEIQRIQhBEibhUfCCQCecVwcDHL5oIqYQAQecTwhBEhCEESEIQRIZSOak8Y9GeZ9XpPoHieXjAYykE8IJCc+jJxn8cWp71Ny9H2n7f7t1Tm1ysxcZQafb8k6sAztTcSe6GOvAjBdUrwSj1Rz8KwyetqWUdO275CGj5zufmG64OJYnFRwPqZzZjBdYSO2g3be6u76TtZsuq97btBfaqV0Oy68pmKqQFMS5x1SwlXGR17xxIPvI9c7FnaeuQplX3Z3pTsTc2h+lWc25jiSwARMzqD/CWO5QocsJWRyxGGjbZonfO8jcdQbEdqNTm6lWp9+r3NWXFZckZcOFc5MqX8YSVBI+McAHKN36zrSoFh2tbtk2nSpaj2vSJNqnU+TbSAiWYaSEJRgcgU8OD/CBj6i6qYnFlnAo8sUDryvHtkcm/P0/o2Xzl0yw6XMGNS5hqx97YfYv6bBdk7vBV9j5x5ejn0ip6IgM4HEST6Sck+uIx8neXovpy5tZIQhBYSOVJ/rmU/v7f+dHFjlSf65lP7+3/nQRfJv3rf25W7n/AL0ru/1zNx+XtG83dltZPM//AAmWr/rmUj9Tet/blbuf+9K7v9czcfl7SP7bLaz/AN5lqf65lI4RPtLnE7L61U8+8J+oATE0B5Q7/wA6fhmOL5RMc8TM2Dgj66rmDyIPOKk/+v6h/wBYd/zzHFjlBoXCLieVhH7bjs59LN3W1jVDV+mWlR6VuSsagzdw0a4ZRlLMzUpKUZLszT5xYHFMMrYbc4AslTbgQpJ6g/OWC+8AczxcXnE8ODk8zkenJOflzH1QO0l1+snbVsc3K6mX1UJaSk12lVKFTWXFAKqNUnZVyWlpZlJ+uOqW9x8AGeFtZyAI+V62hxtppDqkLcCRkpOQo+kHxB6/ditw3XKpzfZbDXsaLV+pWJ2ib+mSH3faG+rJq0hMsE+YqYkmzPsOEfCAYfbT/BePiY+gYEE4OeR9PWPnU+xzrNqFzdqXphWpSXU7Trfta5arPrSDhtCqeuXb4j/CcmWkiPou8SjnJB9UXDhQm24VMIAOecTQhGVRqKQhCIuB7I1wBure90e3y29zuh18aPXEWpdVQY72mTrgGKZUUFRZmPSAlaUJVjqlRjTF0s1A1R2W7laXchp8zS7+s6tPSNWpjh4UzDYIbmpZf/q3UApB+VtY5Yje9KQo5OT93w9Hq+SNdDtrdpndTFI3c2TTUqbWGaPeLTSRhJH1OVnVAdTyEs4r0pbHRMfRvQXN8Mcz8Arj94qAbA8arcf94fWB5leBdb8pSvhjxuiH36A72507b/N+glXz749ErP7QLZ3QtStJSxXLrlJAXZZ00kBTkyCyC/IuY+zWhDiVD7F1tJPMxrC7c90etG1C6a5dmjdXlaNUKjJpp0/LVGn+WSsy0khaQ6wvhBcSeeeSgVKz74xl47FLdqKPX6rtKveopEhPvO1azXJlwYbm0kqmZQZ5DvCgupHitCwPCMw14dn5syv25ateF17edP6ncc++4/OzPk62VzLxPEp1YbUAVKKyScczzjZo81x5Plqct41EZqR27Nr7H/y39brXKjLcuao6bMGDyCOpGzx6jv8APyPRa5v6szvmyf8AjDpiB/gkkn5+9/8AsRD9WZ30fth0x/BFH6WM/Ff7Ozs9rWodWuW5dBNL7dt+QZMxOT07MOtS8o0Oq3FFwAD5c/cMWdmQ7CRSlcM9tt4ckDEzOq+TqOR+5yjl4fnTKFY0mmwV0gHJEYcf0FU12TM10m1Vi7YyeB4hH1ArGWO2Y30fti0y/BFH6WH6sxvo/bFpn+CKP0sZNRTuwm8J/bcP/pieh7X9hMOs/tuP/wBMT0dk3GssW2wGT+5auCMGzJ+e2/3p/asZQ7ZffSTgXFph920UfpYm/Vld9X7Y9LfwSR+ljJsmR7CQEEzu27H/AFieip5H2EX7M22/x89D7dZY/MMn9y1S+0+Zfz23+8P7VjF/Vld9Xjceln3bRQf/AK7Ew7ZffUBj3Q6VH/6kUfpYyceR9hF+zNtv8fPQ8j7CL9mbbf4+ejH26yv+YZP7lqwMGzJ+e2/3h/asY57ZbfUTn3R6WD5Pcij9LEp7ZjfYEqIuLSnOCOdoII+bvYydeR9hF+zNtv8AHz0QNP7CFQIM7ttGfQ/Oxg41ljtgEv8AchROB5iPysaYffIf2rXs1x131n3cao028tSZld1XzMolqLS5WRlAw2lOSlpiWl0k8JcccJIHvluFR+TcM2HbWZDaXt3tawFy0m7qDPFNYuaaZGTNVVxAC2Un4LKQhpPhhKlDmuLO9Pb37FTSi7KXfNgXJtsoF3ySuKSqA8pddlF4ICm+8SoJVzOFYJHURlj091GsTVK26TfWnF3UG97QnMLl6lTJrvmHQk88KAGCOfIgKB5YAMeedYc8vraGDDqSikpaRm51MDBtxxtYfSfmW8dLslspKyWvqaplRVOsBZ1zvz35Pn2+dau/bJbsvor6uSe32zaop+wbLeKqk40vKKhWVIIV5w98lhCu7HiFKd9JjC7nrgAD0AYHzRcvvF0ku3RTcxrJY14tuGoiuzlTl5jhIRPSk0+5MMvoJ68SXcK9C0rEWzx9h9PsGpKHBoIKIgsLQbj8IkXuvljPeLVNbi001XcPDiLHsAbWUQcEEDJjNh2IG1pGsW4qpa23JJJesvT9CHZTjHEiYrbgPcJGeR7pvjdOOhU14GMJ4UgZLiilsc1H0DxjeZ7KDRFvRHZHpLKLkkydzXFLLuuqZThRdmzxNg+J4WUsIHyARoPwg83nDcA0RbSzex7r/KPzDb51unQzLAxHG/EePYi9oj9H17rIzUpB6akZqVlJ96mzC2lttzCUJcUwspIStIUCCQcK58sj5YwqXl2Em1m6JarzjWouvEtes665NzFYerLU2t+YWorccWy43wEqUpSiM4BJ9Mdf7T7tVby2s35I6F6F0u2qnqOKezP1qqVRkvsUdLoJZabZSpIcdUkFwlR4UpKORKuXh/Z5dsbqTrLrXauhG5KQtJ/3RPqkqJXqZKeSKRPn61LzDIWUKS4RwJUkAhakhWQrl8tZXyXm2iwt+N4WTHFbUbHdwbvweQN/2L6RzJm3LNbiTcIxFuuQHSObAuIHY+dliA3ydnxrBsir0pMXO9L3rpdUHlMUq55JtTTK3cZTLzLSs+TvFIJHMoVgqB5FMWDdCeuMnGRzx8o8D8kfQ63MaH23uN0D1I0guORYqLNYpTzMopXvpacCCqXeQTzSpLqUEHqMfLHzy5iXfk5iYkpoJTNsOLYeAGAHUKKV8vtkmPqPob1NnzFRSMrh9/itc+YPB+pfOPWPp9HgVYx9J/IyXt6EWuPrVEHEXobANuFqbsNz1p6H3zWrhodtT9Nqc69MUxaEPhcuz3iQOIFODjHMdOkWYDqOmPli4batuRu7afrTQNbbIodAuW46fJzckiTqiXfJ1Immu7UpYaUlYUnnjBCSDz8I9UzZHWuwqpGHOtOWEN373Frdl5vleajjxCF1c28IcC7bt3W7ZtF2KaB7MaVX2NIqPVZm4at3aarXKtNGYnpxKDlLfHgBtoEqUG0gAEk84w5dtZv6oU5b1e2ZacipvVhU2w5es+7LuMNsS7RDqJJjjTl0uLShSnEjgARgKPEQLzezv7WGi7y7rmdJb6saR031WTIu1CTRJTapiSrLTR+qpbKwFtOoBCi2snIzg8jHYu1v2dW1uA21XdqRTaEz9GSyZB6sUmdl2/64npRpPHMSSyPfoW2FlKVZCVhOMZOfgvLjJMMzdGc2NcX6gdzff8En0B5tx81l9q5gEeIZYlbllwayxtbba3tD5/pWlWrPErIAOcZHjjl/sx9yIQPAfOaWlxs80qH2afA+ojBHyYhH6JDdvv3XwcWnVdwsRt9CzUdjTu1+hTq7N7d7wqAZsS9nk+1S3VeZIVtI8wAnklMylKW/lcQ0o8gY2uI0Odm+j92637mdHbGs1h5uoqr8tUZqbbB4ZGUlnUuvTCyPe4QhSR8Iqx4xvlPuB5+YfCeAOOKWB6ASTj8cfB3wksGo6bGWT07vbmYHPHkQbD+0N19rfB8xSpmwqSCUexE8tYfMEXP9k7KnCEI+cl7yGhIQhBZSEIQRIQhBEhCEEUCeEFQzkc4+aR25F1XRT+1f3qSNOuW4abKtXFTEsty888hDX/AdOVySFYA4iSQMZyfTH0tl+8V6jHzK+3S/ute9v/CSmf6ip0YKvhYCd16T2IG/WsbTt8tlSmoN41dzRq/0osi4RPza3mJBb7iRIzmFk8JamO6QVJwoodUPHMfSOUDxL4hwrClAgKBHUnljkep59Dzj443nfYLLbmCUqCinuzj32RzGOuRzGMjnH00OxX3uDe/sV09ui4qsJ/V60QizbwS6cvOTcu2AxOPJT73yiXS24SBjvEuge9itrjdSnYBwstEYl+2n3rjZDsY1Fue3KozTtX7uSqzbNAUO9Zm5ptRfnEjwDEul1z08XdYweGMs+SoIKEKJUU8Kc+cvKgAE+GSSEjPiefKPnQeyB97301++Cr6dWhWfbDSHStt61qSphZLU7Vi4FVGbQfenK0hhKh75qWT6Yk82VcLQTusKIve8wsE3lebnPqurTBUrn1UeLqfE+mPogexzp6fqXZaaYzdUn56qTxu66Qp+YfW4sgTjY5lSj6PueEfOWTjIx0zH0X/Y4X9yt0w/wvur+eogw7K1zAAs7PIBRwpRGCACBxcwMZPQ841QO1/9kB1LQq8bo2tbHZ636pqhTHHafdF+PNJm5ahTqcpVKUthQLb0wggpXMOcTbakrQElSTjN12qO5Cu7Tuz/ANzWtlozntdfElQfaygTRVw+S1OccTLMvBXgpHeLcSR9khMfLOmnVrXMzUzOTc48pa3XnVEqW8rnlavhEnhOTz9MRc43WImAi5XrerWvuuGv9wTF1ayatak6sVxxZebmK5WHpspUfiWioNtp64CUpSAOSRHn9tXZdln1eUuWzLrr9sVlnJYqFJqTss+2v+C+2sfNxZ+SN5rslewY2xWzoBpxrvu/03o+umtF3UuXr7NBrZcco9syb7ffMMplEkJmJktqbUt9zISpWEYAxGQbc/2HPZ37kbArFu0rQWy9CL4dl1ppN12bK+QTkjMAeYpxCVBqabT75TS0niTkAoXEbPVt2Day1jOzb9kQbg9v90W3pxvIr9d3A7f3lolVVqZw/cVsIOPqzcxyM6ykZUtpwF3CSErJwI3xrKvS09R7Rti/7BuKkXfY9akJeqUmqSDwdYn5R5sONOoI+xUk5z/ikBQIHySNfdFL025a06q6Eahsty95WnW5qjVBbGe6ecYc4A+2Tz7txKm1pV1KXB6I3RfYt25a4NQdvmvG2q5aq/U2LAq8nVrd75wlUvS6n3yly7Y+LRMSjq8dB34AwBGQ4qJjatpmNLj2VlXa3SNU9maKTWaxSkOWrXisSs24zxET7eCeAjOOfWN0eNKP2WCUnVnZW3nzvctXSR6U+2DYMWOOygxoutUz3aXqtasXheBJOcJqT/U8+Xn88k8I+WJvdfe5/wDmwvD7lVfP/wCdGT7sPNDdINynaPaT6S67aeW3qjpnPW9c03N0SrNFctMusUt11la0pKSShaQoc+REby36jH2V3D/aLaDdP2FMfporuVbpC+ZQq9b1bUAq8LuQ5geaupzGAfQfOGeh5YGeXONwX2KBXK3VzvvTV61WaulHuPLYm5tx7uyfbXPDxEgZ4Qeno9AjXL7UvS/T3RPtDd2+k+k1oUSwdN6FdfkFHo1ObKJamy5k5VwttAklKeJSj18SI2H/AGJf77fl6rN//q8TYdlF7BZbkIBIUQooOCMjqARzwfCPn9+yXrkuOk9pDLytLuK4KbKnTugOd1LTzrSOI99k8KVAZOBzj6Aqehj58Psm7+6US3/dxb3/ANejEriBcLjxgE7rASb0vhRHBdt5rB5DFTmMqV6E+dz9MVfdfe/7cbwPqqkxj/OjMv2AO2zQbdJvduPTncPpVaOr1itWHU6oilVllTkuJtp1kNu8KVJPEA4sZz4j0CN0BXYx9ldxH/4i2g/X9hzB/wDr0QDiuVoC+ZR7r74/bheH+U5j+lGX/sG7juyodqntak5+5LlqEo5MVULZfnXnkL/4Pf6oUrBx1GfRG6v+ox9ld+8W0G/kUx+mj0zR/syNgG3/AFDoGrOi+0/SPTfUmlFw06s02VdTMyZWgoWUFTigCUqIziMgPvusSFmnYK+lA8xCgQoKSCDxcWc8+v3engYxLdunOztO7KvdhO06cm6dOtyFPU2/LuqbcbPl7A81aSCOSj0jLYpRUQVYJ5nOOpJycxiK7d/+5Q7tv+zqd/rCXixx2XGiG6+bI7ed5NqeJvG7Up4sZFUfABJP8LnzzyHPxib3XXwMj3X3kVej2zmOf3OKOsOfX3Dk8iR9wqGR6jwgH5Mjxj6bFldjd2W9Qs20J+e2O6Ezc6/SpN95xck+S64phClKV9Vxkkkn1xVqKvdpC+ac5eF8Izm7bzSB14qlMp4ckYzkjnjPIZj1fQG87wd150Padu67XGV3jRErSao+QpPl7OQQVcwekbU/sg7s+tlO1PZjp9qFtz216Y6PXtN6gyVImanRpZ1t96TVKTayySpahwcTSDjHhGpnt9/s+6Gf4Z0T+fMxkOKjYEXX133khLriQAAFKHIYBwcDkOQ5CNST2VpWazR9PNl66PV6tSFLrlwd4ZSacZLgEtL4BKCM4yeuesbbsx9fe+3V+UxqIeyxf7HWyv8A7cuH+bS0WNOypjFzutc7stLuuud7RvZTJzlz3HNSTuolJZdZXPvFDqC4QUrSFAKHPnkc8R9RxZ4lrVgAkk8ukfLC7Kr+6R7Iv+8mj/6UR9TxXU+uJKyZgHChCEIKhI0vPZXVZrNJ1R2PJpNZq1JS5a91Kc8lmVs8ZE7T8E8BHPmcE5xz9JjdDjSr9lk/2U9jH+C11/z6nRFx2VkQ3WKTsMrnump9q3tDk6hdNyz0q/UquHm3595xDuaNPK85JVg8wD05cvRH0r8lWFHqecfM17CP+6ybOv8AtOq/6kn4+mSn3qPtR+SIsJU5xayKAKVhSUrHCchQyDyj5F2rV6XkdVtT2vdfdYQm5asE/wDCTxKf68dHIlRx0HTpH10j71f2p/JHyB9WP7LWqf8AhNVf547B5N1mJgI3W+57GWqdSq3Z2XLNVSo1CpzI1KrKA5MvreXw9xKnHEsk45nl0jNtuNUtG3nXxSFqQsWVXSFA80n2veOQfAggEEc4wd+xhv7nLc//AHmVn+bykZw9x/8Aa76/f4EV3/V78SadlVILGwXyUJe9b1LUuo3nd6jwJ5mqPknkP4UfSg7B+am5/sptrE5UJuaqE4pislbz6ytxZFVmEjKj6Bgc8x8zmW+sy32ifyCPpf8AYK/3J7ar/wBXrX+t5iK43EndWP2aCFl8IyMRIpGByyYqQi5U6iqSU5znIjTJ9lYVyuUXUbZc3R63WaUly3q8pwSs041x/wBetJ5hJAJwepBjc7jSw9lh/wBknZT/AIN17+fMxF3CthNzusSvYeXNcs52pu0GSnbluSep6qxMpVLvVB5bSx5C975HFhXPB5jwj6Vzee7bIJB4Rz9EfM07DMn9VY2eJ8Pbqa/mL0fTLb+tt/aiIsJVj2haF3snS5LhpO/ywZalXBX6XLHTenKLctPOtJUTMvkkhJGTyHP5I6H7GuuS4qr2l1OlKrcNfqsp7g7hX3MzOuutlQabwShSiCR1GY7F7KE/ugWn/wD3a03+cPx0P2M//dNqd/gDcX+ibjBcdVkA9lfQpGQAApxPoIURj1R4Juh3G6d7SNAdT9w+qc8iUs216W7OrZSsJdqEwrDbMoznq884W2k45jvc8gDj3wAkoAzxk4Sn4Z58vkxyOfRyHONDT2Rx2ig181xldmemVcM1pJp1OrcuR6Wcyms3LjgWj4KmpUKUxwc8vKeA5oJiwtCpijJKwUbi91Ws25rW7UvXfUG8bhRdNy1N2oOy8tPOtsU9snDMsygKwlllvDSUpwOXFzJjbn9ipVmr1jRbeuqr1Wp1Zxu+LeS2qamVulse1cx04if9+caRXp87i5nn+b5P9kbsfsUH+wrvc/w6t3/VcxFYcbrkSRgcLbNhCEWrhqRZUlLikqKcJ546nqcZ9HKPmsduJdF0U3tUN3slT7nuWRk263KBtlioPNttjyFg4SkKwBzPSPpTOfW3/tf9io+Z526P91Z3hf8Abkp/MWIi87K+naC7dZkPYqNertY1E3nJq1crdVDdBoS2/Kpxx3gJmnE8uInAxjkI3N40svYoH9kben/g9Qf565G6bGGFRmG6xmdsvNTUl2We+ObkpmZk5tuxn1tusuFC2z5QzzSocwflEfMmqV6XoWp//jjdgPC4eVSfABV1wOPlzIOPk+WPppdtD/cq99P+Akx/OGI+YRUfrc/9or/ZGHk3VkLQQvrE7HnJiZ2VbPpiYedmZhzS21HFuLUVKUpVIliSSSSSSSSfEx6lrdlvRbWNYyFptGuKCvskn2umCCknPDgpB5R5dsWONkmznp/YqtL/AFPKx6triAdEtaVEcxZ1ePzUyYMSadlXIbOsF8kMXneeOd5XcT4n2zf5/wDiium7L3VxFN3XipGAQoVN9Qx1ySFYwfDmecdXQPOT643q+xj7M/YLuE7OrQjVrW3alpHqbqVUl1ZM9WqrKOuTMyET7iUBSg4ByCQBgCKtRK5GkWWj57rb3/bZeX+U3/6URF23ySlIu28clQA/4RfJBwcHJWMYj6Zf6jT2Wf7xnQf+RP8A6aIK7GfssVpKVbF9BVA+mRfP/wBdjLWvvuVSXNOysC9jHVGqVPYLqJMVaoVKpTP0SqgkLmn1PKA8kluQUok4yTHavZK9SqNM7NtL9MqE9TJhWo1vNFyWeU0vhUXsjiSQfARmX0D216DbWrOntPtvGldpaQ2VMz66pMU2jNLbZemlJShTpClKPFwoQnr0AjC37Jl/ua7P/eVbn5XosedlVH8uy0MbQvS813lZ3HeN2rzWqfnNTf5/103186Pr3VED2wqZ6f108P8A2io+PZZ//pjZn/bVO/nTUfYUqP6/qf8A1t//AEiowwq+oaBay/Pc+tO88eafyY/8/uR83Xt3bouen9qnutkafc1ySEk3PUsNssT7rbaM0yWUeFKSAOaiY+kU59ad+1MfNZ7ej+6u7tP+v0r/AFVKxFzjdUxi53WVj2KzXK5WNZt4DVXrdZqzbdqUdTaZuaW+lCjOrGQFk4PLwxGR72TrUatTdhNhvUefqFNmV6mUppTsu+tpS0mWmiQSkglPTmDywBiMZvsUj+zVvF/wTo38+XG3puB20aB7qLPltPNxWlNpawWOxPpqTNLrLS1sNzSUqSl0BCkniAWrBzFg4WXkg2C+Tkm8r4KUqF3XgEYzn2zf6ffRBV6XunIVeN3pVnkDUX+no9/16HPTChH0zj2NXZaLUSrY1oOSTk/1lMfpo07vZC+2TQDapu/0lsHbjpLZ+jtmT+msnWJ2m0ZlTbMxOqqlRaU+oLUo8ZQ02nOeiR6Iq1FXNlHCwgC9b3VnF5XcQOZxUXzgffxMbyvtPJV2XgFdCPbN75wQs8oytdhfoHozuU7QS1NLdedOLa1U08etOv1B2kVZtS5dcwy00ppwpSpJykqVjnjmY3aR2M/ZYpPCnYxoOlIGAPIn8AZP/rYy1xurCwLEZ7Fcq1brOh+7tysVer1B5N4UVplU3Nrc4AZJ8kJKyce9HIYzyjqHsqutVijWTslfo1XqtILlduJTvksw4wXeGUlSOLhUPhHkehJjZN28bStte0yjXTb223RiydG6HW5hqbq8rRWFtt1B5tJS2twLUokpCjjnyjWf9lfEqsXZKVcya9c5P8klIm87KiMDUtO9N53weBDd43cvzSce2UwVEDr0JBwOZPIDIEBeV9LISbuu5IPianMY/EqLq+zf07sfV7f9s20t1NtilXrp7cOolLpdapE8gql6lKLU4VNOpBGUkgEj5B6I+gwz2NXZZltsnYxoQrzQSPInznl/foq9o8KxxDV83mxdwm4TSqqy9c041u1j0+rLKwtLtKuaelCD/CS28OJJxzSeR8QRyjZ37K72Q9qIzfdqaA7+7gk7ts+qzDdOpOoy2G5eco0wtQS2mrJaCW3pZRKEGYShKmzwqXlPEYyR76/Y92zDVbRe8qptX08pu3rXam0yYn6GaPNOikVZ5tCliVm5Na1ABYSU942O8SeEjI4gdAR+XdYdflJyUWy8FFl+XeA+pqHJSFY6jkr8nPGSBI5QBrgvsNIWhxCHWyC2scaCCCFJPNJyPSMH5M48ImjEv2H24S4Nx/Zr6BXReFRmaveNARNWVUpt5wuOzRp6w0w44s81LVKqlFKUeZJOeeYy0RcOFxntsbIeYIimpAAJ5xUgQDyMZUVx4RW4E+iJFgDGBBFJCEIIkIQgiQhCCJCEIIqZQACecU45HWJFJABIEEVKObIfrpn1q/JHCjmyH66Z9avyQUmcqi71d+2ihFd3q79tFCCikIQgiQhCCJCEIIkTJ98IAHI5GK0EUMAdABEYQgiQhCCJCEIIkIQgicXBlWcY5/7/ACf7I1B+1i3PVPW3cvXNPpFx+X0/sKbfoMnLElImp9vlNzSh0yVJLSPHu2k/DMbfJ4kgq4Tkc+n++fV4xq+dsttPVp9qJIbmLNpZZtG6nEytwJZQQmnVlKfNfHoEwhGeI9XG1Dqox7z8HaroIcwNNZ8stcGf1tr/AD6b2/8AJeKddqatlwU/FPkhzS/+rvb5r/K+ZZG+yK2qS2iOgcvqvX5eXd1HvphioKcAGZCkgf1rLg9QpYJeWB4rQn7ARlv4eDkeZjAz2Le7RN0WpVtqV51JPt1RG11S0lOLAL1MKsvyqM+LJUXUAdELUPsDGebAGAk8ScD158c+k5yfuxp/Vykr4MxVAxDd5cSPLSfk29LWHvW1dLaqinwKnFDs3SAfPV+Ff57n3cJCEI82vfdeg28khCEESOVJ/rmU/v7f+dHFjlSf65lP7+3/AJ0EXyb9639uVu5/70ru/wBczceN6a31P6Y6jaeamUaVlKhVrbrtOr8qzM57p9+Umm5ltDmDngKmUg454JxHsm9b+3K3c/8Aeld3+uZuLZ0oUtaG0pUpajhKQMlR9AHjHEHylzxwtnF72U/vPeeeeOge2ziWtSyOCoYyTn435Y4U77KX3tOyzzdP0M2zyU8pJDTipSoPBK8cstl9PFk8sZHrHUa1PtTVuntTVj/9Kuf0YiKRV1KSkUirlROABKOZJ+TzYs3WNleJvK7Qndfv1uam13cdqQu4aVT1KXRqBTpYSNIpHEAlSmJRJI7w4KS64VuEDBcVFlKnOHz1lAbyVKJ5ZwCSSfQEg8h1Me+6TbVNzevNclLc0Z2+ayalVlxY4G6Zbk24hGc4WpwoSlKf4RUEjqVARtN9mb7G7rVDuW3Nae0HFCMtIuNz0lpjT5pE4maeSQpIrM22S0ppJwTKsKUHCPPcwCgrLIIVzfsavYjX9DdEb13fam0N+jXtqOwxT7YlZlotPydttuFflDgV5yDNPBDiR8XLtH7IRs7cvAYEUpdiXlZeXlZSXl5OUabQ00yy2lttltKQlKEITySkJAASOQAAHSKsXN4XCcd0hCEZUUhCEESOp35Y1s6l2XdWn15UpqtWrWpB6mz8ssD6qytBSeEnooZ4knwUAeojtnWPD9x2utqbbNGr41kvFQekKTJqcl5TjHHU51WEsyzPoU44TkjokKPhHNwqCeWqjZTX1k7W5vcWt89lw8SmhZTSPqPkBpvfi3f6vrWldrZplfWzncpcFkyleVLXXaVZZm6NV2FFJdZAS7KTORzSVICCofYniR0jc92o67Sm5Xb1pprTLyS6U/WJNXl0rw8pacZWWZgJ/ghxlfCPgkDxjS/tS3NWd6m5WWpXlC6zqde9bcmJycKSESgWorcmBj3jDLSSrhPJCW0JMbeupN4aXdnns/XOUmSlkWzaVHbpdAkVgoXV6iocDSVJ6lbj2XF45gBZ6mPrPr/TCpp8Pw6X2sRdp49QNX0u4+dfMvRWX4vPXV0W1A2539OOfIc/MsTnbXbsvKXqPtEs6qMpaaLNYvNbTnmKOMy0ipXXHCryhwdPOaT6IxhaA9nxuq3NWKdTNMbUok1aLs69JNTVUqyKeqZeaH1RTSVJOWwUlKlenpHmWlenup+9TcrTrVVUpmtX1eNbcnqzU3B5so0Vd5NzKj9ihCOIpPTokc+GN4vTTTq1NJLAtHTKyKeinWnQ5BqnSLISAQ2gY4lAfZqOVKPiVGO0zVnAZDwuDCcNLTVv9p5NyQe/HY8DyAXWZZyr/DTEpsUr9qdvst93b57fWtS9PY677gkZs/T4nGed1MAn/wAMR/Udd9n7TtPfwrY/oxuEQjzL+MtmPu2P+yf2r0FvwdsB/Gk/tD9i09/1HXfZ+07T38K2P6MR/Udt9v7TtPvwrY/oxuDwjH8ZbMX4sf8AY/5p/F3wH8aT+2P2LT3/AFHXfZ+07T38K2P6MR/Udd9p/wDmO09/Ctj+jG4PCM/xlsxfix/2f+afxd8B/Gk/tj9i0+P1Hbfb+07T78K2P6MQ/Udd9n7TtPfwrY/oxuEQgPhLZi/Fj/sn9qD4O+A/jSf2x+xaWmq/ZibxdGNPLp1PvWyrcVaVGl/K6iqmV5uamGWeIJLiWkgEhJUkk+Ai4nsdd2w0f1imNArzqjLWn17vp8iccUQ1Ta8EkNKJ+wbfSotKx0c7r4UbW1SptOrNOqFIq8lK1KlTTDktNSz6ApuYZWkoW2tJ6pUlRSfkJjSF31bYqrs93GXDZkiuoMWe+6muWjUQopdMgtzzUhwdH2FZaUr+A2vqoR6ZkfPwztSVOAY4Gtkc27C0W47+pabH1C89zjkh2T6qmxrBi4sa6ztRvz22HDhf3FZ9e2I2kHWbR5nXazqSt/UuyWFrnkNsZeqNFJy8jhHvlS6iXkpPh3g9EanJKVHiQE8B5p4SSMeGCeZ9fjG7B2e26iT3ebcKRV7kckpzUSjp9obvlVo8x2YSjHflHxT7Rzw9Ce9SOkayXaNbUJrafuHrlDpEo7L6X11LlYtZ/BUGWFrPeSwV042HCEfaFs+McroTmeejqJcr4ps+MnT825A/SuB1oy7BVxRZkw7+TeBq9L7b/o96sGmG1Oy0y0jHGtpaU+spIEfQy2lXNRrr2ubfLhokw3M01+zaQGVt8wOGUbbVj1KQoR89LIHNsFA8BnmPuxsg9jf2itlWVbcltN1yuOUtaTYmlLsyt1B0IlAlxXEqnuuE4aUFFSm1KIQeMt5yE8XbfCSyjV4jhMdTSC/hEuIHNnWB/QFw/g/5mgoMTfBVGwlGx93AVl3bWaWXXY+9y7r9q8hNt2td9Op1Qpc6pJ7p1bEmzKPMhfTvEKYBUnwS42R1MW0dnVpZdure8/QGlWpIzU4ilXDKXBVJhtsqTT5CVcS6484oe8HmhCc++cW2PGN5nUXTHS/Wa3hbmpVm2hqDbDqg6mWqkk1MsqOMhxvjzwq58lp9PIx+XpRoXoxoXTp+m6RaY2Zp1LzWHZoUmQQyubUM4Djnv14zy4iQMnEeRYb8Id1Pl37SmC84YYw6+waRa9vOy9QrOhQnxz7aePaPWH29QbgX99l6TVqlTaFS6hW6k+hqRk2nZx95R5NtNpLij6gEnn44j52FoS9pXrrtbcpeEzMM2JV7wYTU3pR0NOt0x+fAdcacIKUqDK1qBKVRs/drj2kNjafadXTtp0buenXJq1XZVym1ydp7veNW1JL811tbiCR5S4gqbCAfNSoqVgEZ1J0JCeBLZW2hHDwls8BAT0A9GBkgDkCcDlG+/B1yVV0+G1VZOwsE4DWX2dYA7j5yLLSuvWbqOor6akYRI2Ekv8vatxb3LcaX2EGyUtBYn9bnDjJPuiawfT/8njVM3DaOXJoFrVqNpBddKmaTPUirTLMqmZziZlFLPk7yFFKQ42tssniAwevUxtr9ml2jenm5rTi2dNdQrpp9ubiKXJMyc7Jzr4bFxttgITOSqlHzlL4PqjYypKiTjCgYyJaubddDNcRIjV3SewNQXpYBMo7V6a289LpzlSULIC0p8ccWPkjzzL3VrG8r4rJT5hD52Ds42sOxae4Pf5lvGM9MsIzFh0cuCObE62+kedufd+1ahnYx6aXbfW+nTi7qDIzjtt2nLztWrM6lCg0w2uUelm2nFZwFLW9lKPQ2T4Rt6bja9TLV0E1rr1eeQikylo1eYmCvmlKEyjg5/dIjsmnGl2lei1vuW/plZNoae242svOS9Kk0SzaleLrhSAVKPipROPTGvx2xXaO2RW7Hr+0zQ645G6qnUVpavCqyDwXKysshQKqc28klK3HCMOFOUhCVI6ucumxPEqvPeZopqWItYNI87Ma7UST5/wDku2oMPpcmZeliqZdTzcj1c5ukC3l5rWLlEKRJySFKClpZQlRByCQkA/kjkZABKilIAySTyA9JichZJWohRKsZAwM+AA9Q6euL9+zl2mv7sNxVEolZk3V6Y293dbud3AwuXQ59SlM+Kn3UhHpSgO+kR9449jlNhtFLWVB+9xC5/UF8W4Hg81fVxUcHypDp/af+azq9jttHXovo7M663lTFSupF8MNuSaJhs95TKCDxMtkeC3lHyheOie6HgIzI8+ZMUmJdiUYZlZVlqXlmkJbbbQnhS2hIASlI8AAAAPACKsfl3mzMVRi+IS1859qTj0A4HzBfpDlnLsOGUUdDT/IjG/qTz9aQhCNbXepCEIJZIQhBLJCEIJZIQhBZ8K+6lX7xXqMfMr7dIKPa172koxxm5KYB6/aKnYj6ai/eK9Rj5lfbpf3Wve3/AISUz/UVOjDuFfAsVDdPnH6dM1lmRnlUlp1mXcmO6V3bTjqFqQhxZ5BxaWnVBPwUH0RnC7APez9Kfvdodh3XWfINI9UUt2jVg6vDUpU1qPtdOc+QIfWWVHxS/g8sx33sT9ndD316Adptt6qCJZm5522LVqNqTzicmm16XmKguTcHoCl/UlfwHVZ5ZjAlXaHcVlXLVrbuCSqFs3fSJ12RnJdRLb0hOsuFpxOU+chSHEL5jlyVw8zFCv24X09O1s3oy+xjZLq3qxTZ6Xa1PqaDally5wpT1Ym0KbDwT1UlllL76vHDIHVQj5frTdSrNTYl2xUa1Wp2ZCU8PE+/OTDjmAoEc3HXHV559SonxjJd2jHab6ndobb21uiXrLTlLZsOzGJCrJdcB9vbkWC3N1MhHmgraYlwB6QvHLEXo+x89jR3Da/37uWvWkpntLdJ6VMTsr3zQLVSuV6VdEo3josS6A5NqHge4zyUcktZa+q2nGXnGHkKbeQsoWlQwUqBwQflBBEfRd9jhf3KzTH/AAvur+eoj519VGKxV+ZUfLZjmTnP1VXOPoo+xwU8XZWaYDw9191fz1EWs4UJF1f2S3W3aZ2X1x05paUCoX7bDK89FJbmVPY+dA+aPntUWWdqNwUSmpSpx56oS7KfQpSnkpz86iY+gR7JvZcHZuU5TZwBqPQOL1fVY0E9PyE35Yq1EJQK3IAnoB/XCOsQfysx8L6/knSpKiyUtQpBpDdOk2USTKQAB3TaA2nAHQFKE8o5R58fUk4J+UjpHMnGwqdnScfXl+Hyxx+6HyfNFreFW47r5uPshO3mLe7VrcBNSzJbXVpCgVl4J5cTrlNaZ4x8uJXBPoEX2+xTq49L7rN0Ft94kMzWnbE4UeKi1U5dIJ9XfkfdMWfeyPcfqqOpgGEgWlbSVD5fJ3Dj5ucXPexVUFW+DcAR5rf0JpgHl4+3NNilvKudwt8MY5ZGeYjR29ldVfj3E7PKAVAusWBWJtf8BSqoAB90D8QjePU2kAYweYPy+j8hIj58Xsm7UJm7O0bp1nSr6X2LV0+o0g5gg8EzMLemHQfQfreR6otfwoQn2l5d7HHknZntXNKHEAf1vaV3rV8maUtA/GY+jKVBSSpPvT0jQA9i/We9cXaIXpciW0qZt7TOqzSlqHJCpiZlpUDPTJDzmPtTH0CFYwSM4xEGKuQ7r5efbN/3U/fF/hv/AP0+UjPJ7Ev99vy9Vm//ANXjA32zX91R31H/AO/n/wDp8p+cRnn9iV+/35/a2b//AFeLVYfkrcfT0MfPh9k3f3SiW/7uLe/+vR9CM9U+uPnveycf7pVL/wDdxb35Hoqm+SqIeV4Z2DW6nQLaBvTuHVHcfqNIaYWE/Y1TpTVRmZV+YQqadcZU23wMNrXzLah0jcX/AFeLsm/34tp/g/Wf9snn54+a7bdp3XeNQVSrPti5LsqqWlPGWpci7NvBtOOJfdtJUrhHEnJxgZEd+OgWvoODohrOD/gtUP0UVtGy5RIX0Yz28XZNkf24tqH5BQKx/wC5xkL297jdFd1emFM1o2/35IakaZT03NScpVZaVfYaeeZdUh1KW30IcHCpKh5w8OUfKRToDr8o8KdD9aFKPIAWrUOZ/io+hN7Hotu4rX7L3S2i3XQK5bNZTc1yuLlKlJuSr6UKqDhSotOJSoAggg455iYvdce6zaRiL7d/+5Q7tv8As6nf6wl4y790Pk+aMPfb3zbNN7J/dK46U4fFFk055ZU5UmUgeskARY/hTjtdfNMc+vvfbf7Y+wNp/wD+gVjf9iyH83bj4+rgL2AlQSHCnhPoKiOX4j80fYXs+TdkLRtORdSpLrNLlGlAjmCllAP5IgzlSkWut7KQ/uf+l3/elIfzCejRu2+/2fdDP8M6J/PmY3kvZSAP6n/pdyP9lKQ/mE9Gjbt9/s+6Gf4Z0T+fMwfysx8L68Mx9fe+3V+UxqIeyxf7HWyv/ty4f5tLRt3TBHfvcx79X5TGoj7LFIOnWyvBz/w5cP8ANpaJt4VZtfZane0XXCnbaN0Gg24GrW/ULupdm3PJXBM0yTfbZfnm2VFRbbWvzQrmDk+GI24nPZYuiKlLKdlutYBJIHuppYx/4Y02NINJr3131TsHRnTWnS9W1AuaqM0ejy7003LodmncpSC6spSgdR5x8Yy+/wBTpdq2VZGh9gpJPvRfVHIHyZ7/AKRWVaLW3Wd2x/ZWG1KrVVmSv7bFuEsWmEpS5Py1QptUDPpJZQpC1EfcBjPbtQ3tbYd7VlPXxts1ZoWoMlLcIqVPCVStSoq1dEzci79WaJ54Jy2ceaox83bdb2WO+/Zdayb63AaB1q39O1LQ05cNNn5Wr0+UUs4SiaflFuBgqI80ucIOOsW+bYtzOs2z/Wyz9d9Dbon7Yv6jTIwA5liqsEhLknNtZw4w8MNqSo4GQoEKQlQw07rjmLZfW3jSr9lk/wBlPYx/gtdf8+p0baW1LcXaG7Xbjo7uNsVtctbl2UVqpollK4lSD+Sh+VWT5xW08h1vJAJSlJIBJA1LfZZP9lPYx/gtdf8APqdFr+EhjsbrBj2SuuOlu23tENtWtmtl3SViaXUGeqL9Uqz7DryJNDtMmmEKWhpK1kF11tI4Uq98fTG9YO3i7JochvGtMgch/wAAVjp92Tj5q1vW7cN2ViRt61KFWbluGY82XkafLLmJh8hBWQhtAKlEJQpXIdEkx6sNtW5Lw2/644/wVn/0UUhXSMuvoqfq8XZNHiB3iWovIIwKDWBk46Z8jj5t2olUp9b1Fv2tUqaTO0qcrtQnZV9KSkTDLkwtSFBJwoApIPMA5PSO+jbTuTJA+l/1x5kAf8VZ/r/FR4s6w/LvOMTDTjD6FlC0LGFIUDggg8wQQRg+iCzG2wX0CPYw39zluf8A7zKz/N5SM4e4/wDtd9fv8CK7/q9+MHnsYb+5y3P/AN5lZ/m8pGcPcf8A2u+v3+BFd/1e/FzOFxpR7S+RVL/WZf7RP5BG032efshnSvZLs80e2yXDti1T1ArVstTofqtOr8jLS815ROOzCQhDqeJOA6AeL0co1Y5cZYlx/AT+QRlb26di52hG6rRyzdfNFNKrSuPTKvB406bmbsp8m46lp9bK+Jl11LiOFbJPy5ikLki1hdbDsp7LC0FU435Zs01yaa+yLVz0tSwMeCVAAn5PGMlW0Lt4ez/3cXLSdP5W967obqZOOJZlaPfMuiSan3ldGpaeSoy7i/DhUps55AE8jqB3V7H17Vy2KLN1xW3Sk3K2ygrclKPd9Km5txI8GpdMxxuL9CU8z4Rh3uO27gtCvVa17soNUtu6KdMOSdQkKhLLYmJR9BIU06ysBSFgghQUCR1GeWZNvdUiIea+xAUqBwQE8+aeeUn0Hl6uX4hyzpXeyws/RJ2VZ/a5Xv58zF5/scXtI713E2DduzzWy5ajdOpNjU1qqWpWZ58uzdVoPGGly77xOXHpQlrC+ZU0rnnu+JVmHssIpOpGykpGB7nK8PmnmR+QCJvOyjHHZ91h+7DED9VY2d8h/wAtTX8yfj6ZiAO6TyHvR+SPmadhj/dWNnX/AG1NfzJ+Ppmt/W2/tREWcpUncLQQ9lDADtAdP8Af2Nab/OH48/8AYz/902p3+ANxf6JuPQPZRP8AdBLA/wC7Wm/zh+PJ/Y39w0O0+0afua56rT6HbdP02uien52ac7tmUl2pdK1uuK6BCUpKjnlgQfyuTHbRuttrtkO0Hk+z+2k3BcNs1OTRr1dodt2xZRasrZmlJJeqKk+Dcqg95k8lOlpPTij5vGn1i3/rfqdaGnNlSFXvfUy6a0xTqYzzcmKlUJl0oytXiSpSluL9HGfGL6O1Z371vtCd2t5atMTM9LaRUkLoViU13I8lo7Tn64cT9i9MucUwv0cbaejYJz/+xouzsclZer9oXqrQEGYdEzQdNpWYbwQ0ctztVAOOaucu0ocsJeUOsR3WGkALU+3GaOzW3rXzWLQifrDFwT9nXDNW7MTzSOFubdYIStaB8Di4gD4gA+MbfnsUH+wrvc/w6t3/AFXMRq+dplxHtEd7xVni+ifXc5/6wY2g/YoP9hXe5/h1bv8AquYg3lSm4C2zYQhF64FlTc+tv/a/7FR8zzt0f7qzvC/7clP5ixH0w3Prb/2v+xUfM87dH+6s7wv+3JT+YsRB/C5NL8pZevYoH9kben/g9Qf565G6bGll7FA/sjb0/wDB6g/z1yN02MRqE3Kxi9tD/cq99P8AgJMfzhiPmEVH63P/AGiv9kfT37aH+5V76f8AASY/nDEfMIqP1uf+0V/sjD+VZBwvrE7Fv7STZz/3VWl/qeVj1jXD+wjrV/gdX/8AVkxHk+xb+0k2c/8AdVaX+p5WPWNcP7COtX+B1f8A9WTETZwqZflL5ECffJ9cbwHY9drF2e+2Xs9tDtGNctx9t6fanUt2qqqNJmKTU3nJbvJx1aBxsy7jeOHnyWecaP0eiUHSTVu6KXK1u19LtTLjor+e5nKfQZuYYexkHgcbbKVYweh8IpXKB2X0cf1d7smf349pf5CrH/ucdks3tsOy+1Au+1LEs3dnalbu6t1KVpFLkk0WrIVOTb7qWmWkqXKpQkqcWhOVHHMx84L6Amvn7iOs/wCC0/8AoouN2e6Ia303drtcqNS0c1ckKexqNbbz779tTzbbLaaiypS1rU0AlISlSiTyABiTb3UXWsvqfgEAA+HLPPP3cnr83qjXs9ky/wBzXZ/7yrc/K9Gwu8CHns/CI/HGvR7Jl/ua7P8A3k25+V6Jv4UWWutAS2pqXkLltifm3AzKS9Ukph5ZBIQ2iYQpSuXPkEk/cj6Us528XZOOzU68jeNZymlvurSfaKsc0lZIP6z9Bj5oSG1uuIabQtx1SghKUjJUonAAHiSSBiPbDtp3IAkHQDW8EHBzak/yP8VFSlIy6+iKe3c7JtaVoG8a0sEYOKFWM4+T+s40cO10120s3K9oXuK1r0Uu+Rv3TCtzdOdpVWlmHmW5xKKew2shDyEODC21p5oHSLSxtp3JKICdANcFK8ALUn/0UeU3Dblx2lWJ237soFbtmvyxSmYkqjKOS0wwSkKAW24ApOUqSrmOhEFljANltVexSP7NW8X/AATo38+XG7Mv36vWY0mfYpH9mreL/gnRv58uN2Zfv1esxe3hcWT5RUE9R640MvZTP9vZob/3SSP+uapG+anqPXGhl7KZ/t7NDf8Aukkf9c1SMP4UafleDexvf7qHZXj/AMSLn/0DMfQ/X18I+eD7G7/uo1lf4D3P/oWI+iMrrEIeFdMTdcWNRb2V7/6CbI/+3rm/mcpG3cpAUcnHzRqJeyvhw2LsjH/3dub+ZykSfwsQ8rXM7Jkgdp5sFJIAGqdHyT4c3I+oqytotMhTjKhhPLjHP8cfHvkZubkpuWnKfOzUhOsuKW06y4pC23QnmUrT8h+5Hafd7qHyxfF+E/LVpr/Y4D+OKtdldIy6+pNvg3uaDbItD701R1evigyFSRTpkUGhImm1VS5J5SFJal5RniClnjKQp0J4EDKlHkM/K2rFTmq7VqnXqkln2ynpt+ffQ0CB3zrinFoSDzA4lKAHwcZ5kxSqU7Uak87Va3UZyemFcnJuddUpa/kKlkn8cZcOy97I7XHtBtQ6DXazQK9p5takptC7iu6Yl1sioNIVlUnSysAvzK8FPepJQyDxkk8CSvdYYwN3W3R7Hj0zrmnPZfaUztelpiSeuiv1y65Zp0YUJZ+YSy0sfwVplO9T/BcEZvY6zZVoW3p9Z9q2HZtEkLatCi06WpVKp0qnDMjKMtpQ20gehKUgfLjOBnA7NF7eFxnuubpCEIyopAgHqAYQgipLAB5DESRWV70xRPLrygiQhCCJCEIIkIQgiQhCCKmsADkAI5Mh+umfWr8kUo5UmkKmWMnnlX5IKTOVxHerv20UIru9XftooQUUhCEESEIQROsVEpIIJERCMEHMTwRIQhBEhCEESEIQRIQhBEiIBPQRFI4jjOIqJTw555ginBI5jrHkmuej1o6+aSXxpBezKVW7WpFyULoTxOSbp5tPtnwcQsIUn+Fj5Y9aiIJBBSeFQ6HGcf79PuxdS1ktPKyeA2e0gg+R81x6uiiqInQTC7HCxHmPJaILjereyvcuSh00bU2xK/xBWOGXmuBXEk48Zd5pSfSOBzHUGN17QbWa0twGkNj6v2U9xUCsyLcwWSQVyTwPA6y4B0Wh0KQc+PPoRGH/ALZ/aU3dNm0jdVZNJbNw2601TroS0jicmKXxYZmc9SWFKKFnr3TiifeRaV2NO7H6HGps5tvvKoqRZV3TAeoK1uYTI1sJCC0PQmYSjgOfs22z1VH1tnajhzdllmP04vU0ws8Dkt4d+8PnXy9k6rmytmJ+DTn7zUH2CeATuD/8q2lMg9CCIQKgolQIKSSRjpg9PxYhHyKWFuxN19UtOoFwFgkIQiKJHKk/1zKf39v/ADo4scqS5zcmP/Xt/wCdBZLSF8m/et/blbuf+9K7v9czcfk7SGJeY3XbXpd9puZl16lWqlSFpCkqCqxK8iDyIIyCDyj9besMbyt3Q/8A4pXd/rmbj8zaF/bZ7WP+8y0f9cSscO/tLmH5K+sBOWJYyJ+eCbIspOH3QP8AgeVP2R/9XFMWVZaCFosyy+IdMUeVH/1uO3z/AOv6h/1h3/PMcWOSwbLhKDCEysoiQlz3VPHIS7eUNJ9TQISB8kRAAASAAAMDHT7ghCJokIQgiQhCCJCEIwWk8KxrN9+EHMBSQVJyc45454yfukD1kemNUfti92h1g1gZ0Bs2qlzT2yphSamuXWOCo1spCXVlQ5FLIAbB6d4pwjwjOb2hu62W2o7ea7c1Km2UanVgro1rMnBInFIKlTRHol2z3nPkVd2OpjVo2M7ZazvA3HW5Y1RM7NWrLOmt3bUVKKlJkUKHehTh/wCeecPcpzzPeOK+wj6b6DZVpqZkuacRFoYQdN/Pvb17A+Z9F879b8yz1MkWW8PNpJSL28u1/Tkn3LN/2Mm0b6H2nVR3M3lS1N3ldjPk1vtONYXIUYLJDyc8wp9YHyhCGh488dPa8buFa464p0is+pqn9NbGmHZYrYdy3Uq1kpmHQehS39ZbzyGHz9kDGcXtG90FL2f7anKbY65OkahVtn3NWdJtYb9rW0spQ5MpSPeBhrhQPALU0PARrXdnvtVm92+4Wg2vWZadmtNKQE1y65lROFySVJxLqWfs3lpLXwsF7PvRG4dO5BV1VVnjGto2B3hjsAOCPUD2R5uJK1LP1qelp8l4P8t2kyEcnzv6E7n0sFnI7HPaInSXSJ7X68Kb3V93mwn2rQ4nhXT6ClQU0EZ5pVMEd4VdcJaPQxmkHESSslTh5qVnPEfSPxfjinLystIy0tIycvLykowhLTLLLYQ2y2kBKUJSOQSkAJAHIACKsfLmac0T4tiEmJVHyn/JH4rTwPmFl9JZXy5DhdBHQQiwbYuP4zu/0lD1OOkI8u1p1n01286VXxrZrDcrdnaZW3Je2Fbqi5d19Eix3qG+IoZStxXnOt8kpPvvkMY0D29fZNjI+m1pRIzyFrVv/bJ4jVQQNrrYrFxuAswEIsW2sdpXsm3q3rcenm2TXCn6o3fSaWa3PSbNHqEoWJEPNs98VTLDaT9UfbTgEnzovpiaiWkcpCEeL7gtw2ju1nSq4NbdebzZsDTClvSzE/VXZR+ZTLrecS20O7YQtZ4lLA97GCbIBde0QjD/APq9nZM4z9NvST6rWrn/ALnF2O1LtCNoO92qXxRdr+sMnqlVLblZScrTLVJn5NUizMKcS0omaYaCgVMujzST5sAQVMxOCvP68sgdevhyjHN2me0xO6Pb5UH7bp6n9XbV7yt26tGO9m8JHfSWfEOJ97nkHENn0xkaAyceMRUhQHECQkEZITkp68/x/MSPGO3wDHKjDK2PEaY+3GQR6juPnXT43g0OIUklJP8AJeCPn7H5lpJdnZurmto+4miV2svzEtpnW+CgXUwkkCWlC4OCYKVe9cl14PpCC8k++jZ67QXazT93m3Gr0OitSc1qFSEe31oTjRAD7wbJ8nQroWphGG0nOMqCjGATtdNoh0B1yOqNo0pElpbfL7862GEDuqXVcFUywB0CVjifSD4KcHURla7HHdqdYdHHtA7wqImNRrHYQinJU4S5UKJkIZwo+cpTCyhk+PCGT1zH1R1MjFTS0mesH2eyxeB79jbzabtd5tPovmvp28009Tk3FRdr76CfduPn5b6rVAmJSbkZp+nzsrMSc8ypTbzLiChbSkqKVBSTzGFJKSD48ooYCgUqCSk8iCkKB+4eRjM72x20ZGkusDWv9l05DOnF7zC1T6Gm/qVNraRxuAAdEvBPfDw4+89EYYo+nsn5nixnDocShtaQHUOQCOb/AD9u6+d80ZclwqvfRyXuw+73H/mFdBpfvW3Y6NU6Xoumuv8AqbbVAZyGqf7ZrmZZsY+xae4hnkOfIehIj97ULf5vO1Ups1RL23GamT1CmE8ExJSs8JNl5PLkpLCE8uXUcx4RaDD8UXSZUwqSXxZKaMv89A3Pv5VbczYi2MQNneGejyplrU4tbi1qcWo5JOck+Ock5Py9T1POJYQju2R6bX7cW4XQvJcbjg+fPvXIl33ZV9ibYmHWJxlwOsvNKKXG3B0cC8ghYHIKHMeEXg2N2hW9jTqnytItjcrqizSmE8DEvNTaZ1DKPQO/Cifu5izaEdZiWCUNZf4zC1/9Zod+ldjQ4rV0rrwSub/VcR+hXTan73N22stPmaPqPuF1Pr1DdGHac3PmWlHRjGC00UBXU8lZHyRazjGEDhKQOWOg+TGBD7kTJSVqShJRxE4AKsfjiWHYTTUjTHSRsjAFzpbY/Uo12JT1Lr1L3PJ4BdcfWq0rLTE/My8lKSk1Pzby0MNMMJ4nH1qUkBtI8VKOAAOZJjdv7PHajKbTNu9uW1VZdl3UytBFcuqZSkBRnFtgJl0q+CygpbHhkOH7IRgo7G3aSnV7V53cJeVKMxp9Zb6DS232cpn66UhbI4T1DCT3yh4KDfyxtgYAJA6Akdcx8h/CQz940rMCpT7DN3n8Ynhv/dG/vX1V8H/JAjidjNULufswfigcu+fjzQDAA5cuXIYEIQj5OAsLBfTekpCEIystabpCEIKwmyQhEQMkCCxqChAnHpip3fyxEIA684JrCo5Hy/NEwBPMAxV4E+iKieAADBgmoLirQrgVy8DHzK+3TQodrZvcB6+6Smf6ip0fTaX71fqMfMr7dX+63b3f8I6X/qKnRgrMDgswfsTQE3/vhSlRQr2htYZBII/rif8ARFufsljYunQ/c1Q93Ni0ZMppvqiVpraWUYakboZQO9JxyT5SyG3fAd406fsxFxvsTIZ1D3xf9hWt/OJ+NrPeHtF0h3w6C3Zt41tlq0uzKo7LTbc3S30y8/SpxhzjampV5SVBt1IK0glJBS4oEYMVaSpOfZ118m+j0WqXHVqdbtEkH6pW5+YakZSVaSVLm5h0hLTISOZUpZSAAM84+opsD2aUjYdsGtbQVplhd6tUGerF3zbQ4TPV+ZlS5NKJ8UoVhhI6BtlKfARaTtl9j37E9reu2m+4G0qprZeV2WrOmpUqRuOsS01T0zQQoNOuNIl0KUWlqS8jz8haE5JCQIzV3qP+Jl3jn/yVO+JP/wAnX6ecNJSSXVYL4+1WyazVyoAKM7ME46Z71UfRV9jf/wByr0w/wvur+eoj51dX/wCWqx/12Y/0qo+ip7G//uVemH+F91fz1EWMGyS/JXH9kiW3MV3sstRKhKIWt+kXla9SPCnJS15b3bivUEuEx86qnzRp9RkJ8qLK2H0TCznBHA4F8h6kgx9ZjentupO7zalr1ttrE1L01m7bdmKbLTjpwiRnRhyWeWrmUoS821xKHMIKo+U/qtpZqFojqPe+kuqlAqVo6iW5UH6VV6dNs8C2JhtfnDGOaCnDiV+9UhaSCrMQc03SmPs2X10bAvSmaj2JZGodFfam6RX6RJVyUcbOUrZmpduYQUnxHC8npmO2FSehUEkgkZ9GM59X+/gSNBHsvPZCd3bNNLbe26bh9Oa3rXo7RWxL2xU6RNIl6xQJbiKkyq0vZbmpZHEQjJS42khIJAEX1bp/ZTVqzVg1mg7PdCL6puo04wW5a4ryUwiVoZUn6+1ItKUuYfQccAcPBy58spMg4W3UHxuJWETt4tQ6RqR2qO6iZoc6xUKdSZumWyHW1ZSp2Tp8ulwZ8Cl1TyCPhJIjJ77FCteYm9w27q8whamKdZVLpa1cPJtUzUFOBJPpPkJP+KY1Wq3X63dlfrl0XNWJ2u3JU52Yn6hPTbhcenZhbilvPOZGS4pxWSQCOZPIR9DP2PBsdujaVs5qOoup1Fm7b1T1SnZSvvyMy1wP02itNKRT2HUHmlZDkxMFB85BfwecQDSFyJOLLPotyXZSt+bfalpZtJcccWoJS2kdVqJ6BIOSY+UX2hu4RvdRvc3Na+SkyZmhV+7Jv2oXk8PtZLYlZQpB6JLEu0rHpWfTGxTvr9kqUTVrQbXfb3oXoDqhpbqRWG561Tc1Vrkk8zISvfLl5pxlDCQ53rjSXUJOfNDhJ5gRqHBpCAkFPEgHGAfseXh/ixJzhZVQsI5W6H7E/wBFZmTtndxuIqMotLU5UKTZVLWtPDnuUqnJlKT4grekTnplpQ6gxt9HofGNGTs7u322xbB9pOmG2ymbUdbrqrFLTMz9drMpcNMaarFWmXO8mJhCFp40pyEpQlXNKQAekXtf1WBt7xj6TbcAP/qmpX9CMNNlAxm91ra9s3/dUN9H+HP/APTpKM8/sSv3+/P7Wzf/AOrxrI75Nw9E3bbvdwO5K3bcq1nUO86+KzL0yffbfmJFPkrDPduONgIUrLBVlPLCgPCMiHY09q/p32YJ3Ee73R2/9WlXr7RiVFCqcpKGQ8i8t4+88oSePj8tRjh6cCs9RE9YV7htZfSCPVPrj573snH+6VS//dxb35Ho3Y9iO7+29922axtzNp2TcendDrczUJdqk1WaZmZmXMtMrYUVOMgIIUWyoY6A8+caTnsnH+6VS/8A3cW9+R6ISC42VEYsbFfr+xflPI7Re61NOvMqOmlW85CyghIfYPJXMg5I6CPoK+XVDxn58H5JlePyR8vLsmt/Fp9nLuZq+vd56bXdqjSZq1Z63hTqLPS8q+hb7jSg6VvgpKQGiMdckHwjZCPssHb5k/8AxNdwH4TUn+hEmuAFkljceFtlKnagQR7YVDP/AFlcUFuOukF1190gk5ccKiPkBxzGefPpGp5/VYO3z95tuA/Calf0Iuv2Q+yEtG97u5vTXbJa+2nV/T+uXKuaQxV6pXafMS0oWWFvHjbaSFqyGyBjxMZ1BRMTlsJenmBgEnPgPSY1w/ZO2s9Ksjs+7Z0nM8yK7fl90yWYlwr6o5LU8LnnnEge+SlbUshR6fVU8zmLoO1A7ZOxOzKvfS2wbm0IvvVutXVb05cMk/TK5KyEvJhmZ8mDb4dSpaiVKKso5YGOvONFjtE+0P1p7R3W0arapS8ha9t02TNNtu2Ka8pUpb9P4wpfnqwXX3FYW4+QCtWEgJSkCDhsrIYze6tS0NsuZ1O1o0Z05lmlvTdx3bRqE02hOS6qZnWmhj1cX3AY+vkpAbJbTgJT5ox8nKPnB+x89rdU3D9otpxes5R356wdNGnL2rUwUYbVNAKZkGT085cw4FpA55ZJ6DMfR6yTzKw4fFQ+y+WIsBuk5Wtp7KR/uf2l3/elIfzCejRn2+/2fdDP8M6J/PmY3mPZSRx2ful3/elIfzCejRn2+/2fdC/8M6J/PmYPaSVmIXavryPIy+9nI89X5TGof7LHAGneyoD/AKbuH+bS0bej/wBed+3V+UxqG+yyR/8AB3sp/wC27h/m0vEyPZsqYzZ1itarsqQT2keyEDqdSaP/AKWPqfKQsKOMg56jqPVHyU9oGuVJ2zbpNANwVdt+q3XRrOuiSuCZpsk8hl+ebZXxFptxwFCVHwKuUbeB9lg7eyon6TjX/meouak/P7yIhwXIlaXDZbRV/wBiWdqhY946bahUiTrFi12mzNJrMnNI4mn5J5socQQo4xhSlcxgKwR0j5BFZlJSnVir0+nvoek5abel2Hcea6yh5aEnl4kA8/TG0Pvo9ky37r/pHdWju2HRSp6Bs12ReptVuWuVpqfqTUq6godakW2AlplTiVKQX1ErSlagkDII1dqVSqjV6tTKPRKbOVarzT7MpKSku2VvTTzi0oQyhCckrWpSUJAySpQwDkxW3lRa0hu6+hT7GnrNWqfZi0Gn1F156Tpt9XHKSBWSeFkvIcUlOfsQta+XhGKn2WT/AGU9jH+C11/z6nRsp9lntNqmyvYnoJoHcrSJe/JSnuVm50JIV3dYnXDMTCMjOSgrS2eZHEhWCRgxrW+yyhw6qbGB1/4rXX/PqdFr+FmNwusRPYSKWntZNnhbWttRqNYAIUcpJos/5ySMYPTPXpH01BPTquYqNRwf/XOf0o+ZX2EQz2suzof/AHTqv+pJ+PpkJGEpHyCIM5WZDZcszk4oEKqVR4cc/qyzy8fsh4Zj4/urPnat6ouKKu890tWJJOSSZ13kTyzgAenr1j6/B96v7U/kj5A+rH9lrVP/AAmqv88dg/lZjNwt872MN/c5bn/7zKz/ADeUjOHuP/td9fv8CK7/AKvfjB57GG/uctz/APeZWf5vKRnD3H/2u+v3+BFd/wBXvxNnCi/lfIqlvrMt9on8gj6YHYKEDsntqxPIeT1r/W0xHzPpc4Ylz/AT+QRtW9nb7IU0a2TbONINst17aNYb7rtstzzb9Vpldp8vLznfzrswChp1JWnAdSk5PUE+IxVGbHdJGkgWW8eQFNrUpCFNYOQsDhI+UHGR8njGhT7KQ08se1N7ejt625JydOu+6tP0zlyJRgrnHpaeelmH3DgEud0gIKiMqCE56CL/AC6PZX2kiaLPrsnZhqvM3OWlCVVV7skG5RDnh3qmGy6E/KgcQ8I1Qd4u7zWHe/r1de4TW2oSL91VINSktIyDakSNDkGgQxJSbZyoNIBIGfOWolSslRxYXA7BVwxkcrI57HerNUpXar6HS1NW4GahRLip06gZwuVXIlSwQOvNtGPQecZK/ZYBWrUfZSpxfGs25XiT4H+vmenyYx+Xxjr3sXfZ7dFd1h1N3s3HSZun2PQKVM2bbEy6ngFSqs1weWKZzyWlhhISpQ5BToGc5A7D7LAx9EbZRgAD3OV7GDyI8vZHL5OXL5MRWWlWN+WsQPYY/wB1Y2df9tTX8yfj6Zrf1tv7UR8zLsMf7qxs6/7amv5k/H0zW/rbf2oiTOVXUjcLQQ9lE/3QXT//ALtab/OH416rS1BvGwmLxYtCvzlATX6K/b9WLBwZynOqQp2XUeobX3aePh5lII8Y2FfZRAz2glgf92tN/nD8a3aQSFnKwEp4jgeA8cjmD6COecDxg/lXRfJur5Ozq2TXfv8AN1WnugNumfp9tPr9t7rrDaSVUShMlJmHzjl3pCktNg8lOPIGOSsfUlsSw7Q0tsi0NNdP6DJ2vY1v0+Wo1Ip0unDclKMN8DbY9OAnmfFRUfGMN3YUdnaNkG1KUvLUSgNSO4rUREvXLjS62A9RZEcSpOk56pLaXFvOePfvrz7wRm+PgMqVggZPVXI8z4Z9UTZwuNL8pfKq7TX+6Kb4f+9CvfzgxtBexP0lWiu93H7ebd/1XMRq+9pr/dFN8P8A3oV7+cGNob2J5/YV3vf4c29/qt+Km8rlycBbZJSRzIiWOREpSCOWBF64+sLiufW3/tf9io+Z326H91Z3hf8Abkp/MWI+mM8OFt7qfN/2Kj5nPbn8+1Y3hH/7uSn8xYiD+FfTuBKy9+xQP7I29P8AweoP89cjdNj5tvY7dqJYnZk3PrncF9aQX5qzL3fTqfIsN0OpSsoqSMu8twqcL4IUFcQA4emD6eWdr+qutvX7zfcB+E9K/oRFrgFXLGSVl+7aH+5V76f8BJj+cMR8wio/W5/7RX+yNsjfV7Iv0W3c7QdwG2i2tr2stl1y9LfcostVqjX6c/LSC1OIX3jjbaQtSR3fRPPnGpzNo75EwMhAWCMnwzj80YcbqcTSBuvrD7Fv7STZz/3VWl/qeVj1jXD+wjrV/gdX/wDVkxGsBsX9kUaLi39oO0MbX9Z13G3IWvpya2K9ThJmYQwxJeVd1wd53RUjj4M8XCcdY2gtc0FvRTWxB5kWfcA//JkzFjeFRK03uvkPI98n1x9J32PxNzbXZS7b0tTs8yC7W/ePLSOIVF3PQ9MchyGI+bCk4IPoMbSPZv8AsgXRzY3s80t2z3Ztr1f1ArtvuT63qpS65T5aXmfKJpbw4G3klacBYSc+IJ6GKhyrHtJAst6v2wqP/SlR/lS4gZ+fVyXUaitBBBHlKjn5CFDBB8eh9Eanf9Vdbev3m+4D8J6V/QgPZXW3okj6TfcB0J/9J6T/AEItDgVV4bltcBKTzIAV0Jx1/GY15/ZNKD+proKcEfRItsf+J6MjfZy7/rN7RzQ2va42RpteGl1Kp9xTFuuU+tT0vNPuOttNuF1K2AEhBDoGDzyDGOj2TN/c1W/+8m3P856MP4WY272WgNaB/wCOVmkHH/DdPx/Kmo+wxOzk+idn0pn59CBNPAAPLAA41dPOj481n/8ApjZn/bVO/nTUfYSqJxUKknB/Xb3+kVGI1yJnCwUrs/PFpzNSqRAGeTy8/cPFyPyx80/t61KX2r27JSlrcInqWMqOT/yZKnr6Pkj6Ujn1p37Ux81nt6P7q7u0/wCv0r/VUrGHNN1CNwvdZRPYpH9mreL/AIJ0b+fLjdmX79XrMaTPsUj+zVvF/wAE6N/PlxuzL9+r1mLAqZjdxKgnqPXGhl7KZ/t7NDf+6SR/1zVI3zU9R640MvZTP9vZob/3SSP+uapGHDZQp+V4P7G7/uo1lf4D3P8A6FiPojK6x87n2N2P/wBaLZR/+8e5/wDQsx9EZXWIxNIG6tm5UsaiXssH/wBB9kHj/wAPXL/M5SNu2NRL2WD/AOhGx/8A7eub+ZykZfwkHK1lOzj00snWHfzs80n1Lt2Ru/Tq49QaXR61SpkkNVCTWpfE04Rz4DgHlzyI+gK12KnZaFttZ2Y6UcRAJ/XR/wDro/LGht2TAz2nmwYf/wAU6P8Alcj6ibaMMtnP2IjEatlNlj60/wCyj7NzTCsy1x2bss0Hk66y53jE3N0cTz0uf4BfUofj/Mb/ACRkZOmSclTqdKSlOp0uyliXlpdpLTMs2OiG0JAShI+CkBI8BHKhFi47hfhIQhBQISEIQRIQhBEiCkpUPliMIIuPCK5SMHkBFJQ4TjOYIpYQhBEhCEESEIQRI5ch+vWfUr8kcSOXIfr1n1K/JBFw3erv20UIru9XftooQRIQhBEioEAgHnEUpBAJET9IIkIQgiQhCCJCEIIkIQgiRFIyQImQAc5EVAkA5AgigEgHIzE0IQRIQhBF+ZW6JSLmo1Wt24ZBiqW9PSzsnPy7qeJt+XcSW3EKHiFJWocvAmNIPeJtzujZ9uNuCwpd2oNUliZbrlqVRslDrsgp0rl1oXyw8ypAaP8A6xnJwSI3jiEnHElKsdMjOD6fXGMntStpidyOgM3c9sUxM7qvZgerVJQkDvalLY4pqTHiStKe8SPFxCMe+Me2dD89fajE/i87vvE+zvQj5Lvr39F5D1iyaMUw74xCPv0G4PmDyPm5HqvZthO6iR3bbfbZvh+ZkzqBIYo90sNkAN1FCR9WCfsUPpw8B0HEUdRyvRBB5g8vCNMbs192Ctre4ekm56g6jSu5w1QLlQ6riEuOPglp3B8W1qyr/wBWp3xAjc1Q826hLrLiJlpXMOJVxJVnxChyIPXPjHXdZsi/aLFnMgFqab2mHtud7ejbj6Quy6T5yONYW18p+/xbPHew2uVUhCJkJKzgR5IvT9Nt1Kc+GI5tPQDNSRJ5+UN/5wiiEFHXxiqy93LzDmM8DiHME8IJB6cWDj09D08ILLnAhfJu3r/25e7r/vTu7/XM3H5e0L+2z2sf95lo/wCuJWNvXWb2L7aesWsGrGrr29+77deuu56tcyqejTuVfTImdnHZkshw1JJWEd9w8RAzjoIo6S+xdLT0q1V0t1TZ3vXdXnbZuOlXEJFWnUuymcVJzjUylouCoKKAvueAqAPDxZwcYPGMJJurDKLWW15P/r+of9Yd/wA8xxYqvu9+/MPlIQXHFOYz0yScfjilHIC46QhCMokIQgphhSEImSkqJAjIF0023KliR5xqWl3pyaealpNpKnHnVqCUtISOJSlE9EhPPPQch48uQlsg5UkqT6Iw1dsRu1GjmjLWhVmVUM6jXww41OONOYXS6Gk/VlZHNK3lHuUjxSHlDmAY2HKuW5sXro8Op9zIbG3LR3PzcrpczZjiwmjfXym3h7j1PYLBh2iO693dluIrNwUWbcmdNqB3tDtZhOVJXLJVlczw+K33AHT4hIZTzwI2QezZ2ryG0fbVL1i+hJUTUa4mE3FdczNHhFOZDalMyy1dAhlsrWT8JThPhjBt2SO0c6/a6jVK8aamY0tsZxqeIfTxN1GqDBlZZII5pRw98oeHA2D7+Mm3bN7uBpnpdKbbLNqbzV8XhLqer6mFfVKfRgsZbPgFzDiVII+C279irn9TdR/+l1NJkTBxpay2sjsBzc9+S7cfKIC+aMhhtLBU50xQ3c++gHzPAH0W91/RYNt+m5+o7vdxVw3nSvbCYsqUPtJakgEfVBIJXhKgjxdfWVOnx+qNpPNAjaH7OTac1tR29UijV2QZRqlcPd1u6Xgjmh9aAWpTJ54ZQeHHipS1H30YLOx82j/Rq1nmta7zpYe03sl5DjKXmipqoVo5U02M8loaBTMK6gqU0DnmI2z+XNQJUk8wVe+V15k/djVOvOZYKOKHKuFnTDEG67d7cD3+f7VsnRTL01VLJmTEReWUkj597j032Qkkgk+GPxk/7YhCEfMIFuF9FLFx21ylfqVG+RfFhQspPCQB5o9spLlz+Uk/d9UfMYcADi8cjk84+nN2139ym3yf4FJ/1nJR8xpz6459sYoBXJg4Wzj7FaUpe9zcQok/2JX/AJetcphxk5OOnL5I3vI0QvYrH9uzuH/7pHv9d0uN72LmvB4UJuUjCx7IQOOyk1+OOftxbJ8eeKo2cH7sZp4wr+yEv7lHr/8A9r23/rNuMP4SNtivm7kcySSpWep6mNuH2Jxk6nb5E54UC2rVKUgYCf68qHL58n7pjUfV1Prjbh9ibf2UN8f+DNq/zyoRiNcuX5K3UUg8QJBir458YQixdcrcd2O3S2t0+g976PXCmWl5qdaD9In1pGaXUkc2H0/42Eq8O7LgPWNMTR7UjUzZXuXo13qpk5Sr5tOsuSFZpawWvKmkrLU1KqOfOStJPCeXPu1+iN8nPPoCcEA46Z64+YfMPRGt122u0hUhUaNu2salJ8mmlM0m8Wmk4AfHKWnDjwUEBhwnlkME+MfRvQLOMbZpcv4gR4FQLC/DXWsP7Q2968A635UfJFHjVELTQG5t3bzc/wBUjZZpNRrL0q307WJ6hS08zUrCvKhsz1IqSUgmnOkd5LTAH2DjL4wpPhwuJOQSI0dtSdPbq0mv+8NM74pyqVdtDn3qbPsK5AOoVjiTnqhQIUk/ZA8vlzw9iju48gqdW2h3rVCuSnDMVqzVzCscL2AqZkkk8gFISX0J9KHgOuDcV2qfZ03luHq1F150HokjWNSpeVRIV2ihaWV11hKcMusqUQkzLQ4RwHHG2GiCFJzG59PsWfk3MM+XsQdpppbOaTwLfJdc2tqGx9y1TO+HMzXgcOO0bb1MWzgOSO4sL3sd/O61XoReOrs9d76VuI+lg1ZJSopJ8kZIyPl73pAdnrvePXbBqwP/AKUZ/Sx9P/wtwv8AKY/7bf2r52/gziP8w/8AsO/YrOIReR+p673f3sGrH8lZ/SxA9ntvd/ewar/yVn9LAZtwv8pj/tt/asDLOI/k7/7Dv2KziEXj/qeu9397Bqv/ACVn9LD9T23u/vYNV/5Kz+lh/C3C/wApj/tt/as/wYxL8nk/sO/YrOI7zpnp3dWrmoFn6ZWPIOVO7a3PtU+QZSCR3rignjVj7BAUpaj0CEqPhFx6Oz03vKWlI2v6tHJ6JlGSTy8PqsZ2+ys7Oi7tvFTrGu2vlEk6PqbMSipCh0dTyHXaBKuJ+qvPrGUiZWkpRwo5pTxD7M507PHVbDcIw6SrgnY+Zo9loIdcnYXt281tGTumeI4pWtp5YXtiuC4kEceV1lO25aGWttw0XsPRu0mgKbSJVImJgpw5UJtf1R+YWrrlx0lfpCQhPQYj2/0erHSHM4JGCQM8vx58c9fxeEI/NqsqZJ5nVEzi57iSfed1+hdJRspoW00TdLWgD6EhEeBXyxEIORnOI4ytDwpYHPhiK3An0READoIJrCpoTkZJibgHpMTwgouddQ4R6BDA9AiMIKCQhCCJCEIIoKBKSACo46DPP5gfyH1Ro49qv2MPaObne0N3Q696LaG25delly1iSm6PUH72osgubQ1SpKWcPcTEyh1ADrDqfPSkkAHxjePwDkEAjxB8YiCQSpJKVEYJ9I9B+T5ILMR08rWQ9j6dnDvB2F3nukqm6XTKk6fSNz0mhS1EXK3JTqp5W5LPTZe4hKPOFsDvkYKhg8+cbN0AABgch44+y9fp6mEFKR1zdI/FuWRmanbdw0yRbL8/MyMzLMN9O8dWw4EjPgM8PP5Y/aiJJPXmMYPyjGMH5IKIXzdqj7Hp7Wt+pVKab242cWHJl51Kvoj2+MpLiiDgzYxyI5HEblnYs7XtcNnuwex9DNwtpSNlamSVxV2ozEhL1WVqKES8zMpW0vv5VbjfMA8uKMrnqyB8hiGBnOAOZPzwVj5ARZTJJSsLSSCAQCORGRGIvtMex328do9TWLqqsy9pHuGkJVErS71pcql1cwyj63LVGVJSJxlJyUniS42PeqISExlzhgHrzHozygqoyWr5zWtHscztNdLaxPS9naf2HrtbiVqQ1VLWuSWQ48jOQtcpOqYfCj4p4VEHxV1jzSxuwD7Vi9qqxTV7ZU2NLqVh2cuG46bIsS49JT3xccHyIQpf8GPpYHmeIlRV6c8z92JA2gckoSkegDkPVFZYVYZTday3ZuexytMNtdz27rTu7uq29wOq1NcbmqVbchLrNuUSaQQUPud7h2fcRgcPElDaSMlCo2bkjvJhBUSorcTxZ5g5Vnp0z/5+kxLz4SniUQTk5OeI/LE7X1+W/vqfyxMoZCSF8ey/1OL1Fv8ACEhS13DVcJGeZ8tf5ADn4eAOIv8A9tHZCdoBvE0npOuW3rRi3ry0znpuakZWfmrzo9OcW7LrCHU9xMTCHBhRxkpGYx+6gJJv7UBBBKTcFTCh8IeXP8j8kfQ/9jjE/qVulhyR/wAa7mwPADytHIDwHyRXoKvfJtstT/8AqeLtb/HbbZZP/ePb3/vcP6nh7W797bZf/wDMi3v/AHuPpK5PpMMn0mGgrj+IV82WZ9j09rXLsPTMztys1Eu0hTiyNRrfPClIJJwJvJ5A8owwTstN0ycm6fOtpbm5Z9yWeRkEIcQVJWlKgcLwpJHEkkR9ietEmi1oEkjyKY/0So+PneoV7sLvGD/yxUM/L/XDnWGgq6OTbdfRo9jwYPZRaBnhSVCq3H4HmPbSY5ZAPjjryEYre3K7JnfnvT3tM6y7btIbbvrTkWXR6P5fMXjSqapU0x3odT3M0+2vA4hzwQfTGVD2PCB+pSaAkpBUKrcRBI5j/hV+M25ySVEkrPVXifRmJtFlAv8Aauvm0n2PB2t+Sfpb7MB+TUe3s/zuJv6nh7W/x222YT/3kW9/73H0lcn0mGT6TESwqJkN182r+p4e1u/e22X/APzIt7/3uMkHZJ9jR2im1Xf/AKCa765aIWvaemFCeqC6nPy970aecYDkm62jDEvMrdXla0jzUqIz0jd1yfSYZPLmSPQeh+QjxEAwqJeVqwdv92ZW9PffrbtvvPa9pTR9QLbt6y6lRqrMTd0UykKYm3KiHkIDc4+hSxwAniQFJ8Mg8oxA6L+xl+0RvuvU+V1amtF9BrZLqFTM7PXCzWZhtAznuJWSUtLq/O5BbjYyB1EfQaCQMY5cgPWPAeqJhlKCgE8BGCM9R6IsU2SkCysZ7P7s/tFOzq0PY0e0hbqFYq028ioXLc1RSPbC5agE8PfPcsIbSnKUMjzUJKsZK1KN8uABhOEjw+SI+j0dIdMGCqJJKwn9vDs53D74NoVhaU7ZrIkb8vqTvuTrkxKTVZk6Y2iTRKTSFOB+acbbV5zqcJSomNV/SDsAu1atLVzSm6q/t4tCToVMual1GdeTqHQHSzLszTbjighM2VKIShXmpBJ8AY+igAEkkDBOM/Lj/wCzEwWoHKSUmCmH2FlO8SXXFYIBUo4IwRk5AwfkPXofCNdb2QXsC3V777K2y0za7p3StQJ22qpWJmspmrhkKUJVt9llDZCpx1pLmShQwk5GI2IwACogYJOTEfHOBnwPiPV6/H0wVbb3uV820+x4e1wQtQTtvtAc8HOo9vjP3DN/j8esS/1PD2t/htssxR/7x7eyf/xuPpKDzQAkcKR0A6CI5PiSYrLCrTIV86ayPY23am3VVGpK59P9ItMaeSErnavfElMNtA9fMkDMuenkEk58I2Y+zF7BPQ/YhctJ1r1UuWX3BbjpPDlMnlyXk1ItNwp4VGQlFKUtcxwlSRNPELHEooQ2TGfQpSQRwpCeuAMfkiPLlgAAdAOggGFYMhKiST6M+PLqfT+QfcjWK9kG9m9vE3435tXuDa5plR9QKTa9Br8jXHJm5KdSzKPTM1JuMpAnHmgviTLvc0k4IGRGzpEQSChQJBSeJPyHGIk4XUWustHfso+xh7Rfa52g23DXrW/RO2bS0tt2dn36vUGL2o88uVQ7TJqXQUsS8wp1zLkw2nCEnHMxvC8HCOFQAUOR5eMRCQOEDkAQceCiPSPGAASAkDAAwPkjDW2WXOJ5UpQnB98eRGB1P+/zenlHznNQfY/fau1+/wDUG4KPt2tOdpc3W6hPS7v0Q7fT3jDkw44hZSZsFHmrTyXg55R9GUgKBSoApIwRE2TxBSsKIwRkdCOkHNujXkcLDD2GO0HcDsn2X1nSDclZkhYuoExe9TrbcnL1eUqSFSjrUultffSrjjeT3Ssp4iRGUnWm261eGjWrtp2/Konq9VLXq1OkmS4lAefek3Wm0laiEoBW4kcSiBjxj1Q8ypRyVkkqUeZUfST4mJVoSsAKAMSaLBTEnmvmzM+x5e1tSy0k7b7RJCQkkai28QcDH7MiqPY8va2JPEnbhaIPp+iHb3/vkfSULJUeLJMUu7V6D88V6CrRMOF83aW9jwdrM/MIbc28WVKpUfOcVqJQSEcupCJpSj6gD9zrGTDaJ7Fw1KnLipF1b1tXrXtyzpd1Ey5a9kvOTU/UwnCu6eqDqG2pVJIwVNh0jwWDG6yCR4k+vnAEjmMBWQc4Gc+uMhhU9YXn+lelmneiOnlpaS6UWjSLE04oEminUmkU5HdMSjCUjzU+KskqKnCSpwkqUSck65/sgXs4t4O+y9dsla2w6Z0i/wCm23R6tJ1pyZuSmUnyZ16abcbSkTj7XHlKD73OI2b/AE+A9HgPuREEpUlaSUrAxkciRnOD8h9ETcLqk3vcLR47KrsXu0c2yb/Nt2uetmh1v2pplb1Sem6tPM3rRp12XbXLOtjhlmJlbqzxLT71J5RvBoBS2kcKlKCegzknHTpn8UTFKVApKEFJGMY5YznETZ55wD8hHKItbZRcCeVqM9u12Ve+fe3u8tLVjbVpNb992LKWRJUWYnJi7KXTCmebfeUtsMzb7ThGFJwceMW6dlj7H63PWZu5szVXfLpZa1q6R2epNfkKW3ctOrHulrDS0mVl3G5V1zhYQs98vjHCruQnOVCN3IKUOhIOAM+PIYESkJI4VIQpHwSOXzfj9fODm3WNRAsnGVkqKy7nzgs8uLOeePx8+eSc9BDAyniPIqSMDqSSR9zkepiJUpXUk8yYZwFAYGeR+WJNFgqh6rQW3xdhn2nGtG8ndJq7pzoJbNcsG5r6qtao845fVEllTUo87xNrLL0ylxskfYrSFDxEZ2fY/GwvdNsQ0w3RW7uisCk2BWbmuqj1KjMytekaoJqXYkHmnVFcm66lGFrSMKI6xsHYTgAJAA6AcsRMCRkDoevyxAMKse8nZQhCEWKClUjjStIKOYwQrljPIHPQdT68Ro+9qr2L/aNbnd/u4zXXRbQ63Lp0wuGpy01SJ969aPJLmWkyjSCosTEw26jzkKGFJHyE9Y3hc8sdRkHHpx0/PEOpKjzUSSSTzJ9JiLhdTjfY3XzcP6nk7WvJP0t9pgn0aiW9/wC+RL/U8/a1fvbrQ/8A5iW//wC+R9JHl6PxmJO7T6D85iGgq8T+a+bkPY9Pa1g5G260Af8AvEt//wB8i2Xdb2V2+jZRp5TdU9ymktCsOxJyqNUWXnZa6aZUyqccSpSEFqUfcWkEIV5ygAPT4R9SZSEgEjPzxra+yg0g7A9OvNBV9E2mYPiMy0wD84JENBUhKCtLnY/z3o7Rz54B1Ht0gKOcDy5v/wA+cfVT1WotRuTTPVS2qKwibrFQt6tSEo1xJQHH3pN5ptBUSEoypwecsgR8qvY4D9OhtHGDgakW6B8g8ub5eqPrIO48oeUQCoOqIJ8POMWNFgoSG42XzdD7Hn7WsEgbcbSIz+6Jb/8A73D+p6e1s5//ABb7Q59f/hDt/wD97j6Q/CB0yB64YHy/PFegqnxCvm7/ANTz9rV+9utD/wDmJb//AL5Aex6O1pCgDtutHmD01DoHPlnwm/kA+7H0iMD5fnhgfLnIOfGMtYQVlshB3WFnsJ9nm4TZLtDvTSjcpZdMsS/Jy+Z2tMSUrW5OqIVKLl2EJWXpRxxAPE2ocJIPLOMEGOxduFtK173obJWtGtuNnyF76i+7ai1jyGZq0rTkmUYU4XVh6aW23kBYwOLrGYQAJASkBKQMAAYA9UClJBBAIJB6eIiThdY173C+cfbfsfXtY5C5LZqU3t0tNuSl6nJzLyxqHb6uFtD6FqOBOHOEpJwM58Mx9HidU2/OTrqOba33HEn0grJH5YoHmSeeYRhrbLDnE8qi4j6m4E81EEAcufLpGkt2s3Y1donuj7QLcHrnojonbl2aY16akHaZPv3pRpFx8NSLDKyqXmJlDqPPaXjiSMxu3+vmPEHooegjxHyRKUkpSlKQEgAevAxk+k4HWJrLXWWr52AnZs7ydiepu5K49z2mNHsCk3DbtNkaQ5K3JTqsqamGppbi0FEm86tA4SPOIxGz+ogrWU9MnHMH8kFp+xUOXXHpiXmevOCyW33URyIwMxqbdvR2W+93fBuu0q1P2zaUUS/bHpunknQJybmrqpdLU3PJqU+8psNTb7ThHBMsnISR5x58jG2R+OA6k8iSc/7/ADn5zBYjZp3K04exX7I3f7s632W1rfuD0YoVnaaytrV2mvz0td9JqK0zD7TYaT3MrMOOYJQrzuHhGOZGRG48SSVA8KsEjiHIH7n3YHB6pHUGIY5gnmQMZ8cQWZHAnZRjXa9kB7Ad1e+61drlM2v6e0m/Z+2atW5utInLgkKUJZmYlmENFBnHWu9JUy4CEcWOUbEsMcuEEhPPIB656/kx6oi4XUGuI4Wh/wBnx2I3aX6Cb59pWteqmhFrW9pxad+U2u1+eZvqiThk5Joq43UssTS3V44gOEIzn5I3vW0lLaEqHMJAMTq85XFgDmSABgDPXA8OmIQa2yy5xPKkUnlyAiiM5IIxHKBI6RKUg8yIkstdZUIRMsAHlEsFktvukIQgq0hCEESEIQRIlKQTk5iaEEVJSQBkZiSK5APWKawBjAgikhCEESEIQRI5ch+vWfUr8kcSOXIfr1n1K/JBFw3erv20UIru9XftooQRIqIAIOQDEoByORitBEhCEESEIQRIQhBEhCEESETAHI5GK0EUEgYHKIwhBEhCEESEIQRIAkHzVBK8E8hnAxjiV8gOPnhCFztY2IN0sNwRcEWK09u1V2lJ256+Tl4WnSRJ6SXs49U6WlKQWqfP54pqTx0wOIuoT07tz+CIzOdkdu2+jnogrSS76oZrU+x2mpVRedCnKpSPeyzxzzUW+TLh6gBn4YxeVvH210XdZoFeelM8GJa4Ft+XW/OqSMyNUaSVMrB8EKOWlj7JLij9iI0+tvOsV/7MtxtFvlynz0pXbennabclHVlKpqV7wtTcsseKspPCfFSUq+xEfYOBTMzplKTDZ96ylsW+e4sD7iNj5HdfK2LRvyjmduIR7UtTs7sCRyPQjt5+i3qkjzgDzisOXTlHV7LvG29QbRtm+bPqTNbtasSTFSp80hQPeMOJylRx1ODg+gpPojtEfIM0T43ujeLOBtb3c/QvqmKdssbZGG7XC6iST1JMQ+TwhCIIoklRKick8yfTEuBknAzEYQRIQhBEhCEFMMukIRUDYBB5fNBA9Sp98IrDkeWAYQyU5WAnIBwSccJ6A/cjDvRZuHeyRyum6iagWzpZYt2ajXpUhS7UotPeqE8+VAYbQnPCn0rUcJQB75akp+yEaNusmp+pm9PcnV7uap83V7zu6rM06g0ppfEZdor4JSUa8OFCOuMDPeL6xmD7a/duZ6fpm0eyai4ZOVDNYvJxlY857mZWSIHgkYeWPAls+EQ7E3aOJ6p1rdve9OSZGUW9RrQadR5q3yMTU6AeeEZ7lCh8NauuI+t+m2HwZVy/PmatbaV4+9jv7Xybf1iLnyaF8rdQa2bMuOQ5fpT95jPtkcbfK+gGw9fcst2kljaZ9nhs/bk6xOy0rQrXpb1XuKptABVWqCgFOrbJ98pbiiw2PBJb9Eahd93ZqlvV3Kz9aEn7b6j3rXWZSm04BSm5RKsNy8ugDmlpprHL7FCHFmMsXbWbtjc110zaZZdS46HRHWqldq218QdqPDxMSZ4eSgwkl1fodWkfYR6T2J+0gS8vV93N600iYfVMUaz0PI963kpmp5A9KsJZQsdUh4+Mdlk1zsuYFNm3Ff8ArdT8i/PtXLfmJ39wC4mb2jMOMw5XwwWpoLarcG1rn0NtvfdZpNsugdtbZNE7G0btXgelaVKgTs1w4VUZ9YCpiZWevEtwrwDnzAkdUGPeeuM88chCEfINbVyTzPnmOpziSSfM8/XdfU9HSxwwsihFmNAA9w2CQhCOKuSsW/bXf3KbfJ/gUn/WclHzGnPrjn2xj6c3bW/3KffH/gUn/WclHzGXPrjn2xjjrmQM2Wzh7FY/t2dw/wD3SPf67pcb3saIfsVYcW9rcOPD6Ej3+u6XG+EEgHIzEoeFTMd1IlPEM5xGFX2QqOHsotf8dfbe2/8AWTcZr4wo+yF/7lFr/wD9r21/rJuJv4RjrlfN2V1Prjbh9ibf2UN8f+DNq/zyoRqPK6n1xtw+xNv7KG+P/Bm1f55UIxGuXL8lbq0IQixdckdM1GsC1tVbDvDTW96S3XLQrlNmKbUZVST9UZWnmUH4wYyn+EEnqBHc4RbBKY5Gyt2LTce8cH5lTNCJGOjfuHCx9R5LQ21o0w1N2W7lqtaSajM0y9bUrTNQodZQoNiaaDoclJ1Cj5vnjhPoyHG1ZxG5ptK3G29uq0IsvWGipYZnZ1jyWsyKTn2sqTXmvsK9A4vPR6QoelMY/e2N2iHWPRpjXmzacp7USyGHFz4ZQCuo0U5U4nAGSphQS8kfB734UYoOyN3dDb/rsvTG7KkGdK76dZk3FPLHd0ur5CJaZyfepcBLDh/hN/Aj63zRStzrlQYtGNVZB8oDkkD2vmsLtHvXy/lmeTKWZnUEu1LNu09gDs369j8y29cDiKsDiPU+JiMQAXhJUTzzlJ6pIxkH5x88Rj5EAYSQO3oP2L6oFxYk88c/tSEIhkekRizfL9H7Fc247/p/aowiOCegMRCSTgggQs3y/R+xDKR/5n9qliKEkDhR5oGOQOIqJQEnIx80TxltgeFV4hvdUe6OSc8zzPPrFRKQAAQDE0IOcSbnlA9IQhGFBIQhBEhCEESEIQRIQhBEhCEESEIQRIQhBYbcmyQhCCt8NIQhBPDSEIQTw0hCEE8NImQeFaF5GUqChk46c/8Af8oiWEEDFiknew/7KSoTk9VKhsx0+m6hMPOTLzqq1WE96+tXeOL5TwTzU5nhJAJzgYMX66Bbd9FtrWmtO0d0AsGmaaaaSU3NTUrSZN+YdaadeWFOLCphxxzKlcyOIgR7NCCmRdIQhBQ8NUn2mn2H2HkIcZcQptaVEgKSQQQSOYyCYxWTXYddk/Up2ZqE7st0+em3n3Hn3VVitEqcWoqUeFM9jiKjkghI58oysQgpNbZeP6DaAaO7YtLqDo1oPYlL0300prsw/JUiTmJh5qXcecLjvCt9bi1ZWSeazgk8o9ghCCwWXSEIQWPDSEIQTw0hCEE8NIQhBPDSEIQTw0hCEFU64NkhCEFkJCEIIkIQgiQhCCJCEIIkIQgijk+kxCEIICocAVywBEFs4HX8cTQgrPEVAp4YhHIiRSAo5OPmgniKlCI8JHIAxDp1gpNddIRDI9IiMFhzbpCEILHhpCEIKtIQhBEhCEESEIQRQIyCIt53I7VNv27ixpHTjcfphRtWLIlKi3V5emz01My7bc42khDnFLutL5BSuWSME8ouHhBSa6yxfWX2MnZf6fXfad+Wfs/sei3XQ5+WqtMn2atV+8lpllfG28gLnFJBCsHC0kHEZOlcfErvVBbucrUBgKV4keGIqlIJycxTKSCcAkQUvEUsIjg+gxCCwGJCEIKCQhCCJCEIIkRyR0JEQhBEPPrziir3xitCCmHrjwiYg5PIxLBZ132SEIQWCyyQhCCgkIQgiQhCCKGAeoBikr3xitCCmHrjwiZQOTyMSwTRtdIQhBQSEIQRIQhBEgQD1AMIQRUlgA8hiJI5EUVA5PI9YIpYQhBEjlyH69Z9SvyRxI5ch+vWfUr8kEXDd6u/bRTCCQDyiq4MqcH8KAGABBEhCEESEIQRIQhBEhCEESJwgkA8oBGQDmKoGABBEhCEESEIQRIQhBEhCEESA5kCBz4YidCSeZ5c4IoFskEEA/J6Y1qO2n2lLtq56Puvsml8dJrTzdJutptHmsVIoCZebVjA4ZhA7tfgXG0k+/jZdPT5Y6Dqppnaus2nd3aXXxJpqFrVyRdp022UhRQlfRaAeXGlQS4k+CkJ8Mxu/TvOUmA4nDXMPsgkOHm09vd3HqtN6gZTjxvDZKIj2wAWHyd5+/t7lgg7FHdl38tWNpd51Nx1TKZitWW68oFS2z581JoJ998ckDnjvABiNh0cwFDmkjII6H/fr6o0Or+s/VTZduVnKB5a9S9SbKrrM5S5tGeGc4Vd5LTCfS080UBWD7xRSOpxum7ZtfbZ3N6JWJrLazjaJaqyo8tleLK6fPoATMS6x/BcCsHAylSSBHqPXrJ0cNQzHaEXgqObcNda9/c4fWvOeiWbJJad+C1ptPBxfkjgj3tP0he8QhCPnde8JCEIIkIQgptaCkTBJIyMQSnizzxFVI4RjOYIXW2QJTgZ6+qIwhC9t1EC5sh5AkAq5dAMkxbhuz3EUHa1oTe2r9aEvNTkk0mWpEk4R/wjVHSUyzGOqgV4WoD7BKjyEXIoB4k4SXDnkni4cn1+EaiHa67t07gNcTpdaVXMxpfYrkxJNONKw1UquQUzb4/goCQ02euCvBwvl6X0nyTJjmMNpbfe22c49tPl7zwvOOpudY8Gwx1R/wC0d7LR3DvxvcOVZPo9pvqVvS3KUa0hUpusXrd1ZdqdYq72XPJWlLLk3NuY+wQ2ScHkRwJHWNx3VKrUnZvtDvGt6X213tJsO0nDRZHGeTTaQhb6gOYKip5w9SSoxYh2Ou0j6EOjcxr5eVK8n1BvhpDsihxGHJCiDhWykZ5pU8eB4p5DhSyMc1CMxNUplOrVLqVEq8kxU6ROtOS85LPoCkTTSxhSFA8sKBUkjphRjdes+faerxqOig9qloyAWjh9ufoALR7vVaj0myHNRYTJW1JtU1AJJ8r8W95Icf8AktC3R6zapuU3GWRZd43kil1K8LkaaqtcqDoCu8fcU486FdONSlLCQerikA8hG91ZVnW5p5Z9t2HaFNl6LaVFprFMkZRAITLsN8KGxjw5IT15lWTGkpvd20VrZ/uNuOxJByoydrF1FctGpBZCkyCnCpopc+GwtHdnx4kp+EM7VvZ77rpbdnt4t66qpOMK1LoyxRrrlwAC3PIScPhPXheRwrSemOLxTG6/CCppMQwukxSidqoy0AAfgl1tLj/VHs+lvVah0NkZh+I1WF1w01ZcTfva52H6T71fJ4fLCEI+S3OJJB7bL6ljjsN0iYIJGeUSxWR70RhT0BYtO2tSf1KbfIfD3Fp/1nJR8xdz6459sY+nZ22B4eyk3yHr/wAS0/6zk4+Ym59cc+2McdXQvPZbOXsVP+3a3Ef90j/+vKXG+HGh57FT/t2txH/dI/8A68pcb4cSh4VU3KRhR9kL/wByi1//AO17a/1k3Ga6MKPshf8AuUWv/wD2vbX+sm4m/hRi5XzdldT6424fYm39lDfH/gzav88qEajyup9cbcPsTb+yhvj/AMGbV/nlQjEa5svyVurQhCLF1yQhCCtDAqUzKszbL0pMS0vNsONKbdadSFhxBSQQtJ5FJStSeHxEaOe/3Qe2dtW6nUjTeyatKzlrodbq1NZZd+q0hqZR3olHcc0raA4QepRwdCI3Et0ev9r7YdDb51iuruphNMlcU+QUoJNTqDmUy7KfE8SsA/BSFrPJODpXac2NqhvT3LSFvu1B+q6hXnXXZyq1RZJEtxKLkw+s/YtsoKlAdAENjxj6m+DdSz0zqrGKh2ijjGlwPDiBe4+a4+dfM3wgqyKo+L4TANVUTsR2v+q+/wAy25+zg1yurcJtH02vq95aaVdMr39Dm55zkKqqUV3Imkj+EOFKv4YX6Bi+n08o6JpXppamj2nNl6XWNIIp1qUSntyEo2EYPAnlxrPitZ4lknmSsk8yY9ACAOvOPnTMdZBUV08tO3SwvJA9F9BZfgmgoYWVBu8MAJ9VIEkjIxE4QPEnMTAAdIjHSLtdZQcgBCEIKJddIQhBYSEIQRIQhBEhCEESEIQRIQhBTa0FIQhBS0BIQhBNAUQCohIGSTgRLlPChQVkKAKTg+cCccuX4usTAEkAYyeQz0zGvb2wPaNbgtONWtHuzq2Gyi5neBqI3LOzFTDaHXbakZha0MJaDgLbb60szDqnl57hppxWCQkwWdAWwoW3AUpLawsjISQc4/Jj5ekQUhSFcCxwLxnB5HHqjVjoXsbi7r3ozd4bje0i3MXfrw+kTExUaS8JmUYnDzIbenHFPuJSvkpXmggZCUkYR0LRXcnva7HTedpTs43w6vVfcls81CmESVl39UXHnpilOOPIZQ4HnSp5tDbzrDUzKOuKShtxLqFAJxBSW2vz8QR6/wA3h6MHnkRNwq6cOVn3qfFXLPLw6c+cShHClIB4h4HHXn/5H/zOYwp9vnusqW2Hs974pNn1meo+qeodRl7Gt9Ui4tE40HiXZp9go84OIZZWhKh0UpKeqhBFmrJwopUlaVA4wUkEnAPIepQPo5xMBkgDGSccziNbX2Onr9qZM6b7j9kO4aoXCvXHSi63X1S9YnHJicYp82spdaK1klSGZxlYByT/AFwceaBGycEcx5xHyjwgipEKCSsoc4QniJ4DyT6enTkRmHpHjkj7ojSE9kB7nNZdr/au7ddS9Lb1uekzNt2XQLhZpLFSeak6k+ipT3G28yF8Ckutp7pRIOEqJ8I3LNDtXrL3CaN6X656dVJFTsi7aHKV6muA+clp5sK4FDqlSFcbZSeYU2QekEdsLr04nHgTEwSsgKCFkcvDpnpn1+HqPoMTLCG23HXFNtNJTxKccUEoQM4JUfADkT8hJ8I0Pqbv5vLeF7IY0KuOztQLtY0OlNS5a0bcpctUn2ZKepMkzNtF5cslQQtTzwmJg8QPNxJzjEFgLe+iIGfV4nwA9J+SK6cYHL5ziMSvbe7snNoXZ0a23lQatMUbUC5W27Ktl9hZS+xNznH3kw1jnxtSrM27y6FsjrgwUGuJKyxlKkhJWhbZIyAoYP8AvzHzxCNXz2OFr1qrQ2d0ewrcbO3O1q/ZFTlrqp0rW592am00+abbaeaS66SpbbbiJVwHOMTCzjGI2jOWAeEjI9PywUpDY2CoBK1cXChSgOpx0PgPWYhwr+LXGoj25lq3nrP2tfZz7aKNrFqdpHbF9W3K0WdnLdqbzK5Yu1ifSXwylaELcCUpAKvAD0R7wPY2D5Az2oG84nH/AKv9PBTttdbOy0qb+uIcTnplJ87njkOsQ64wFKBBKcDPEfQPl8ceiNOjWmido92A1yafa4S+528N6exupVpmj3JQrmceemaeVJUUoCHVuqlXVNtPLafl1pbUpHCtvJTnbRpWsunFZ0ZkNfmbkYb0lmbYTeAqTgHC3RzKibDyx1yhkL+XKSPkJYXo6QVqCUYcyM5TzHD8LPTh/hdPlgAVJK04UgAKJBAAB8STgAfL0+WNOqwazv8A/ZCOqupl1WfrveWzXs67dqqqXT5ehF5ufrzvCF8C0tKR5ZNqbU246XlBiXC0oCDnJ9lv/wBj97hNtNvTWqvZ89oTuKa1vpKTNy1Drs6mTl7kUjzhLoeYWUBbmDwomG3WlkcJThQILII7rav874Cs+jxHrETBCiOIDiGCTjnjkT+QRhr7GPtKLi3/AGjN62trVSJO191unc61Rrzl25USiamFqWhufRL5w24pbD7TrKcpQ62Sk8LiUixr2UBel3WdoBtBmbMu26LRmH9SZpt16lVF2UW62JJtfApTSk8Sck8jkQWFs8lCwopIAI65Pygf7YgBxcRQS4kAElKVEAcufTOBxDJ6DPPEfh0uak5O1abUJ+aYlJRqntPzD7riQ2hCWeJTi1rIAHmlXEcBIBJICcxqj7h9wuvHbh7vfpPdkd9XXpjsZ0+qDU3qFqbTHn5c1t9Kzgy7oKFLbPA8iWlwcvLJecHdpRwlglbafpBwFAkEZBKSOoOOh/8AI9DmI4wOJRCEYJKj0AGM/lEedaQ6R2ZoXpnZWkWn0tU5S0aBIN0+STPTjk3NOpSMl1+YcJW86oqKluE5KieQASB03dDrrb+17bvrVuGud+VapNoW3O1zhcB/riYaaV3DIH2XG6WxwjmQD6IKLXg8L3dSVtq4XG3G1ePEOnncPXp1IGOuTEB52ORBPgRGkJ2BO6/cDZm99FgblLjvict7cJakzdVq+3tQdeafqDE5NqYclgtRCUueTVJgAcI4Gkk9Uk7veMjLfFw4809IKagSACrPmjlnBxnOMf7/AHMxU7p0YJadwefvSRj05HLnGCHtqO0Y1k2oymiO1zaNThVN3Gq04JSiTPk6JlVDku/RLoeaaWCnyh59xaG+MFLfdOuYPCYtItb2PtuM1OpEreG67tUNz9S1gnUiYqbduzjk1Jybyua2kPzLwLpSriTxIQ2g8PJIgi2lQ24SAGnjzA5IUfH5BEhxkgKSrHiDkRpCdqN2Q9a2AbQLt3KWnv63bam1qQq1MpSKTV50Ssu4mafDZWXWHu8Ck8iMEA8wY2uez2qM/VtiGzqp1WenKnUpjTiiPTEzMOlx19xUuCpa1nJUonJyecEV4UFYTzUcDOM4zzzjH44eqLA+0u30Wv2eO1K8dwVYpsvcF1l1uh2rSHXeBFVqr6FKaQ4oEFDDSW35lZBBKGXOY5ZKJYFf8EKKQsJUWycJWBlKvUR/9mCklAysKQM4GQeZ9GegPiQeYGSeQJjUL0G7KTfF2odl0ndP2im9rWjTanXTKpq9u2NbQSg06nO+ey6qWcUmXk23EHiSyEF3g4FOLKlcKfxdf9pHaEdhxSZXddtL3W6h7lNrtHnZcXnZN3hw+SSK1oRxuy4UtkskrSjyiXDbjSloKkuAqEFjQFuG8Jzg5TzA5jHU4+56oiElXTH5vX6Itz2mblLB3ebdNK9x2mgmWLWuimIn0ykwR31NmU5bflHgP+cacbUjPiAk8sgDVy7VnS+8tznbt7btpMhrrqxo3aF32LR5Z+ct+ouIMmpKavMKcTLhaW1qUZZAJV4Y9EE0BbjQbX4pKD6FciPXEpSsDiLbgHjkYxyB/wBo+eNYZHsbVxaUrV2n289RIBye7yfX9X6x6roX2AS9FNZtLdXldoluwvn3M1uUrQo9RS2mUqhYXxdzMAPHiQvmFcvR6IJoC2JAMnHIes4iYNrUSEpJPzZ5Z5Zxn/yMQJ4lKIHDxE9PDMag/bE6d3huL7ZjZftap2tmqWjdq3nZ8tIzc7blQcbXLLL80ovBnjS2teGUJ84YxmCaAtvsMuKGUpWo44gAhWSPkGM/7IlLbiQCpCk5z8vL08ugjWFHsbNacOfqne8w8R4sAMgJ+UDveuB06fJFv3YmWZeehva4779s9X1n1O1dtqybcmqPJTlw1B11T62p9pIf7krUhtRCl8k8sEQVbhutvj5vnzEUJKyEpyVZKcAEkEDJzy5YHpiHvccySPGNYv2R1r9qnNUfa3sO26z12Oay3/WlXFNyVCmnGZ6bkZJJTLS6S2pKsOzHeKGD54k1p+xJgsLZ1KSkZUAjnjBIBB9GOueWfVEACTgcz6IxCdhrurnN1fZ26QVK4q1MVnUezS7YVyvvu8T8w7IhKZZ51R85wuSymcrVzWtDh8Iy9gcSm0cPHxKCQnOOMk4CfunA58ucERH1TBR5wKeLI9Gcf7+semKgadWstttPOrGchKCcY6nl6I1NNy27Der2r29zULYRsA1Sn9ANulivLlr81GkXVyz9Sdae8neWl9lSXQyt1K5diXYW2p/BWpxKDiO41X2NhVbZosxdmivaRbm6Hro0hMxLVio4Zp785jiSXHJZ1My02Tz4krKwnKiF4Igi2lQckAA9ceo4yAflI54/JFbulK4AGnxxpynzTzGAeXp98Oka5/ZH9oRuVqev2qvZk9oaVzG6qzGX36Hca1J726ZJkJceadcbQlL6ktKbmGphCQXWOMq5oIPdN1XYVq3O7g9WdfDv53QaWKumopn1W9Q0tJkKYA0hHdskuhXD5mccusFZGs+4l1q4Q2CtSsYA55GcZ9UUeBQCCeFIV0JUACOmfVkYjQS3B9nNe2ivahbYez+p2+Pc/cNtagSEtOzVzTVScanKYp3vwEsy6Hu7IHk/UnJ4vk55j7f9jku0Ku0Sto7TLeLUEyU7LToYe7sImCy4lxKHMP8AMHGFekGCy51itl0JUopSgKWo45AHP+/KIf79c+Gf9sYP/ZDlcuO0Oy31Qqlq3JXrcq7VxW4y3O06cclZgIL60qwtpQUniAGQDgxft2d9RqVX2H7ParVp+dq1UmdOaG/MTMy6XHX3FSySVLWclSj6TzgpNNwryoQhBY0BIQhBRc0AJCEIKtIQhBEhCEESEIQRI48ciIFIweQEFMOKoQicowCcxJBS0BIQhBRc0BIQhBQSEIQRIQhBEiBSnBx19URhBFRKSBk4iWK6hxDGcRSUnhxzzBTDr7FSwhCCOaAkIQgoJCEIIkIQgigeYIikUEDPKK0QIyCIKYceFQhFTu/linBZc0AJCEIKtIQhBEhCEESJVAkYETQgiolJTjOIlispPFjniKRGCRBFCOXIfr1n1K/JHEjlyH69Z9SvyQRcZwDvHR6FRLE7n1177YRJBEhCEESEIQRIQhBEidKQRk5iSK4AHSCIBgYiMIQRIQhBEhCEESEIQRIYJ6QjkBIAJA5wRU0JPPiA+aKmAOgxCEESGCeQwCeQycQhBos7V3WCLiywl9sttNb1Q0vkNxtm09Tl7WjLlisobb4nJ2hlR4l8vfKl1qK8de7Us+EYetiHaG3Xsndvyku2WnUyxq2GnzSPbbyIyM+2eEzDbnduDhUnKSOHCgEEEFJzuXTslIVCRnKdVJSWn6ZMMqYmJd9IW082pJSpK0q5EFKik+kEj5Iw13F2Hm1+r1ypVCiX1q7adMfdU81TWX5d9EmCc920txHGWhk8IPEQOpj6P6bdT8H+0z8BzM1z4gbttfYc2235Xgmf+nmKuxdmOYA4NkIs69rk2t32Vvf6vrL/AL1N38NU/wDuUQ/V9WP3qbmP8NU/+5R7X+oU7dP3WtZ//wAU/RxH9Qo25/uuazj7kp+jjvBiPS7+af8A5i6j7X9RTxI3/AvE/wBX1Y/epufhqP8A3KI/q+sv47U3fw1T/wC5R7X+oUbc/wB1zWf5pT9HEP1Cjbr0Gres+f8A6U/Rw+2PS7+af/mIMP6ijmRv+BeK/q+sv+9Ud/DVP/uUQ/V9Jf8Aeqvfhqn/ANyj2wdhLt3yM6t6z49Un+jif9Ql26/ut6z/ADSn6OH2x6XfzT/8xZFD1EH/ALRv+BeJJ7fZhOf/AIqjp/8Aq1T/AO5RN+r8MfvU3Pw1H/uUe1/qEu3X91vWf5pT9HD9Ql26/ut6z/NKfo4fbHpd/NP/AMxPiPUT+cb/AIF4p+r8MfvU3Pw1H/uUP1fhj96m5+Go/wDco9r/AFCXbr+63rP80p+jiB7CXbqQcata0E+gCUOfud3GW4j0uv8AyT/8xYNB1E/nG/4Favql26Vy3np1elo2ToMnTy56nT3ZCVra7pE17WFwcKnUteSo4lBJVwkqACiCQcYOP/s8Nqsxux3EUOh1qXm5jTaicNauuY4Se9l0LHBL55krmHQUgHnwJcV0EZcLy7HTZXp01JTGoG6G4rElZokS669V6XJImiBzCO+4eJI8eEkiL5Nq9K2G7P7GqFkaW7htHH3p+a8uqdWqd8Ux2fqL3AEJU4sOICUJTyQlIAAUo9SSexqc84BhmEzQ5Tgk8SXbVpcLfO4G+1+O66uDJuM4hisUuZZ2FsW+nU0/oIWQ1hhiWZalZVliWlWUpZbaa5IbSkABKR4JAAA+QfJFWPCTui2zZ57jdAwcAcrwpvTw/wCegd0e2YHluN0F9Xuwpv6aPlk4JXuOt8J5vw79i+kWYnRNYGRStsBYbt/WVaj2oG0o7oNvc3ULZp6JnVq0Q9WbfKfrk40E/wBcyQPj3qEAp8A42nxjXI7OLdY5tS3FUarVqcfa0tr4aodzslJAalisBuaKfBcu4QTnnwlxPoxuX2hfVlagU5ys2BedpXxSkOFlUzRqmzOMpX8EuMqWgK6HhJyTggZjUy7WnaN9L3ryvUi0qYljSm9nn6gx3Y+o02p5JmZYge9SsqS8keIcIGOCPorofj7aunnyjixuJQS0WN9+QLjnu23cLwjrFgDqWohzThN/vdg43B223Nu3Y381t7sKRMIaeZeZmGHG0vNuNqyl1sgFK0nxCuIEfIM/ZDFfgHpMYc+x43bDWnRh3Q68KmuY1HsdltqVW+rL1SohPCytRPvnWVZZcx/6o9IzHx4BmrLM+D18mH1HymG1/Mdj84XuOWsxw4rRR11OdnDceR7j5jx6KASE5xmIwhGurvdRWLXtsv7lHvl/wLT/AKzko+Yo59cc+2MfTr7bL+5R75f8C0/6zko+Ym8QlbpUSkZPPGcRx1fAtnP2Kn/btbiP+6R//XdLjfDj5U2xDf8Aa6dnTqfeWrGgdM00qF11ugKtucZuelvT8uiTMyxMFTaGphhXGHJVA7zJSUq6DrGVL+qh+0n/AGobRvwKqH//AEoB1lGSI6l9AeMKPshf+5Ra/wD/AGvbX+sm41pv6qH7Sb9qG0b8Cqh//wBKLaN3vbsb1t7OgV4bc9Y7d26yOn1ZfkpqbeoFtzclPNuSz4ebCHXZ51ABKQMFBMZMgKnHFY3KwzK6n1xtw+xNv7KG+P8AwZtX+eVCNR9QwshWOvPEZA9gPaWbiezermptxbfaPpVVJ27pKRp1V91VGfqCENyjsw613IamZcIJ8oKSolQVywBAGyvK+pnCNYfsTe2P3ZdoluR1K0k16ouhVNtWkWQ5cco5a9vTUhMLmROyzACnHZt9K2yh9SsAAhQxmNniLGHZUPYLpEwSVYCQeP0ekeBHp5g5HXHOJkNlYyIx9dpLuyY2o7eatUKJNtDVW4w7RLXZUMll5TZ7+cI+Aw2vjzjzlFKefSO5y/g8+IVkdHTi8j3WA9Dyf+7yuqx3GYMPo5KyfZrAsEnbBbuGtb9axorZ1VZf01sd1yXeW2v6nUq2o8Ew6cdUM4SwD0yHD9lGS3sYtov0K9KZzcdelJcYv682A3RkutYcptCB4kKOei5lSC6T8Du0+nODLYDtYqO7vcfb9pVQT8xYdNWK9d08pxXEuSSoAtFzrxvucLYTnOQ4rwjd6k5GRp8nKU+nSktIU+XaQzLsMoCG2W0jCUJSOQSkcgPDAj6Y6xYrTYFhEGUaA/JF5CPqH9ZxuT6L516U4VLjeKTZorRtxED38z/Vb29SuWo8SiSVEZKuZJ84455PPoMRADEIR8or6W9EhCEESEIQRIQhBEhCEESEIQRsZSEIQV2kJCEIJpCQhEQCogDrBZAUIRU7pfoiIbx74QWVSiGF+AGIr8CfREwAHIQVTnG6oKbKkqCgnhI55MapmkMszfXsqncNMVdlE65alkza5AuJB7hSKNSmwU58QKlMDPgHD6Y2u1KUUqGOPl09Mape3tSaL7Kk3g+Vkte21jz3kql/89xUmgnzR8olln/FgpsOxW1f3YyFFS1KA98TzzjGc/c6dDz9Jzatut2R7Y97dvWfa25rTRrUmkUCouVWkJVUJiUck5pbXdLWHGVJUQUcuEnHTlyi62OHO1Om0ttExUp6RkGVEpSqYeS2hRAz1JHo58+Q54gqtRVeWYZkZRlhsESrLSWuJaypSQhAAJJ5nkEj0k+uNVbeYtvtEe3s2t7Q2iavoxoZIe6+72EnjaXUUhueeQsDOFBTVJluf2eR9mY2aNX9UbV0S0p1J1nvWbak7OtWgztxVB1xY4US8s0X1Z9PEEBOBzJxjrGpd2CO43bTbFe3m7292W5PRPTXXvU+7HGZen1+4ZeVnmKYhRnHV8KyCELefQ0CTzTJNnHXMHlTYV7xukmT2ffsgXbnuTCTR9HdwdHRat0LTyYTVFd3IreWBhJWl5NKcB6hC319MxtROIKF8JHCQrGM5IwcflB/FGq72+uteyndnsaeqekO63b/AHZrZYFfkrstuSo91yz0/NIKxKzTMq2hYWpfdraWOHn9RUQPTnL7Orc7LbxdlW3fcEl9p6t1i35dmuhGPqNYl8S84gpHvSXWS7w4GEuNgAc4MKy8rXD7VPRqy9xHsgHZhoZqLJpnbKuvT6VoVQTgFSEPIrQS4jP2aFhtxI6EoAPIxc57Hl1mvTSee3N9lPrhOFjVfSSvzs9QGnVZ8ppa5ju5kMq+yaS8W5lHLmicB6LTjz/ex/8AtNfZvjJybZpg5ej/AIZ/NE/bI0Cu7Ae0B2f9rrprSJxVqTdQatDU2WkkH+vWUtcHGR0JfkeNtKle9ekmD0bAiay03G6yVduVvHc2gbBtQ5m1p5yT1dvwmxLVSwQqZbdnGymZmW0nqWpZL+Dz+qLZRgFxJjWi0x2aNbHe037DnSiepzctqLU6BS7ru9acjNXnZqqqU0VHnhhhDLGcdGhnJyTkguyt0Ptf+3A0zte2alL3vsy27Udi435pnLshXam6W30qB6LD0wqTb5Yy1JO5GUmP0e0qUo+yK+yjUrm6qk0rjV4k+X1rPP0fJ0ikuN1JbWWRw+9C0+gnAP3Y1Ve08mPp/u2R2M9nbIOvVLTKwOG+7+T0aCykTbvGg5GRKSks2AoclTDiDzUeLaHvC7re0+s27b/vCelqXalCpk1WarMvOBDUvKsNKdcKifAJQqNPXsQ90e2yu7ld+vaIbr9wejmleql+XAaRblKue4JeTnZSluueWOqSy4rIRwJpsvxemVcHruVEJvurke0Ymv1P7trtku/CTQKHpTqlKt2BfC2/qbKXEpRJFTueSR3K5FwZzhEk4o5PONp0pCFFAWVgAeGBjnjl4erqI1mO3Q1w2Jbxez61EtiwN1+3a79W7XnpW7bXkpG6pV6bnJholt+WZSFEqW6w86APHhxyzGU7snN0/wBOFsD286vVCoJqF5tUoW5c558aaxI8LD5cz9mtKWHlfK8fRBTl4usMnapJUv2QB2OgSlaiGKUAAknizW6iOWBjl5vzxtdIlpooSfIZ1XLr3Shn8Uabfbw6U1HXjtg+zV0Vo9+VvSyrXTbUnRZe5KYhSpuirdrVRAmGMKT9URj4Sevqi5kex3tbiAf1XrdqfXIK/J7YQQuNgvUPZLe4PTW0Nic3trmKvLVXWy97jpApNvML459uWlZpMy5MqYT57aD3TTCXCPPLyQkq7siPa9wtr3rtv9j2X7ZFyrXK3zbO3mWplQB5rlZpbbSVtKPLKkh0oPhy9ccDZl2BG1ja/qpTNftTr61H3c61yEwibplVvPgRJ0yaGSmYTJAud6+gk8C3VkIUcpRnnF1PbLSU1VOyy35MS6HpqbOnc64PslK4H2FePXkkwWWHZeE+x8LVp1udk7ttm5GUZl3avM3DVZkhP1501ial+JfpPBKNDn8ADoABmmUOIAFSxhPCCFYKU+IB6+A9WBjEYduwIqEtP9kxtSbl1trXLJuKWcCTnhULhqKwD6DwOtn7sZiFEBClHCUpwVKJwBnOOfgOSiTz5JGIKD+VadpFsc2waEa7aublNKNNU2frHfZeN1VOXqMwW6p3swiYX/WxUWmsutJX5iRjnjHEYwHeypsnb5s4JwpR1MnPQM/1g3G0q1VaW/OPU+XqEhMVBskOS6X21OsgEA8aEqKknJSMqAA4wDzjVp9lSHO3vZsrKk//AAmTZ8Mj+sGvuQSJxKp79d2+snaXaxSHZQdnpWFotFuXZRrVqZLLUZCnSSA2HpFuZbOFS6VZS5wqC5p1KZdsFsOKjYE2cbPdGtj+glp6AaKUE0+2qanvahPPISJ2vVBQAfnptYwe/WcApHJCeBtOEtxrkb39smtHZG690vtVthVARMaH1NuXTrHp5L8aJJuXeU2tyZQ2gHu5R1w8feAZlJk8QHAsgbJu0zdNo7vM0KszXzRGvN1i0KozhyVdKUzlEnE/XpGcaSfqUw0pYCh71WQtJKVgwVruFcckOEJQlJdVniwOXF4cvAEkiNaP2R9rBcdy6c7Xuz30sm3ndTNZb0kzMssHzxTJaYbQzxJ6lK5txtQ9Ik3QeSo2XQlalIS2CpZUlIAOOIk8vVzwc9OXyxpo2Juc29bjvZAurO5XXzW7TDTjQ3RamTNuWK/cVXalGKhUZUmRSZcrPnKEw/PzJ4cDiaQc4ViIuOyqjaLr3/tydsZ2gbfezy3U7fKS1I1fbhWqNa6FM5Sl+jgMllLihg90uZk+BZUeaJkg+/zGzlpRqZbOs+lunOsFkzAnLTuihyNwU10jmpiaZQ8gFPgpIc4VJ8FAiMY+8LdZ2bu63a5r3tzqu9Pa2ti7LbnKTLuO3lJ8LE8U95KvHzsEImGJdZT8FBBPMRaH7Gg3Ou6w7HaxoBcFTTO3rpTXV0ZGXO8U5RptapmWcBySpKHPKGgrJBKUjJSMRFhKm82VsPbWVBG2btc+y03w6jSU2nQekiVo9RnUtlxFPek6hOPPlSgMcSGam29jmopbe4QeExtX2pXaJe1u0a77Oq0hd9pVGXbmqbVaa8JuWn5dSMocafTkKQQQcgjmrBGU5jx3c5tu0H3V6PXPpDuNsyjXpplNJ8smG5t4sGnOtJKkzjMykhUu60Ao98kghHGDlJIOi92fGwW597W63dTpzs13WbkNv2yGxpt5ml3MmpOzU1PuKe7qTZLTbks0S8GpmY5JSW2gkYUSSbEYdlsf+ySWXW+yt1K45eabT7q7cOVIwOU5nr9wxkR7ORv/AOIDssJPFnTKgkkcsnyZOeXhz5RqW9rJ2QmqGzzZld+uF0dodr9uIo8pWaVTlWxcUupuSmFzDxQlxRM275yDgjzCfVG2t2cygrYHsvUOIE6Z0EnPI/rVPh1+eCxK4gbK8koOTgZEaqfsouZFQtDs+dPpjDtKrWpU8ZtpY4g6UpkWj1/gzah8mfn2swojkDGqN7KEYUxLdm1cD3GiRk9Sqgl50jk3xKpTmT/iyy4KUO43W1DSqSxRKZTqJLsIZk5CXakm0J5BsNNobAT6BhCcgdcCLa979r029NmG7W06rLNTMjUdNrjlnUHlxE0948Q+CoEBQUOhSDF1XlDc4DNNrQ4h0l4FJ83hVzBHpyCmLdN39QlaNtK3R1ebKUSsrp3cT7qicBKE094qJPoAyYKsON1hv9jK1+aq/ZjStKmXFLRS7/uBhoeCA6tp9QT6AVOE/diwntItctMttPsjHaJrlrNcCrT0yt6xqXO1apeTOP8AkrSmayyFd22lS15ceaThIJHFmL4vYwlMmpTs0p6deBDU3qHW1N5GM92hho/cBQRFou+7TfT/AFb9kubLdONVLJtTUawKtZVKZqdFrcg3OSVQbTL1xaUPMOAoWkLQlWCCMpERcdlcsprPb8dlKhphLu5p0LwlJ/4q1MAHAzz7npnPhF8e2jfPtK3iS9RXtr14sDVOfkmg/P06Tmi3P09rOFLelHEpdSgZSOPBTlWM55R0sdmP2cS2Qn6QzaIApsJPDYFOBIx6Q1Gur202wbTrs35fR3tMOz8prW3q+bZu2Tp9XpFHmFt0t/vgvuXW2iSGGnFJMu8wkBtxDoUEpU2pSosJRbiCQSRjkfljVg33cR9kedmUhJSopoEsVfICuexGylozqRJ6waP6U6s0+VdkJK57bp1wtsqHNpqZlm3sD+NISPQOcaze5CZOovsoPZ1aNMCZty1bLk5ubKTlMutNMqU4QsjpjhbB+VaR4xYi2sAoqbQTyOMfiMaqPZn/AP7QP2rf94qf+smY2ruRQOHi4eeM9SMHr8vUfcjVR7M//wDaB+1b/vFT/wBZMwWNIW1hwla+7Rwl1RwkE455GMnwB4hz9caquxB5PaH9uju43rFHtzo/o7JGyrIe4eNozR7yTl3GweaSpLFSmwQRwKWfhxmk7U/dCjaBsN3Ea0Sc21KXb7Trt22g5gd7V59SZWX4c9SkuLcPoQ0o+GYxGdhLrbsX2gbArMp2o27Pb5besd51OcvK5pSo3XKNzsst3hZlZeYQVlSHRLsNLLajlLjriuRKsljSF1/s8nkbBu213s7DprgpOlWqbX0QbFlsBDTT5SubQ0wj09wuflhjl/WKj9lG0DXKiaXQq5VmXMOSsg/NtLTzBUhpawofdQCPVGnv24+57bfK637Fd/21HcNozqbq3pxc7dOrkjbteZmZmYpaViaZU422oqLXCmaYUQcBLxA98Y20ZG8bf1V0bbv6yJj2zte5bUcq1KcQPr8vNyBWxjHLmlxIx1CuMQWHAWWtP7Ftoko/pXvl1DUwn26rGosrLvTH/OLQ2xMu8JPwQubWeHpyHLlG1OVLKgsKKVjoociD449f/wBjEatfsWmaba0B3k26pafLpDU5pTyCfOSFyriRn7rKx9yNpKCqVp1w7HtsNz7o7X3oVbTbO5SjyjUjI3JL1KYYUGW2lNNodZQsNuhLbjjeFg5SrByAMXX4CUcIAAAwAI4q6nTWZxmQeqNORUHMd1LreSlx0nOAEZ4iDhXnAY82OWSCkkHIxyPpgolxB2Wqfvt//aSezf8A+w6Z/nT8bV6Pej1D8gjVQ32//tJPZv8A/YdM/wA6fjavR70eofkEFY5YKfZHgJ7KzVdOFHNz2305nHlS8+rl49Mx5Nsl7bPs0tItn22PS3ULcK9Qr6t2x6RRqxJC2ai95JOMy6UOt94hopUAoHzkkgjEer+yPxnsqtVic5F0W4ofIRMr5x6BsG7PLYRfWyPabel67K9rV2XfVdP6LP1Op1Cx6e/NVCZcl0qW886psqWtR5lR5mCsZwvW9Ju2V7MzWq6pCyrK3Y2JJ3POPJl5KVrzExSBOOq96ht2ZQlBUf4RSB6YybIUlxAdQoLaJOFp5pUOnUch6efUFJTxBWYw97vOw52B7j9IbotGwtuWl+g+pqpNw29cNoUtulGTn8KLPlTTPC1My6lhttbbiFFKVqKSCARbH7G43Uala67R9R9G9V67U7jubSe5GbZkajOuKW87SX5dTsvLlxWVKSwWXWkFRJCFJRnhSACktiGEVVIGDgYMU+FQ5nMEUIQhBR0hIQhBQeEhCEFBIQhBEhCEESJFgnGATE8ILOorj4I6jEIrlIPURDgT6IKTTflUYRE8iYhBHhIQhBQSEIQRIQhBEiBSFYzmIwggKoqABwIliuUg9REqmzgFPKCm035VKEMEcj1hBHiyQhCCgkIQgiQhCCJFNSAATzipAgHkYKbTcrjwiotIA5CKcFl4FkhCEFWkIQgiQhCCJEpQCc84mhBFQPIkRypD9es+pX5IpcKT4RVkP16z6lfkgi47n1177YRJE7n1177YRJBEhCEESEIQRIREJJ6CKyQQADBFAAYHIRNCEESEIQRIQhBEhCEESETBJPMCKo5AQRMD0CIwhBEhCEESEIQRRBIIIJBHiIhgdMDHWEILIG9yoYHoEMD0CIxEJJ6CM3KuuFLgegRX4ED7FPzRFIIABiMLlVvKhgegRGEIXKgkIQhconh8sfhXTc9v2VbNw3hdNTZo9s0qUen56bdOEtS7aCtxR9GEpP3ceJj97BPgcf8Anj8sa/PbW7tjSKNR9plmVJHtnVENVe7ltK+tSWeKWk856uLHerSeqUJJxxiNvyLlSoxvE4qGD5Lt3egHJ+harnTNUeD4bLWzct2b6k8e9YWd02vF5bztx1cvlMlPVBdTqDdHtWkJSSuVlUud3LMIR0415bWvHVa1Z96I7r+pm75kICBtpvTJPFwgy+UHx6rGR059Yv37FraUq9r8nN1F5UsO2zbbqpG2kzLZUmcqxTlcwAffJYQvAV4urHi2I2fAhI4QEkJSMZJzxDAAPyHkc+sR9O5+61nLtVHgmDQtfHC2xJ8/LY9ufebdl86ZH6Q/wgpHYxi0jmvldcW2NvMX2t9S0i/1M7fT+9pvf55b9LFGa7Nne9IysxOTm22+WZZltbryh3BUEJSpRKQFHOOHn4nMbvgQD0SD9yIhscSc8Y87Pm8uEcuZ9JBAPqjR3fChxgjemjt3tqvb5z34W5/xccK7VDwe17Wv62HblaTXZ3bqn9pu4WiVqvTL8npdXVIo12y3EQ22ypfmTXB8OXcSlR8eEOJ6HEbZ27PbrbG7Tb7dulc9NyQnZ6WE/b9UwFNyNRQkqYmkK6lvzg2vH2D2BGtV2uW0cbf9dRqjaFJTJ6W3269PIbl0ENUyqDKpqWHglDhUJhA8eJ5PREZWOx13dK1l0ce0EvOqNzOotjy7aZB15Z4qlQySlhRJ98tklTKv4JbUekbH1TojXUdPnbBDpfHYuA/BItZ23kfZPobnZa70zqH0VVPlDF92vuGk97+/zALh67LXV0L1T1K2WblqPeiqbN0q7rXqj9Mr9GWeBUyyF91NSSk9CChC+FR+yShXXBjeX0+vi2tTrItTUKyKm1WrRrUgzUqfMt8+9YcTlPF6FAciPhcWeka7nbabRFUit0vdpZNNU3Tp91qlXghLYUGJseaxPKA993gAZcJ+yab+HH6/Yl7ue4erW0m+KjxsPGYrVnF908lAcczTwr5QnvUY8Q4OhEQ6o4dT5py9FmajFpIx99aNztbUf+64kj0IVnTrEJMt45Jl+rP3mQ+wfQ/J+cgfTdbHf/2IRHJIOcclFPQDPIHOPTz5+qIR8mG53K+n79ljA7aOn1Cq9lfvdp1Kp1Rq1Res1KGZaUl1vvPK9spM4Q2gFSjgE4APQx80BemepwdWRpjqgDxHmLan/wBDH2AELcbUFtOONODopCikj1EcxFfy6of9JVP+UufniBF1e2W2y+PodMtTSnhOmGqBT6PczP49HxMS/Qw1L/cu1O/Bif8A0MfYN8uqH/SVT/lLn54eXVD/AKSqf8pc/PFPgeqsExvwvj5fQw1L/cu1O/Bif/QxMNMtTUkFOmGqAI6Ytmf5f+xj7Bfl1Q/6Sqf8pc/PEPLp/wD6Sqn8oc/PDwrKzx/RfHumdO9RJKWmJyd051GkZJlBcdeft6dbbZQBkqWtTQSlIAJJJAA6x08hKjlQCj8vzx9YDtD5uoHYJvb4p+pKQdJbsBBmFkEGlTAIIzHye2/rLX2qYwsiTUtnD2K+O83ya5gkknSt4nn4+2spG+qWwnrgxoU+xXT/APHn15/7q3f9aykb63hnw6f7/MYsZsLlcaW+qy4s5OSlOk5ufnZpiRkWGlvTDzquFthtKSorWfBASlZUfAJ5RpD9oBurqG73cXWrupTtQmNPaWfaS0pQJyoyiHDh4J+NmHCpzI580D7ERnR7Zrd0dKdJZXbtZVULF/3nLqXV1sOFLtPoSVELAUOaFzDiQ0D4IDh8RGM7sf8AaH9HPW57We86Ul7TCx3GphtC2+BqqVkjil2kgj3jQy6pI979TPiBH1d0ewaDAcLmzbiO2kWYO9jzbzLz7PoBdfL/AFXxebGcShyzQ73N3nzI7HyDRc+qzr9mltJRtP270aRuSTZa1WuMN1u5lBIKmHFJwxJg+hlCuHHQuFwnoIyF4A6REklSlHPESScjEQj5sx3F5sQrJa2pP3yU393+uF9CYJhEOHU0VHB/Jxiw+dIQhHULtkhCEEskIQgs2KQhCCsYNkhCIZHpEFLZRhCJuAnkRyglwpYRVS0nPhE/CE9MQWHHZUAgq55/HFVLJwOvzxNCCquocIHLAiIAByAAYQgsXUcn0mBJPUkxCEEukIQgicQSCokADmc5x93HONU7tftJ9eNje/8A0T7ZDQqxqnqRYdLlJeg6j0eWRhcshtpcot18JBwxMSroR34BS260wSMHijaxjjzUrKzsrNSU7LMTkk82pl5l1CVoeQoEKSpKgUqSQSClQKT0PImCXWIPTXt5uy11FsOQvua3M0fT1Tssh56h3FT5qWqUmTzU3wIbUl9XPh7xhTqDwJKCSVAYVNftXK/7Ia3p6GaC7frSu6U2FaaVY1687wqciuVTVVeal90IP1tbjTRlpeVV9VPeOurDZQExsNXb2R/Zl3pckzdty7I9AZ+uvPeUTS2aJ5OicWeZLjLKg2onJGOgzyxF7Wm+l+m+jtpU2wtJ7Bs3TWypMcMtSqFTmpKVbPwg22BlWMDiUCo498qCBYCPZJ24yd002W2VtZ09ZUxfOrdySdCZkZdQC26RKLaW42nHg4+ZJgeCkl0fJHr+jHsfTs27d0k0womre2+j3zqrKUCQZuSsTFZnW3KhVAwnyhxSW30oSQ4VoASAAEDlGVHU/altp1p1E091a1c0I0w1L1LtPhVbNdrVMTMzdBKXu/T5Mo54CHfqgODhQz48rguY6kE+Jz1/GfymCzYrDm92A/ZOzDT7LW06iST7qSlL7NeqHeMrKSkOJPfnzkg8uR9EY4/Y7173Jt61l319mDqVOuGvWRdM3cVvJdynv2UviXm1Np+AtK6fNDxPlRJzgxtUYCvNUEqSeRB6H1xb5IbUttlK17nt01P0M00k9xkywtibvdimpbrM4hTSWShyZ5FaVNICCCnolHPxglitdDeyhxXsmfs4FpQtTXuapRJA5e+rPjGwNvV2p2jvY2s6s7ar0mWaVJ3HTUokakqXL6qRUmyl2UnA2CFKDbqEEpSpBUhS08Q4zHdLm2tbcb01rs7clduiOmlx7gLcYRK0C8p2nByrUppAcDYYmCSUAd+//GR7yQAAkHOPR05knOOfPnz5n7kFndYruyg7MO2+zG0avqwkX7TNWtQ7mrZqtaudikqpzcyw22WpaVSytx1aW20qeUTxkFa1KAHEYxO9pQ2s+yKOyfUlp0I9qKTjI6f19WuX4o2so8IvTa3tx1G1fsLcDfeiWm9265Ws2hm3btn6elyp0RtC3VpTLPk5QAp94jA6uqhZYsViC9kYbn5nQ3s961pjbc24L+1WqrVnSLTbmHTT0nvZ9Q4fsVNpallZ8Jk49EcLa/7H87Pqk7d9FKfuD250y+tcU21Iu3VVJyrzrLsxUnG+9fQWm3kpQW1uFrCRg92T1MZf9Y9p+2XcTcFhXTrxoTppq3cNrul63Z2v05M09RlKWhZVLkkd0rvGkL6K6A5i4VTi1la1kErypR9JJyeXhgg4+RUFesOyewP7JdH1RW0i3GUpIysV2ojhGcHmJg4HMAnBx1HSMYPYR1ytbN982/zstb1nZhuQp9amLos9c2o4eRLq4HCkEAJ72SmKfMEDPvH/ABTy2xPNHNSSsZ4SPDB5EkcQ6fdPoi3ua2n7bJvXmQ3UTGh+mzm5CXl/Jm749rk+3SG+4WwUpmRg/WnFI4Sg8iQefOCLXP7VFtS+387HVSEOuIDNMVzGSgmtVAc/l5Yja0STwpwTjEeDX3ta24aoar6b666jaKaaXrrRZ4SLYuqfpodqVA4HFup8jdP1oBx1awBxDK19I95+5w/J/uTBVvCgAB0AHh+PP5Y8t1x0ooOu2jWqui90uOM25dVvT9AnXUI4lMNzDKmw6B4lClIcA8SjHTMepxApSsFK+Lg6kDqrxwD4HpzgssGy02uzS34zXYyXjqD2aHaQUe59PbTkbgmavZl7Ssk5OyLzD2ElfC2C47JTBaDzbjSFFCy+laUY5ZaNyfsgbs49EtNqrcmnmsUjuG1CUyU0a27Zl31qmptQIQiZmXEhqXbCscQUS5gHgSVZEZWdbNu2hG5O3DaG4DSDTfWK2AtTjcncNJbnUMKUcrLRWnjayQM8CsHGYty0o7L/ALPTQ665S/NLdnehdsXpLOB2UqQo4mn5FfgWVTJcCccsYGQegHWCmsXnYM7Rtb6NO7je0c3YUOZt3XfW6fVPSVLmWFtTMnR3H/KVuuMq85JfdDBbbOFdzLAq9/iPFPZUbTq9vmzsJQtwp1MnOIpHFj+sGvERtQZJzxcPF44JOfn/APP1mPCteNr+3XdDSraoO4nRfTnWyjUeeNTpUrctOTONU+bUkIU8yk44FcKUji87p0EEXpMvR6TcdkM0Gv02nVuhVCltys9JzbIeYnWHGOBxt1ByFpWglJB6g46RqF6w2FrD7Hf3gI3BaH0q4tROzQ1IqrcncVrS6y6q2plRJTLp4j+u2UrKpR84DzQVLrIIQqNxxlpplpplpsNNIAASOiQlPAkJ+QCOl6laZad6yWLcumWrFj2tqTp7V2PJ6nQ63KImZKoNhQUEvNLBCgCkEeIIGMQVLQbqxTeBv40z057NTVLe7o7eFIvS25+0FKsmoMKIbn6nOgS0shSSOJK23nOJxB5oDDowCiMK3Y79intE1t2Laca87w9Fm9VtUr3m524pKaqVTmmHZWkLcDcsMMuoCi6GlvqUQSVOdTyjYAPZ27FE6PPbffpTtDndDl1o3Eu1DRSaUqphKmkznkpcKe+4Fqyr0E+nIuuta17dsm26FZ9oUKk2valLlGqfTKZINd1LU+WaSENstI8EJSkAYA5Y5QVjuFiUX2BnZMrBCtoltq80p512onkcZH646HAyPkEYhdEbDtnskO38kdD7Gpi7P2t6221K06hSTr7jjMm66CJdnvVlSlqan2Fs8SieFM+cEeO4HFvOse0zbPuCumwr11v0J0x1Vu+13g/blUrNNExN0E96h0mUdJBbVxoDgxxeeB0gqrFYgvZCu9+q7b9qkhtx0umanM69avuuW7JMSCSZuSonGlE26gDBLr6nG5JocuJTyz0bVm+bspdkVO2C7LdMNFX5OSTqPMte6C9Jtkg+UVqZQlTjWfgMI7qXQOnC1xDGVZuMv7Z/tc1W1gtPcDqbt+0nv3W6giWVRLpq9LRM1CkqZdW413Lqj5vAtZcThPJSlE8zFyalKUPPPGviKionJJOeZI6nmr1ZglisDvskcuq7K3Uso7xShdltdM8v69EZEOzjBTsB2XIIKSnTOgjHo/rZMe+azaHaObibDn9MNeNMbM1e07mXmpl+iV6SE1JvPNHjaWpskAlKgCI7laFnWpp7atu2LYtApNqWXR5NunUmlyDXdy1OlGxwtstIx5qUpwMc4LBXYow3duTsTvPfdsunLd0jlXKjrdZlYbu62ZFKwh2sKSy41MyLTnMd642vvEDqXGmU+MZkYcuYIyk9flEEC1wez67fnaxdekdr6Vb1Lum9s+5e1JJmgXCzcFNmmpKsPyyAz5Q26GiWHyGklbDyG1JUTw94nKo8K7Ujtl9MNy2lld2EdnGi6Ny2t2pkubYnahQ6c+mVk5CYPdvtSy3EAzDzqFd0p1P1FpDjiiokJEZ9Neez/wBk+6CtG5NwG2DRrVO6uFKPbmfo6UT6gPhzDRbWvIwMqWekdr2/7Ntqu1VM39Lpt90n0empkBMzN0SktNTc0P8A1kyoKWochy4gOnI4GCLx/szNoMzsW2U6NbcqxUafVbwpstMVW45iUOWHKvOOl+ZDJzktoWrugT77u+IclARr59oprJpvt69kebPdatYblYsrTK37HpMzV6s8w88iUbUxW2hlDSVKJ43UDkPGNwAhJBa4ShrGcDngZ6Z8TnnFpWuOwrZXuYvVvUbcNtX0P1pv9uRapiKzcNGTNzSZRta1tshwnIQlTzpA9K1emCmw7q1D9XG7KltoIVu7tQ8DfVFCqyirHLOPJRjPX7sYKu0/33U3tnrk0l7OPs56DdmptHnLkarN13lMU12TkpVlpKwlQQ8A41JscZfcfdDZWppCEBX2WxGnshey4SpK07AtrKT44tdvl/44u50f2+aE7fKC5a+hej+m2j9CdwHZW3aOzJIdA6JcW2OJSR1weLn4jrBWeJZWQ7gN+eyXsr9M9MtHta9SqpSqpRrNlmbdochSJqcnq3JybaWAW1NoLLZUpv3zziAOLKiMRhw7EWytWN6e/DdV2vertoTNp2ZWRN0Cw2JnKm3FPdy0oS6jyU3Kyks20Vp81xyZcPIgpGxtrPs32nbi7utrUDXnblpFrDe1IlTJ02pXFSETj8iwpwuKabUTju+Lnw4xnxMXBUekUq36XTqFQqXS6JRpRhEvKyklLIl5eVZSMJbZZQOFtIHLAx6jBPGXLUkp4wriKiTniPMYTjBH3M58cxqpdmihafZAnatLUlSUFipkEjkf+EmfGNrMoSoZOeMAhJH2JIxkdOYz1z6eRjwKy9rO3LTbVu/de9PtD9NrM1rukK90t006nJZqNdC3EuKEy8kjjPElJ5jwME1X3Wt1289wVzd9vP2C9llYs4+pFXr0vdV2lnPDLNvlSGS96EtSTVQeJ6gP/wAGMmw7BPsmgSpO0ugq55CnK1UStXPOVHyjmo9SfTkxkFb2nbbWNen90behWmX0x65VUku+fawGsFruFS/AJhRzwd0pTfCB7xXXrFwHX0D1QS4WA3cn7H77PKt7fNZ6XoJtzodi61rtqfVaVUZqk64ZWqoZK5cFDjykFK1oQ2oEHzVn5I4vscfcxN607B6fpPca3nNQNJq4/a70vN8nTS1KVMyfeA/BzMS6z4KZWPscRn8BUkhSFqbWOYUnGR6s+MW/6O7UttG325tQL30O0I0w0iu+7H/KLmn7fpolXa26HXHuOZUnAcV3j7ywrAOXFemCytUyxL+uz2Pf2iOu1F1js27a9sD1jqZqlHumnSanfa1zvnVsrKejkzL+VTDLssCFuNqS82FZSgZurz7d7ssLLsOZvz6aWjXUlEuXmaLSKXNzFVm155M+Sqbb7pZ8VPFCEnOVJIxGUPUDTiwNV7YqVj6nWRa+odmziOGZpVZkGpyVf8MltwEJVgnCx5wycdYsftvsi+zHtS52LsoWx/b9JVll0PsKcoxeYl1g5BalnCUDnzwRw55kdIJZYYuzBsPWXtJu0fvjtgNZrAq+nWidDknaFpVSqhkrmiloyza2Mgd6hhpTz63wAhT7yQni7tZG1kQEpKQRwgY5dI40lJydOkpSnU+TladT5dpLEvLsIShqXbSMJQhCMJSkDolIAHhHKyRzTyV4ev7kFW8LVQ32oWfZI3ZvrCFlBodMwccj50/4xtWp5AJPJWBy8egjwy69r+3K+NaLO3FXfojptc+u1vtIZol2ztPS5VKQhPGUJYf83hSkOuDAGfOOY91B8xKByAJJ6+gAYHqBJ5+MFWVgl9kfB1XZVaroZaU86q57dwhIyV/1w4cYHP5o6jsd7Yjs2NKdnG1/TPUDdLblv3zQLFpFIq8guj1FapObZl0oW2VJYUCQR1BjNvrFoho9uHsSf0v120zs7VvTmamGJqYotelPKZN55pfE04W8gFSCSfuxZ1+pD9lvyz2f+1dfo4rYRkDoB74+AEFa0iysJ3a+yJ9iOlultyK23ai1XX7Xeck3JO2aRS6JOS8s3UHAoNOzD8w02ktpUpLhbbK3FltKUpAWTH7vse7ZNqdtO2kXhfOtNHnbU1S1TuBu6ZujzbfdzNOp7TBRKJfb5lt5wOuvKaJJQlbWeeRGTHSbs/djWg9wS12aN7Sdv2mt0MrC5eoUm2WETEurwUh1YWUkeBSEkfYkRd8ckkklRPMk+MFWSkMA9RmEILF1TUjOMcokKeHlFeEFNh3XHhE5Sok8okgrLhIQhBVuHkkIQgo2KQhCCwkIQgiQhCCKQoyScxSjkQgpsPmuPCKywSOUUiCOogp3ChCEIKtw32SEIQUUhCEESGT0zyhCCKVbfQ5684oxyIkWCcYEFYwhUoREpI6iIQUXDfZIQhBRSEIQRIQhBEwD1GYprAGMACKkIIuPCKi0knkIkIIODBLKEIQgiQhCCJCEIIkciTAE0wQAD535I48c2Q/XTPrV+SCk3lfmufXXvthEkTufXXvthEkFFIQhBEiYJKs4xEAMkCKqU8OeeYIiQQMGJoQgiQhCCJCEIIkIQgiRMEkjIxBKeLPPEVUjhGM5giJGABEYQgiQhCCJCEIIkIQgpNaUhCKyABzPPlBSc4WUrYBzn8kVMAdIiSD0GIhBVpCEIIkIQgiQhCCLxTcRrha+3DRq/NZLxcbcpVGkytmV4wlVRm1eaxKo9KlrWgfdJ8I0nqJR9Wd6+5WWpynnq3qbfdwLdfmlI425bvFErd+RhhpCxjpwNoHIjnsh9tbpbfV+bXqFd1rvTU7b1pVtNVr9PayS5JrZU0JgpHvgytaVn4IcUr7HEYm+xs1a08023WOW7e1NpqaxdNMNu0KtOrwadP8AElZl8nzUiY4C3kYPElHM8Rz9b9G4Y8OypV49Rt8SqF9u7QO3/wAx8xay+V+rFRJXZkpsEq3aKc237Env/wDKPI8rag0Z0mtPQzS6yNJLFlUy1sUSSRKM59++sDLj6z4uOrUtxZ8VKzHqHAfSIg2QrgcSFFsgYJGM5GcY9I5ZHgeXyxW+5iPlCrqZppHSzG7nG5PmSvqSmpWU8TIYhZrRYDyClSkpznETQhHHtc+qk4X2va6tu3abcrc3U6E3vo7X/JpeZnGRM0edcBzTam150u/nwAXyVjq2VJwcmNMjR3UzUvZZuWpN2mmzdKve0qw9T69Snso8pa7zupqTX9iQtKFY65IbWOQ5745JB5jAJCU8+aiRyA+U+Hyc+UaTXacau6day7w9Trs00pFPl7ck+4o0xUZYEprs5Ktlp6d4R5vCcdwlfPiSwD1VkfU3wbMQmqHz4FUt8SmezUT2HIt/3vL0B4Xzd1/oo6YQ43A7RUA6QO543+a31kLb5mG9Kd2Ggi2sy90aTXxQgR0UVS0w3kEY5B5pQ5H7FxBB6c9J/VjT/VDZVuXqNpmfnKNftn1lmeo1USOETKEKS5LTTOeRS4ngKvBXGtB5CNrHsptK7+0l2Y6d0bUB+abn6m/OV2TkXCeOnSEypK2mlA+94xh4p5YLiemYt37ZPaSrVvSOU3B2bSzN6hWWyo1RttvicqdDKypwEdVKZWougfBU4OQwR0/S7NMGCY9Pgczg+klJZfte+30j2T2JF+y7TqLlubGsDp8ahboqYmhxHc/+R9oehWRzaluFtvdJoXY+sVuKYl3J+XU3VJMLBVTKg2rhmJdX2iyCD4ocbPpi4iNRTsh93KdCNc0aQXdVUSmm17vtSqFuu4YplZQnErMAq5JCwQytXIec0T70xt2FPAVIAUkJPDg/Y48PufnjzzqvkZ+BYw6nF/Cf7TP6p3+rj/zW/dMs5NxrDBMbeIzZ39YbH6eVCEIR5oCDuF6I1hSEImQkqJEZsrCUCSRkYicIHiTmJ0oKRjBP3Ijg+gwsq3vCs77Q9KjsD3rISlalr0nusISASVn2rmAAPScjGOpOOUfKLapdWLTQTSKspXCOQlXMn8UfY2LY+qEMpyvkrw4hjAzjqOauRyDmOP5DLcv61YI9HBiK3tusMktwtDn2LHJzrG+TXZx6RqDLatLXAhTku4hLhNUkyAlSgASRzABzgGN5HVPUi0tINPLy1MviopptpUSQdnp54cuJtIx3aM44lKKkpSPFREd6DDTQcEtLIbcVkAoQlKuEkEjIxnkkdfRyxGtL22e7gXFclJ2lWPUi7SKU4zU7wdZdJS7PEcUrIk5wQ224l1SfBa0Z5jEbv09yfJjeKRULR7N9Tj5NFrrTs/ZtZhGGSVrvlfJb7ysRGpd+ap72Ny9RuVdMcrOoV61pElSqYhZWiVbXhEvLJHi22hLRzyzhSiOZjdQ2sbfLa2waHWPo7bKmphNPluOpToGTU6g550zNEnmVLWcJJ96hCR4xhP7EfaIHvbvdxetNb4Sl+jWaw6g5Vz4ZqeRke+PNlKxjA73GeIcOxsrmpRyFZJOQAAfmj1Pr3nCKWePL+H7U9MN7cF1uP+7+1ebdF8qPbE/Gq3+Wm4PkL8/OpRnAzyMRhCPncXtvyveeSkIQjKzoKQhCCk1pBSEIgConHDBTJsowiYJJPPIiqgBOcjigsawqQSSMjEThA8ScxUOPAYiEFU47oEowPzQhCCwkIQgiQhCCJCEILIaSkIQgs6CkIQgmgpCEIJoKQhCCk2MA3SEIQViQhCCJCEIIkIQgiQhCClpKQhCCikIQgiQhCCJCEIIkIQgiQhCCJCEIIkIQgiQhCCJCEIKt0YJukIQgo6CkIQgmgpCEILDhbcpCEIKIN0hCEFlIQhBEhwo9H4oQgshUSggZ5RLHJGM8xmILAUMAcMFbrC48Iqd38sSlJB5ZME1hSwhCCyDdIQhBQe0kpCEIKOgpCEIKKQhCCJCEIIkRPCQQOLMQhBFRKSATyMSZ+QiOSQDyMSFA8OUFY1wCpQiZSeHHPMSwViQhCCp0FIQhBRSEIQRIQhBEim54RUgQD1AMEXHhFUoBPLlFMjBIgrQ4KEIQgq9JSEIQWEhCEESEIQRSqBIwIplJTjOIrRKpPFjniCsa4BUYRMocJxnMSwWHNJN0hCEFBIQhBEhCEESKa0nJVyxFSIEZBEFY1wCoQidSeEZzmJILBFzcJCEIKBCQhCCJHNkP10z61fkjhRzZD9dM+tX5IKTOV+a59de+2ESRO59de+2ESQUUidKQRk5iSKqOh9cEUQgA55xNCEESEIQRIQhBEhCEESIjmQIhFcITjOOeYIgSEjIzEYQgiQhCCJCEIIkIQgpBhKQhFUJSQOUFPWBsoJQCAecVByAEAAOQhBVJCEIIkIQgiQhCCkG3SEIqJSCOYgs6CvyK1RaTcdIqlv16nylWoc9LOyc7KPJ4m5qXcTwuNLHilQyD640fd522y49ne4+4bBlVz8vRWnk1q0amVcC3aetzjZcSvwW04julqxlK2U/CGd5soSPDMYy+1P2jK3NbfJqu2tTUzurVmh+r0Xu0AuVCVA/rmTz1VxhBcSnxW2giPaeh+fftNirYKjeCo2dfgEfJd7+x9F4/1kyYMUw4zwC09P7TfM35Hu7j1XrnZ/7rpLdvt5t295yZYOoVPApN0y/vVJqCEp+r8H2KXkcDg9BLieZTmL2o0rOzZ3aubT9xFKm7jqTrWlNx8FEuVDqjwSiFK+ozyk8zllZyvx4FLHoxtlnd5tQSpSfpmtA8A8+K7pDI9Az3gwcYJGM+cPQY4vVnptPhOLObQxudBJ7bSGnvyOO3ZW9L+odPiGFM+MytEzPZcCQDf6VcRCLdvpvtp/75rQD8MKf+ljjze8TabKSc1OObmdB1MtNKeX3d1STiwlIyrhSlwlxXCk4QkZJMeaHAK88QP/sn9i9Bkx2g0nVMy39YftVp3arbuBtq2/zFp2rVhI6s3o0/SqSGl/VZCT5Canf4JShQbQr4Szj3pxr89mTtJc3S7haX7oqe7MaS2p5PWrjJGETSgrMtJk+PeqBCh8BK+hPFHkG77cTdO8fcjceoEtLVKap0zNM0W1KS3xKcZkAsplmuDwecU6Vq8FFZBxG2vsM2s07aZt6tawJlqUdvudHtvdMy3jL1TcAUpoHGVNsjLSB0wFHqcx9W4hUMyNlEQQbVtVudt26hY2v+KDt6lfNVEw50zSaiY3pafsDcHTuBt5kbq85CUtoS22httpICUIQkJShIGAkAdAAAAPQB6BFKakpaoy0zITksick321sPMrbC0PoUClTak+KVAlJHiCYr4xD5x1+5/wCfyx8iFzmfe78W377b/SeSvqtrA9okI5ubdt9voHAWkT2hG1Ob2lbia3blGYmWtOawr27tOYGT/WanOculfi5LuJKT4qTwK+yJOejZt2q23u4NBbMltxusdtaf6vU1pVNqrdSS+V1NDKfMnmy2hfEHG+FS8kFK+LkcxdTv/wBnknvH0QftGmvU2i6j0iYFStqpPpKW2ZjCUuS7qkg8DTraeHiHvVJbIHXOuz+o077WOJlFp6eBKVcii52+FR8FpJQDzGDnGcHEfXNFmTL+bsAjpcwVAgmhIF/wjbj5iLX9Qvlqty/jOVsZklwaHxoJQXW7A9/rWxKO0u2Fnn9NRpWfUqcP/wDrxEdpbsLyM7qNLAPtpz/3eNdcdjZvvAwm1LASPR7p2eX/AIYj+o278P2q2D+E7X9GOrPSvIl98VN/6zP3V2repucyL/a4b/0X/vLYqHaXbBwQRus0qP8AjTn6CJ/1TDYT++r0q+ec/QRrp/qNu/D9qun/AOEzP9GH6jdvw/arYH4Ts/0Yj9yvIn50/wATP3VgdSc5d8OH9mT95bFf6pjsI/fV6VfPOfoIHtMdhA67q9KvnnP0Ea6f6jbvw/arp/8AhMz/AEYj+o278P2q6f8A4TM/0YfcryJ+dP8AEz91S+6RnH82j+y/95bFf6pjsI/fV6VfPOfoIfqmOwj99XpV885+gjXU/Ubt+H7VbA/CZn+jD9Rt34ftV0//AAmZ/ow+5XkT86/4mfurH3SM4/m0f2H/ALyzta1dq1tCszSu+bk0x1ssPVLUOXp7ntJQZEzPeVCdUOFoKK2kpDaVKC1nI81Ch4xq26BaRaib1NylFs16pTlSuW6Ko7VrirDqOMtyyld/NzbgHQYKuHPVXdgdcRdx+o278CFD3JWC4ccki5WSSeg5cPOM5XZk7BJ/ZxZt0XNqK7QajrPcSkNTTsg6p9ql09s5blm3yhPEory4vHQhKegEd8zF8s5OwqaTBKoT1MuwuQSDwBsALbk+dwF0M2GZgzViUMeL05hgj3NgQDfnYkm/bysVkesaxrY01su19PrLp7dHtKjSLNLp8s0eENy7SQlIOOpI84n7IqJ6kx2wnJ8APADwHoiBOSSephHx3LJI9xfKbuJuSed19XQ07GMEcYAaAAAPIbBIQhEFaGFIQidKCrOMwUybKSJgknmBFTuwOo5xOCUjAOBBR1hUwgDB55ioDg+BiHWEFBzrqJOfACIQhBRSEIQRIQhBAkIQgp6CkIQgmgpCEIKbRZIQhBSSEIQRIQiZIBIBgsEqWEVSgY5cjEvAfSIKOsKSET8B9IicITgZHOCawqQ5kCJygY5ZzE3CkeETQTWFR4FeiHAr0RWhBNYVHgV6IcCvRFaEE1hScA9JhwD0mJ4QUC8qTgHpMOAekxPCCr9pScA9JhwD0mJ4QT2lJwD0mHAPSYnhBPaUnAPSYcA9JieEE9pScA9JiQoVk4HKK0IK4P2VHgV6IcCvRFaEFnWFR4FeiJgjlzyDFSEE1hUFDBIiEVykE5IiHAn0QTWFRhFYoTg4HOJOA+kQTWFJCKoR1zgxIsAHlBSBupYQhBZSEIQRIQhBYIukIQgoGPySEIQWNBSEIQUSLJCEILCQhCCJEQceAMQhBFKUAknpFMpIzy5RWiYqJBBPKCk11lxYRW4AeQHOJFIKRk5+aCnrCkhCEFIG6QhCCr0FIQhBYLCEhCEFFIQhBEhCEEUCkKxnMUVJUCcdPVFeEFYHhcf1witwpPhFGCyHhIQhBR0FIQhBYLbJCEIKKQhCCJEpQCc84mhBFJwD0mKUciJClIB5QVgdtZUoQhBRLCEhCEFFIQhBEhCEEUpSCcnMUlDBIivECkE5IgrA8KhCInkTEIKOg8pCEIKKQhCCJCEIIoEAjBimpITjGYqxAgHqIKbXWVCETLAB5RLBZLb7pCEIKtI5sh+umfWr8kcKObIfrpn1q/JBSZyvzXPrr32wiSJ3Prr32wiASTzAgoqKBz5jlFXAHQYiA5ARGCJCEIIkIQgiQhCCJDBPQZiIBJwInSkg8xBEQOuRFSEIIkIQgiQhCCJCEIKbW3SI4J6AmABPQRVSCBzgs6rbIkDAyBmJoQgqykIQgiQhCCJCEIKTW3SGCegzCJ0dT6oKV7bKKB1yIqYA6DEIQWPESJkkBaCpXCAQc/Bxyz80SwjLzf5uPQqBFzqPPf1C1cd9/ZQ62fRzuS+9smnTd3acXC97bKp8pNMMuUKdXzdZDThSe6UoKdbUk8gspxySIsnHZc78gBjbvcQ8OU5Kch/GxuykA9QDEOFPwU/NH0DgXwjsboqSOkLGSBgsC7Vf6nWXh2LdBcJqqh9QHuYXm5A0gf8ACtJr9S736fveLj/lsp+liP6l1vzPXbvcfp/Xsp1/jY3ZOBHwU/NDhT8FPzR2v8aPHP5mP6HfqcuIz4PGFX/lpPpH6gtc3szOzB1W0/1lldbtytlSNqytAbW5btHmZlp92YqCjw+UvJbKuBtvIWnJJLik8sAxsafwSSSD6fH0/jMQAAGAABEY8Xznnatx2uNfXEauABew+kler5NybSYJR/EqT5NySTa5SERAJOBEwQfHlGoep5W1OdY27KT0HxHP1RWb81ASOQ9EEp4c88xNA7kX4CiZCPk7KIUfSYZPpMQhEvFf+MVXYeQ+gKOT6TDJ9JiEIz4r/wAY/SsaR5D6Ao5PpMMn0mIQh4r/AMY/Ss2HkPoCjk+kwyfSYhCMeK/8YqTWA9h9ARQ4xwq85J6g8wYHmSoklROST1PrMIRgnV8vdTEQG42Pp+xPRCIFQHUxMAVDIGRAlWkqETBJJAwYqBCcDOMxNGFV4ih3fDzIiI5dOUIQWC+6ZJ6nMIQgoJCEIIkIQgiQhCCsDEhCEFkMSEIQU0hCEESI4PoMTJScg45RUIyMQUXOsqGCegzEcH0GKoSAcjMTQUPEVIIJHPlEe7+WKkIJ4ihgegQwPQIjCCqskIQgpJCEIIkIQgiQhCCJCEIIkIQgiQhCCJCEIIkIQgiQhCCJCEIIkIQgiQhCCJCEIIkIQgiRDAPUAxGEFEhQwPQIkKOZ54ipCCtD7KkUYGc5iXB9BivCCeIqBBHUERCK5SFYzmJeAekwTxFShE5Qc8hyiTpBSa66QhCCmkIQgoFl0hCEFjw0hCEFgssEhCEFBIQhBEgefXnCEEUO74ugimpBSSMGKsIKYfYLjwivwJPM4ikUkAkjlBZD1LCIBQJwDEYKZF0hCEFDw0hCEFFzbJCEIKKQhCCJEpSCCMCJoQQKj3ZHPr92IEEdQRFfAPI9IlWkYHDgn1QVoeqMIiQR1iEFIi6QhCCqc2yQhCCikIQgiQhCCAqmsADkAIpxXIBGDEhR0xkwVmq+ypwhCCw5tkhCEFBIQhBEhCEEUpAweQzFLB9BivEFAkECCmHdlQhESCDgxCCFlgkIQgoJCEIIkIQgiiQClPIGOOQR1BEV4kWCcYEFMPVKERII6xCCyWJHNkP10z61fkjhRzZD9dM+tX5IKLOV+csZdex8KJ0jAAiZaOF55Oc+eR80QgopCEIIkIQgiQhCCJAcyBCJ0pzzz4wVjWiyilBBB5RUhCCgUhCEFhIQhBEhCEFJoukRAJOBEIqpTjnnwgpE24UUpKc5xE0IQUCUhCEFhIQhBEhCEFJouUhCJkp4s88QUjtwopTnmekVAkDoIJHCMZzEYKBN0hCEFhIQhBEhCEFkcpCEIK0NASAySBgxDn6B88cjA9AgsOdZSJQQQeUVIQgqybpCEILCQhCCJCEILI5SEIQVmgJCEIKQbZImCSrOMQCSTzyIqJTw555goucQpQj0mJwMDERhBQ1lIQhBRSEIQRIQhBSaLpCEIKegJCEIJoCQhE4RkA5gphSQiJScnkTFQIwc5zBYKpRMElWcYirgegRHAHQAQVWsqQIGOfMxHgT6ImhBNZTpCEILBN0hCEFhIQhBEhCEESEIQRIQhBYIPZIQhBTYw90hCEFPQEhCEE0BIQhBNASEIQTQEhCEE0BIQhBNASEIQTQEhCEE0BIQhBNASEIQTw/JIQhBVuY4JCEIKIB7pCEILKQhCCJCEIIkIQgiRLwpPhE0ILINlIUDHIc4kKSBk4itDAPUZgs6yqISVZxiIEEHBivgDoAIlUniOc4gmsqjCJikg4wTEsFaEhCEEISEIQUdASEIQUXNskIQgoJCEIIkDzBEIQRSFA8CcxIUkDJxFaIKHEMZxBTDyqEInKCMYyYkgrUhCEFgtukIQgqnCyQhCCikIQgiQhCCyDZSKSScjEUyMHEV4kKMknMFnWVShBWU/YkwgpDflIQhBQcN0hCEFhIQhBEhCEFkGyolBAzyiWK5GQRFNSeEZzmCmDflSQhCCw5tkhCEFBIQhBEhCEECpqQSSeUUzyJEciJCjJJzBTDr7FUoQhBHNASEIQUEhCEESEIQRSLSTz5dIpRyCMgiKRRgE5gpF5Ukc2Q/XTPrV+SOFHNkP10z61fkgjOVx3xiZdA8VrilFaZ/XLn264owUUhCEESEIQRIQiI5kQVjAFMlIVnOYqAADAiYJATkDnmIQWHGx2SEIQUEhCEESEIQUmDdIQiolII5iCk7bhEoBAPOKg5ACAAHIQgqyUhCEESEIQRIQhBZHKQhFRKQRzEFYRYbKVIBODFUJCc4zAJA6CIwVZKQhCCwkIQgiQhCCyOUhCEFdpCRUSgEA84ggA5yIqgAchBYcdkHIAQhCCqJSEIQWEhCEESEIQWRykIQgrtISEIqpSCASILDzsqOF+AGIrhABB5xN0hBVaipirPgkRLCEFglIQhBEhCEFkcpCEIK3SEhCEFkAJCERAycQWVCIgE9BE4Rz54IicADoIKpzjdUuBXoiqkEAAxGEFHUUhCEE1FIQhBYSEIQRIQhBEhCEESEIQVwaLJCEIJpCQhCCaQkIQgsgBIQhBZSEIQRIQhBEhDryER4Fek/igihCI8CvSfxQ4Fek/igihCI8CvSfxQ4Fek/igihCI8CvSfxQ4Fek/igihCI8CvSfxRDBHIwRIQhBEhCEESEIQWQUhCEEJSEIQUSEhCEFjSEhCEE0hIQhBU+GRukIQgiQhCCJCEIIkIQgiRIUDBxnMTwgs6iqQQc8xygpIAyMxViVQJGBBZDjdUYRVCOucGJFgA8oK5SwhCCwQkIQgsaQkIQgq3DdIQhBRSEIQRRBx4AxKpIUc9PVEYQWdRVA8iREIrcKT4RKWyATz+aCsYVThCEFIgJCEILGkJCEIKlIQhBEhCEEQ4UMECKRbUASRyirESokEE5EFkGy40IqqSACQIpQU2i/KQhCCg4bpCEILCQhCCJECARgxGEFkFUlJCcYzEkVyAeoiksAHlBWN35UsIQgoOG6QhCCikIQgiQhCCAqmUAAnnFOOR1ii4AnOOXKCm035UsIQgjxZIQhBQSEIQRIiEhR4TnEQiIJByIIqCgAcCOXIfrpn1q/JFBQBBOOeIryH66Z9avyQUmcqhM/rlz7dcUYrTP65c+3XFGCikIQgiQhCCkzlRwT0BMVEAgHIxBAIzkRPBZefJIQhBQSEIQRIQhBZbykIQCVFWQOWMQVruFVQCM5BETwhBUpCEIIkIQgiQhCCkAkME9BmEVEA5z4QU3EW2UUAjOQRE8IQVSQhCCJCEIIkIQgs2KQhEQCekFaCEwT0BMToBBOQREyQQOcTQVN0hCEESEIQRIQhBZskIQgrWjZIQh1glwkToSFZiKUHI4uQipwpT705gsOOygE8PKIwhBVJCEIIkIQgs2SEIQSxSEIQVwCQhEQCegglwoRHB9BicI5c8gxOBgYgovOykCOQ54ipCEFVdIQhBEhCEESEIQWbFIQhBNF0hCEFNkdkhCEFOyQhCCWSEQzj0xGCXCQibgV6IiEHPPlBLhU8g9CDE2CegJiqlAB5nl6onISOhHzQUXOsFx8H0GGD6DFeEFV4hKpcB9IiZKDkZIETwgl1HhxzyD92IQhBLpCEIJdIQhBLpCEIJdIQhBLpCEIJdIQhBLpCEIJdIYzyziEIJdSrR0wQfuxJwH0iKsIJdUuA+kRLwn0GK8IJrIVDB9BiBBHMjAjkRBQ4hjOIK1j7jdcfI9IiOQehzFTu/liBQfDnBSuFJCJuBXoiTOPT80EuFGEQz6/miMEuEhCEEskIQglkhCEFW8bpCEIKNikIQgsJCEIIkIQgl0iiQcnAMVoQVjCqGD6DEIrL96YpAE9IKdwoQiJBHURCCJCEIJZIQhBU2KQhCCwkRyfSYhCCKVQyk8sxSwR1BEV4YCuSjgQVjDsuPCJ1pSkjhOYkgp3CQhCCWSEIQVNikIQgsJCEIIkSLBOMAmJ4QS64+COoxCKi0knkIkIIODBXAhQhCEFVYpCEIJYpCEILCQhCCKkoHiPIxJHIikpJyTjlBWMI7qSEIQUXDfZIQhBRSEIQRIQhBFQwfQYhFc8wYokEdYKxhHdQhCEFFw32SEIQUUhCEESORJjE2xgYHnfkjjxypP9csetX5IIuHM/rlz7dcUYrTP65c+3XFGCJCEIIkThBIB5QQniOM4irjHLriCJCEIIkIQgiQhCCJCETJHEcZxBSDSN0CSrOMRUSCBgwSnhzzzE0FJzhZIQhBVpCEIIkIQgshpSEImSnizzxBWBwCBJIyMRVSMACCRwjGcxGCqSEIQRIQhBEhCEFkNJSEImSnizzxBWA22KiEEgHlEyUkHJxE+McuuIQVSQhCCJCEIIkIQgsgXSEIQVrRZIQicIyAcwQuCkioEEEHlFUFIAHDn7sQgqUhCEESEIQWQLpCEILOgpCEIKxoskIQgpJE/AfSIlwfQYrwUdYVMI588EROAB0ERhBUpCEIIkIQgiQhCCyGkpCEILOgpCEIK0JCEIISkIhz8AImCVEZxBY1hQiGT6DFUI6EmJ8D0CCawqKQVHGMRNwH0iKmAOgAiMFU95vspAgY5gZiqngAAwYlhBYv5pCEIIkIQgiQhCCwTZIQhBZbvwkIQgpaCkIQgmgpCEIJoKQhCCaCkIQgmgpCEIJoKQhCCaCkIQgmgpCEIJoKQhCCw4W3KQhCCiHApCEILKQhCCJEvCk+ETQgikKBjkOcSFBHyxWiIIB5jMFkcrjHI8DD7mI5KsKx5oEUygE8uUFbrCpQip3fyxTOQSMCCawkIQgsg3SEIQWUhCEFUWm6QhCCiWlIQhBYSEIQRCAeRiASB0ERhBFTc8IpxyIkKMknMFY1wsqUIqd38sU4KWoJCEII4bJCEIKvQUhCEFgiyQhCCwo4QffAkxTUjJPDgCJ4QRcc8iRCKpRkk5ilBWtcEhCEFlw2SEIQVRaQkIQgsJCEIIkU1IJJPKKkIIuOeRIhFUoyScxSgrWuCQhCCy/hIQhBUpCEIIkQPMERGEEVLgPpESkYOIrxRX74wVocFLCEIKvSUhCEFhIQhBEiRSSTkYieEEVAjBxEIqqTnJzFEHJI9EFazhRhCEFB/KQhCCikcqT/XLHrV+SOLHKk/1yx61fkgi4cz+uXPt1xRitM/rlz7dcUYIEhCKiUgjmIKRYQp0gJORETzJMIQUUhCEESEIQRIQhBTDCkVkpAwefSIJA4RyETwWXPBCQhCCrSEIQRIQhBSDbpCETJAJAMFa0WCJAJwYqhITnGYBIHQRGCpdykIQgsJCEIIkIQgsht0hCJ0AEnIzBTBtsUSkKznMVAkJzjMRwB0AEIKDjcoeZJhCEFhIQhBEhCEFkC6QhCCsa2yQhE6ACTkZgsl1kSkEZOYqAYGIjgDoMQgqnG5SEIQWEhCEECQhCCta2yQhCCmkInQATz5xUwPQIKJdZUQknoInCBjnnMVMAdBiEFjWEHIAQhCCqSEIQRIQhBZAukIQgpaCkIQgptFkhCEFJIRNwK9EVe6xzIMFDWFQwT0idKCc8WYqYA6ACIwWHPBCgAAMCJwsgY5RLCCrQ8yTCEIIkIQgiQhCCmGFIQhBNBSEIQTQUhCEFkM80hCEFMADhIQhBZSEIQRIQhBEhCEESEIQRIQhBEhCEESEIQRIQhBEhCEFgi6QhCCgWeSQhCCxoKQhCCaCkIQgmgpCEIKCQhCCJA8wRCEEUndg9M5iVSCkZOfmisCQciBJUMHmIKbXWXGhFfA9AiRSSTyHKClrCpwiJBBwYhBTCQhCCw4XCQhCCr0FIQhBRLbJCEILCQhCCJFHhUPCK0ILIXHhFfA9AiRYAAwAIKwPCpwhCCmkIQgoObdIQhBVkWSEIQWEiTgHgTE8OkEBVEoIGeUSxyVcSxw5iipBSMnMFcH3UkIQgjhdIQhBVFtkhCEFhIQhBEimUAAnnFSEFkLjwiosADkAIpwUy6+yQhCCiW2SEIQUUhCEESJSgE55xNCCKgeRIiEVFgcuUU4KwO2skIQgolhCQhCCikIQgiHmCIoqSEnIzzitAgHqAYKbXWXHhCEFktvukIQgq0jlSf65Y9avyRxY5Un+uWPWr8kEXDmf1y59uuKMVpn9cufbrikAT0grNFt1MgHOccoqxBIIABiMFEvukIQgopCEIIkIQgptZdIi2CCSQQMmABPSKw5AQWddtlGEIQVaQhCCJCEIIkME9BmETo6n1QVrOFLg+gxXhCCF9ikIQgqikIQgiQhCCk0XSEImCVHoIKXyVFAOQcHEVYinkkg9eUQgoE3SEIQWEhCEESEIQWQkIQgrWtskRAyQIAE9BFfgQOYPOCOdZQ7sJ58QP3YjCEFUTdIQhBYSEIQQBIQhBWhiQhCCmo4PoMAk5HIiKyeg9URgoudZSpTwnOcxNCEFUTdIQhBYSEIQQBIQhBWeGkIQgpNbZIQgOZwAc+qCkkBz6c4nCDnnyEVAkJzjMFBz7FUu7J5kD7sVUjhAHKIwgo+IkIQgoJCEIIkIQgpNF0hCEFLw0hCEE8NIQhBTASEIQWUhCEESEQKgOpiPWCJCHWJuBXogsE2UsCQOpAibgV6IiG8++EFAvVPI9IiMVO6R6IqBtvA5wWPEXHhHI7tv0w7tv0wTxFx4RyO7b9MO7b9ME8RceEcju2/TDu2/TBPEXHhHI7tv0w7tv0wTxFx4RyO7b9MO7b9ME8RceIZHpEcnu2/TEhaRk8oJ4io5HpERip3SfAc4l4FeiCyHqWETcCvRECCOsFMOBUIQiXiSPGCypoQhBEhCEESEIQRIQhBV+GkIQgnhpCEIKLm2SEIQUUhCEESKPd+OExWhBTD1QIIGSCBEuQehBjkEZGIkKOXLJMFkPVOERIKcZBiGcwViQhCCi5t0hCEFHw0hCEFAixSEIQWEiChxDGcRGEEBVIoIxjJiXB9BivCCta6648IirqfXEIKaQhCCiW3SEIQVRFkhCEFhIcIUMEgQhBZBsqS0cJwOcSRyIo8CvRBWNddSwh0hBZc26QhCCqIsUhCEFhIQhBEiRYJxgExPCCyDZcfBHUYhFVaVHmBy6RSgpg32SEIQUXNskIQgopCEIIkU1gk8gTFSEFlvK48InWDknwiSCtfwkIQgqUhCEESEIQRQPQxQjkRRUk5Jxygph6lhCEFksSOVJ/rlj1q/JHFjlSf65Y9avyQVa4cxzmnB/DXEEpIOTiJ3RxTLp6YWqEFIvKQhCCikIQgiQhCCJEQMnEQz0iohPRWYK5nCilJBycRPCEFU7lIQhBYSEIQRIQhBSaLqIGTiKiUkHJxEEDxzFSCkTbhIQhBQJSEIQWEhCEFkcpCERAyQIKwi24QDJxFZPmjBiUIwQcxPBVl10hCEFhIQhBEhCEFkJCEIK0MCRMEEjPKCU8WeeIqgYAEFlx2UEpKc5xE0IQVJddIQhBYSEIQRIQhBWhoSERAyQIn7v5YKTjYKnFVIHCOQiZI4RjOYjBVaykIQgsF10hCEFhIQhBEhCEFaGhIQhBTSIZ+QxUSniGc4icJAGMAwUXGykCCQDyioEgHIERhBV6ykIQgsEpCEILCQhCCyOUhCEFZoCQhCCyGgJCEIKSQhA58MQRIREJURnEThB8TiCKnEcH0GKgRgg5zFXKfg/jgqdZXHCSfDER4D6RFYkeAxEIJrKkCBjnzMVAlvA5GIQgmsqOEeAOYhCEFF2/KQhCCwBZIQhBZSEIQRIQhBEhCEESEIQRIQhBEhCEESEIQRIjhB98CTEIQWGixuFHDfoMSFKcnlE0IKesqlwH0iIFBHyxWiIx4jME1lcfB9BiGCOoxHKyn4P44prSFHI82CayqMIqd38sS8CvRBWhSwhCCykIQgiQhCCwRdIQhBR0BIQhBVuG6QhCCwkIQggUCAeoiQo58sARUhBS1lcc8iRCKpRkk5iUoIyciCmx11JCEIKaQhCCiWhIQhBUpCEIIkIQgsg2UMD0CKEciBGQRBZ1lceETlGATmJIKxpukIQghaEhCEFSkIQgiQhCCyDZUygkk8opxyIplGATmCsY66pwhCCyWgpCEIKpwsUhCEFhIQhBFHPm4+WKBSU4ziK0SqTxY54gsg2VGETKHCcZzEsFYN+UhCEFW4bpCEILCQhCCBSqBIwIoxyIplGATmCmHX2KpwhCCOaAkIQgoJCEIIkQUMgiIwgiolJAycRLFZQyIowV7uEjlSf65Y9avyRxY5Un+uWPWr8kFQqTiAHHV+PETFKK7vV37aKEESEIQRIQhBEhCEFYwBTpSFdfCKoAHIQwB0AEILDjY7JCEIKCQhCCJCEIKTBukTpSFZzmJkgcIyBE3mgc8JHzQU3ODVEADkOUI/DuW6bcsqhVS57wr1Gte25NPHN1CoTLcvKy6QOqnV8hy+fp4xg73N9utorp45ULa242vMa4XQgqa9uJsqkqG0rmApCh9VfHL7EpB+H6ekxfMNDQN11kmkeXcr0/ph0VzPnCqNJl+jfUHuRs1vqXmw+a9/RZ4ARxcPVeMhIHWLetWd2m2fQpDqtWdctM7MmUjlKTFUbXMqPPzQy2VLzy6Yz8kaW+vXaSbx9w656XvDWG4bbtN9SsUO21KpchwcsJWG1d44RjqtRPynJixhx1x2YdnHVqdnHCVOPKJLjij4qWfOUflJjyjFus7WezRRfO7hfpB06+xXVkzWTZqxIR7bshaXO9xc72Qf+6VuVX725exy0lutW1MasanLB4Quk0AsNZ+VU2tlWPlAVFsVe9kL6bsO91bG2G/6u3k4cm7jlpb/wAKWHPmzGrdy4grA4sEA+OIgQCQSkKPyiNJqOrmMyH5TW+5i+rMC+xvdM6MAVEMsx/pzOP1Rhlvctlxz2Q4QtQRtRcQnw7y7Bk/NL4/HEv9UNueO1VP4XJ/QRrTYGQcAH5Ijk+kxwfulYz+Uf4Wrcx8AjpYP/d3+ZN++tln+qG3P3qifwuT+giA9kOOA/2qyB/9VoP5GI1p8n0mIHn1J+eH3Ssa/KP8LFn+IX0rP/u7/Mm/fWy3/VD7v71dv8LP/wBBD+qH3f3q7f4Wf/oI1o8D5fnhgfL88PulYz/P/wCBqwPgD9LPzb/mTfvrZc/qh9396u3+Fn/6CH9UPu/vV2/ws/8A0Ea0eB8vzwwPl+eH3SsZ/n/8DUHwB+ln5t/zJv31suf1Q+7+9Xb/AAs//QQ/qh9396u3+Fn/AOgjWjwPl+eGB8vzw+6VjP8AP/4GoPgD9LPzb/mTfvrZb/qiBY5fSrJP/wBVqf0EP6ogX+9VT+Fyf0Ea0wJHIEwyfSYfdJxn8o/wsWP4hfSv83f5k3762Wf6ogX+9VT+Fyf0EP6ogX+9VT+Fyf0Ea02T6TDJ9JjP3Ssa/KP8LFn+IZ0r/N3+ZN++tlseyInE5xtVR+Fyf0ER/qiN396qj8Lk/oI1o8n0mGT6TD7pWM/lH+FifxDOlf5u/wAyb99bLf8AVEbv71ZP4XJ/QRH+qI3f3qyPwuT+gjWjyfSYZPpMY+6TjP5R/hYsfxC+lf5uH95N++tlz+qI3f3qyPwuT+gh/VEbv71ZH4XJ/QRrR5PpMMn0mH3ScZ/KP8LE/iF9K/zcP7yb99bLn9URu/vVkfhcn9BD+qI3f3qyPwuT+gjWjyfSYZPpMPuk4z+Uf4WJ/EL6V/m4f3k3762XP6okd/eqo/C5P6CH9USO/vVUfhcn9BGtHk+kwyfSYfdKxn8o/wALVkfAM6V/m7/Mm/fWy6PZEjoOfpVUfhak/wD1iJv6one/eqpP/wBVY/QRrQcSvhKH3YcSvhr++MB1Kxn8o/wtWR8AvpWf/d3+ZN++tl7+qJ3v3qiPwrH6CI/1RO9+9UR+FY/QRrQcSvhr++MOJXw1/fGMfdKxn+f/AMLU/iD9LPzd/mTfvrZf/qid796on8Kx+gh/VE7371RH4Vj9BGtBxK+Gv74w4lfDX98YfdKxn+f/AMLVgfAH6Wfm7/Mm/fWy/wD1RO947VU/hWP0ERHsidz7Laok/wD1WAflYjWf4lfDX98YcSvhKP3YDqTjP8//AIWrH8QnpWP/AHd/mTfvrZi/qidX71Qfhcn9BD+qJ1fvVB+Fyf0EazuT6TDJ9JjP3ScZ/KP8LU/iF9K/zd/mTfvrZi/qidX71Qfhcn9BD+qJ1fvVB+Fyf0EazuT6TDJ9Jh90nGfyj/CxP4hfSv8AN3+ZN++tmH+qJ1fvVP8A/Lk/oIj/AFROr96oD/8AVcn9BGs7k+kwyfSYfdKxn8o/wsWR8ArpX+bv8yb99bMqfZFDgHLakkj/AAvT+giP9UUPfvUUfhen9BGsxknqcwjP3S8Z/KP8DU/iEdLPzd/mTfvrZo/qil796in8L0/oIf1RS9+9RR+F6f0Eay8Ix90vGf5//AxP4g/Sz83f5k3762aP6ope/eoo/C9P6CH9UUvfvUUfhen9BGsvCH3S8Z/n/wDAxP4g/Sz83f5k3762aP6ope/eoo/C9P6CJT7IqcHI7U0g/wCFyf0EazMRyfSYfdKxn8o/wsWP4hXSv83f5k3762Zf6oqc/eqJ/C5P6CH9UVL/AHqafwuT+gjWayfSYZPpMPulYz+Uf4WJ/EL6V/m7/Mm/fWzJ/VFTn71RP4XJ/QRH+qKnP3qifwuT+gjWayfSYZPpMPulYz+Uf4WLP8QvpXf/ALO/zJv31sy/1RU5+9UT+Fyf0EQ/qipz96oPwuT+gjWbyfSYZPpMPulYz+Uf4WLA+AX0r/N3+ZN++tmX+qKnP3qifwuT+gh/VFTn71RP4XJ/QRrNZPpMMn0mA6lYz+Uf4WJ/EL6V/m7/ADJv31sy/wBUVOeG1IK/+q5P6CJh7IseHTacPwvT+gjWYyfSYZPpMZ+6VjP8/wD4GJ/EL6V/m7/Mm/fWzSPZF74//dOSf/quT+giH9UXP/vTh+F6f0Eay+T6TDJ9Jh90rGf5/wDwMT+IX0r/ADd/mTfvrZo/qi5796cPwvT+gh/VFz3704fhen9BGsvk+kwyfSYfdKxn+f8A8DFj+IV0r/N3+ZN++tmj+qLnv3pw/C9P6CH9UXPfvTh+F6f0Eay+T6TDJ9Jh90rGf5//AAMWf4hXSv8AN3+ZN++tmj+qLnv3pw/C9P6CH9UXPfvTh+F6f0Eay+T6TDJ9Jh90rGf5/wDwMT+IV0r/ADd/mTfvrZo/qi5796cPwvT+gh/VFz3704fhen9BGsvk+kwyfSYfdKxn+f8A8DE/iFdK/wA3f5k3762aP6oue/enD8L0/oIf1Rc9+9OH4Xp/QRrL5PpMMn0mH3SsZ/n/APAxP4hXSv8AN3+ZN++tmj+qLnv3pw/C9P6CH9UXPfvTh+F6f0Eay+T6TDJ9Jh90rGf5/wDwMT+IV0r/ADd/mTfvrZo/qi5796cPwvT+gh/VFz3704fhen9BGsvk+kwyfSYfdKxn+f8A8DEHwCulf5u/zJv31s0f1Rc9+9OH4Xp/QQ/qi5796cPwvT+gjWXyfSYZPpMPulYz+Uf4GIPgFdK/zd/mTfvrZo/qi5796cPwvT+gh/VFz3704fhen9BGsvk+kwyfSYx90vGfyj/AxP4hXSu3/Z3+ZN++tmj+qLnv3pw/C9P6CH9UXPfvTh+F6f0Eay+T6TDJ9JjP3SsZ/KP8DE/iFdK7/wDZ3+ZN++tmj+qLnv3pw/C9P6CH9UXPfvTh+F6f0Eay+T6TDJ9Jh90rGf5//AxP4hXSv83f5k3762aP6oue/enD8L0/oIf1Rc9+9OH4Xp/QRrL5PpMMn0mH3SsZ/n/8DE/iFdK/zd/mTfvrZo/qi5796cPwvT+gh/VFz3704fhen9BGsvk+kwyfSYfdKxn+f/wMT+IV0r/N3+ZN++tmj+qLnv3pw/C9P6CH9UXPfvTh+F6f0Eay+T6TDJ9Jh90rGf5//AxP4hXSv83f5k3762aP6oue/enD8L0/oIf1Rc9+9OH4Xp/QRrL5PpMMn0mH3SsZ/n/8DE/iFdK/zd/mTfvrZo/qi5796cPwvT+gh/VFz3704fhen9BGsvk+kwyfSYfdKxn+f/wMT+IV0r/N3+ZN++tmj+qLnv3pw/C9P6CH9UXPfvTh+F6f0Eay+T6TDJ9Jh90rGf5//AxP4hXSv83f5k3762aP6oue/enD8L0/oIj/AFRe/wBPpTk/hcn9BGstk+kwyfSYfdKxn+f/AMDE/iF9K/zd/mTfvrZl/qit396d/wD5en9BD+qK3PHagE/L7r0/oI1msn0mGT6TD7pWM/z/APgYn8QvpX+bv8yb99bMn9UVOfvVB+Fyf0ER/qipz96on8Lk/oI1msn0mGT6TGPulYz+Uf4WJ/EL6V/m7/Mm/fWzJ/VFTn71Qfhcn9BEf6oqc/eqJ/C5P6CNZrJ9Jhk+kw+6VjP5R/hYs/xC+ld/+zv8yb99bMv9UVOfvVE/hcn9BEP6oqc/eqD8Lk/oI1m8n0mGT6TD7pWM/lH+FiwPgF9K/wA3f5k3762Zf6oqc/eqJ/C5P6CH9UVOfvVE/hcn9BGs1k+kwyfSYDqVjP5R/hYn8QrpX+bv8yb99bMv9UVOfvVE/hcn9BE39UUvfvUUfhen9BGsxk+kxCM/dKxn8o/wsQfAK6V/m7/Mm/fWzR/VFL371FH4Xp/QQ/qil796ij8L0/oI1l4Rj7peM/z/APgYs/xB+ln5u/zJv31s0f1RS9+9RR+F6f0EP6ope/eop/C9P6CNZeEPul4z/P8A+BifxB+ln5u/zJv31s0f1RS9+9RR+F6f0ERPsit8gg7UWwP8L0/oI1loQ+6VjP5R/gYg+AR0s/N3+ZN++tmT+qKFfvU0/hcn9BEP6onV+9UH4XJ/QRrO5PpMMn0mH3SsZ/KP8LVj+IV0rHOHf5k3762Yf6onV+9U/wD8uT+giP8AVE6v3qg/C5P6CNZ3J9Jhk+kw+6TjP5R/hYn8QvpX+bv8yb99bMX9UTq/eqD8Lk/oIf1ROr96oPwuT+gjWdyfSYZPpMPuk4z+Uf4Wp/EL6V/m7/Mm/fWzCfZE68ctqgz/AIWpP/1iJf6one/eqp/CsfoI1oOJXwlD7sOJXw1/fGH3ScZ/KP8AC1B8ArpWf/d3+ZN++tl/+qJ3v3qiPwrH6CIf1RO9+9UR+FY/QRrQ8Svhr++MOJXw1/fGMfdKxn+f/wALVIfAH6Wfm7/Mm/fWy/8A1RO9+9UT+FY/QRD+qJ3v3qiPwrH6CNaHiV8Nf3xhxK+Gv74w+6VjP8//AIWrA+AP0s/N3+ZN++tl4+yJnjkHaqjH+FgH/wBYiX+qJHf3qqPwuT+gjWjyr4Sj6zDJ9JjP3SsZ/KP8LU/iFdKxt9rv8yb99bLn9USO/vVUfhcn9BD+qJHf3qqPwuT+gjWjyfSYZPpMPulYz+Uf4WJ/EM6V/m7/ADJv31suf1RG7+9WR+Fyf0EP6ojd/erI/C5P6CNaPJ9Jhk+kw+6TjP5R/hYsfxC+lf5u/wAyb99bLn9URu/vVkfhcn9BD+qI3f3qyPwuT+gjWjyfSYZPpMPuk4z+Uf4WJ/EL6V/m4f3k3762XP6ojd/erI/C5P6CH9URu/vVkfhcn9BGtHk+kwyfSYfdJxn8o/wsT+IX0r/Nw/vJv31suf1RG7+9VR+Fyf0ED7IjdII+lVR+Fyf0Ea0eT6TDJ9JjP3SsZ/KP8LFkfAL6V/m7/Mm/fWyz/VEC/wB6qn8Lk/oIf1RAv96qn8Lk/oI1psn0mGT6TD7pWNflH+FifxDOlf5u/wAyb99bLP8AVEC/3qqfwuT+gh/VEC/3qqfwuT+gjWmyfSYZPpMPulYz+Uf4WLH8QvpX+bv8yb99bLQ9kPu/vV2/wsH6CH9UPu/vV2/ws/8A0Ea0eM+n54YHy/PGPulYz/P/AOBqz/EH6Wfm3/Mm/fWy5/VD7v71dv8ACz/9BD+qH3f3q7f4Wf8A6CNaPA+X54YHy/PD7pWM/wA//gag+AP0s/Nv+ZN++tlweyH3ApJVtU4m/HhuwZ/HL4juFE9kOWK64hq5drV7U1vICnpK6ZZ8p/8Aoa2Ef5xjVzwMYIBHy84mBI5AkD5OWImzqfjLTfxr+9jf1LjVX2P/AKVys0/a4j1Eszf/AJ1uL2T27Wyu5nmpe6pDV/TdYA71+eoqZyXQfkVKuLcP8XF+2km97aXrgtqW003Baa16prx/WL08JKbT/wDS74S4D8hEfPxyclXPi9OecQUkLKSpLa1AggqAOMHPL5o7zD+s2IscBUta5v8AVsV49mz7F7kqsjP2oqZ6Z/a5Ejfo0tdb11r6WyV8aW3ElBaWOJBBBCh6QQSDE/WNAfQzfru127PMJ001ru1ihJUFCjVWYVUJF4ZHmmXe4gBy+xKSBnBGYzubZe3ssS43JG3N0un79g1BXC0LitxKpunqV8OYlVZeYT4ngW4Bz5jAj03A+qeF1JDJ7xuPF+F8L9WPsd2ecvNNVhwbXQNBJ8IffAPMsda/za1sOQjo+nWpWn+rdrSF76aXlbd92jNIBYqFLm0vMgkDkojmlQyPNV5wzz8I7xhQ5K5KHIx6NFKHtD2m4PkvgaqoJ6aR0FSwse02INwQfI3SEIRYuOkOsIQQFSKSACQIpRyIoq98YKbTflSwhCCPFkhCEFBIQhBE6xRWADyitEMA9QDBSDiqEcqT/XLHrV+SOOr3xjkSf65Y9avyQU3NFlI71d+2ihFd3q79tFCCqSEIQRIQhBTYd1AgkEAZMVkAjOQREqAcg45RVgj0hCEFBIQhBEhCEZAvsEBSHj8sInCCMKOAkdSTyHr/AN/A+iANlyC/Sd/0X+pTtgYCeWfRGMzfD2oWiWzlmds+UW3qhreW+Ji2ZKY4UyJPvXag+nPk6fQgcTivBKRkxYh2l/a/NWJM3BoDtUrEtP3e2pclXrxYUHGaYsZSuWp6sFK5gZIU+QpDZBSApWeHV3qFQqNWnZypVapTtXqMw6qYmJiaUXHH31EkurUpSipRJJJJ6mPG859TmUpNLhwBd+N2C/UL4JX2Pyox5sWYc5h0VG46mR30ySDkOeflNYeA0DVbuBubnt0G9HcHu7uNyr6xXvMTlCbdUqn27I5YpNNTnkGpcclLHi6vKz8JQwkWrZPpMQ5eiEfPlbWSVEhllcXOPN/1L9r8s5Uw3BaKPD8JgZBCwWDWCzR/zPc8nk7p1JJ5mEIRxV3424SGT6YQhdAkIQjFkukIQhZEhCELLN0hCELJdIQhCyXSEIQssJCEIWRIQhCyJCEIWRIQhCyJCEIWRIQhCyJCEIWRIQhCyzdIQhCyXSEIQssJCEIWRIQhCyJCEIWRIQhCyzdIQhCyXSEIQsl0hCELLCQhCFkSEIQsiQhCFkSEIQsiQhCFkSEIQsiQhCFkSEIQsiQhCFkSEIQsiQhCFkSEIQsiQhCFkSEIQsiQhCFkSEIQsiQhCFkSEIQsiQhCFkSEIQsiQhCFkSEIQsiQhCFkSEIQsiQhCFkSEIQsiQhCFkSEIQsiQhCFkSEIQsiQhCFlm6QhCFkukIQhZLpCEIWWEhCELIkIQhZEhCELIkIQhZZukIQhZLpCEIWWEhCELIkIQhZEhCELIkIQhZEhCELIkIQhZEhCELIkIQhZZukIQhZLpCEIzZYSEIQKzdOhyORh04ccsdPk9UIQWF7roHuW1u2xXc3eei1/1ezZ9RHlUsk97JVIA8kTMqrLbo6jJ4VDPJaY2v8AYv2vGkm55yk6c6rsUrRvWxfAwyy67il15zGP6yfUfqbqj/zLvPOQlR5RplxFK1tqQ6gqacQsLSpCiFA+CkqBBSR8kbhlvO9ZhrrMOuPu0/qXzD1/+CflXqBSu+OReFXAexOwaXA+TxxI337/AItl9LghQUUqSULHIg8iIh9yNWDs1+1+qNjv2/oJuyrr9UstRTI0S85hRXMUs8gmXnzzLsv73D3vkY87IGU7S0nOSlQlJafkJqXnpF9tDrLzLgcQ82pPElaFDIUkjHMcuY9MfUGWczU2JxeLT7O7jv8AQv58+u/QTMHT7F3YZjTPZdux4B0yAfhA8A9izkd1yYQhHfgheINIO4SJFgkchmJ4RlZVAgjqCIhFVYJxiKUFazhIQhBQfykIQgopCEIIpFgkchmKsn+uWPWr8kSxUlUnylk45ZV+SCkzlUnerv20UIru9XftooQUUhCEFkC6QT5xwIRUQjGDn5YIRZTpGABEYQgsJCEIIkIQgiQhD7qQfDJwIi7jZTax19uVEcR6A4HMnOAPWfmH3Y1xe1w7T6coD9wbT9utxOSlfwuTvK4pR3DkkFDz6dKKHvHSMB50HKPeJ87iKbzu1f35/So6Vsac6eVVMvrzdkutFOWgpU5QqfkocnlDoleeJtsnkVJWocgM6X7778267MTTz0xMOrU84txZWtTijxKUVEkkkkkk8ySSeZjxvqfnh1OTh9Ifa7nyX6sfAA+CXFjUjM95jj10rDeCN4/lHNNjI4cFtx7IPJB8t5ApIyGwnhBKUjHIAcuXo/369Ylh80I+dQDa7jclft6RY259f9dh9K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KUAjiTxhKTyWc4Ck/wh0/8oz6dkx2m87pJVKBtl19r7r+k048iVtmuTzxUq2plZwmUdWekms4wo8myofY5xgNHIg4B9cSqSlQUFpSpJQpKiT5xT45V8nUeI8I7vL+P1GG1Hjwu27jz9F5R1j6M4LnjA3YHirNnfJd3jeB7L2Hm9/pGzgvpchSVjiSpJGcDB6jAOfkHPH3DEYwE9jL2gEzqvbI2sau1tUzqPQ5RSrXqE48A5WqY1hJlVLPNcxLjkOvEzwHmUmM+wKVDiSSQemfH/c5GPApI8I+usCxmLEaSOsiPPI9V/Md1h6U4lkvHp8v4o322EuaQLNc08Pb/AEXeR4NwkIQju15eoHmCIokEHBivEpSCcnMFY1wCowidSQBkZiSCwRc3CQhCCgQkIQgiRyJb6+z6z+SOPHIlvr7PrP5IKTOVxnerv20UIru9XftooQUQEhCEFYBbdTJAJ5xW6RKgDAOOcTQUXOukIQgopCEIIkIQgphiR53q/qnZ+iGl98atX5OeQ2pQac9UZtQPnuBA81psfZOLVwISPhKEelFKeWcAZGT8mecazHb0bo3/ACuw9pFsVApZQlu57sS2s++ORJyyiP8A6I8QfDu/TGu5pxxuH0D6p2x4b6le4fB76Q1Wds20mARghj3EyEfgxt3c75xYD1IWB/cdr3eW53Wi/dar7mFu1isznE3LcRU1TZRHKXlGs/8ANtt8IGOvNR5qMeIeJ5Ac84ERJJxkk4iEfHVXVPmkdNIbucblf1IYFglNhlFFh9C0MhiaGNaOA1oAAH0bpCEI4y7V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Ag7WUWvaSQCNubmyQhCBCkCkIQgiQhCCJCEIIkIQgiQhCCJCEIIkIQgiQhCCJCEIIkIQgiQhCCJCEIIkIQgiQhCCJCEIIkIQgiQhCCJDAPUA+PqPphCHuWHC4su5adX7dmlN9WnqTYlXmLfvGhzrVSp062TxMOtcwT/AwCFfwSoc8xv4bRdyNsbsNA7F1ptppqQcqEuGKtT0nzqXU2gEzEuofwVc0+lCkGPnukBQKScAxnL7DzdK9phr3UdvFy1JbdlX2gmmB1w8DFcZSVI4R0T3zYcSce+KEA9I9O6X5kNFWfFnn71J9R/5lfn59kL6ENzRlY5go2XraEF1wN3Q7F7dvxbax5WIHK27YQBSUpIz6fkOefI+I5gZ8cQj6jII2K/nrANgff9SQhCMIqKiSSM8sxLFfA9AihBWs4SEIQUH8pCEIKKRyJb6+z6z+SOPHIlvr7PrP5IKTOVxnerv20UIru9XftooQWG8pE6Acg4OIkwSRiK6QQADBWv4UYQhBUpCEIIkIQgiQwfRCKrYx15CCvavx69XqVatBrly12abkqNTpR+enHV9G2Wmy6sn/ABEqMfPL3FayVncJrjqrrTXXluzVx1uYqLKSrPk8vngl2U+hLbCGmx6QkRuJ9r3rE7pJsX1Ol6dNLkq1dTstaUu4g8KwiZVl5SD6Qy07+TxjSDKgTlDYZTnPCDyAIHL7hyPlj59604trnio2m7QLn0K/af7Fn04jiwzEM2PZZ8zhDGf6DCHSf2nlv9myQhCPEV+tSQhCCJCEIIkQJASVEgJHUk4ERi+zsx6PSq9v92pUit0ynVqlTF0LZmJSbl23mZhvyCbOFoWCCAUpPTwjm4ZRGpqY6dp3cQPpWqZ7zQMEwOsxpzNYpo3yab6dWhpdYE35tbhWG+USxAPlMtg8x9UT+eKiFocGW1ocGcZSQQDH0tW9vuhiUIK9FdI/e5yLakPyd1Gkt2zVuUK0+0I1XoFtUWjUGjs0e31tSkhKNSsu0VSCCohpsBGSTknhzkxvmcOnrsKphUeJru4Ntbz+flfGnwbPhxwdRcxuy/Fh5piInSajJr3a5otYMGx1X+ZYtMjGcjESrcbbSVuLQ2jGcqIAx92JweisKKQfQCVY8Bnlk9BnlkiNqDsPezwo6LSmt2euFoU2uvVmXVK2XTKtJJmGm6eT59SUy6CnjeKQhtRGQhKlfZgxq2WsuzYlUmnj2DflHsAvovr710wrp9l+THsSaZLENYwOAMj3cNaSDsLEuNjYD3LVZMzKjrNSvp+up/PFRK0KOELQv7U58M+HyAmPpO1fRvbza9GqNcuPSTROj29Jy65qbmXbdkEMyjCEla1LUWgEoSEkkmNFXtDt09rbpNfa3WdMrTt+ydG6MXKXbcpTKXLyCp5kK8+deDaE8TjqhxYc4glASnhBznY83ZFZhMQc+cOeeGgW28+V4J8Gv4YtX1IxWShosJMMMLdUkplDmgn5LQNAuXG+19gCffYd4A+BAI+UEZEQJABJIAidXNSuaVEkklIwCfkHh6ogCMgk+b4x53cDlfcj32vbsFBWEc1kNjnzUcdMen1j54oCZlSMialsc/8AnB+eMzPYibaabrzu3XeF22/T7gsSx6SurzbE9LoflJyefSWZdtaFgpXw96+5gg/YHwEbjcxoHokT5+jGkbylc8KtmRPCPHn3XQx6jlLplPidIKpz9FybC3bzXwN8I74eWHdP8yHLbaE1cjGNc9zZA3SXbhti1xPs2J9SAvmpermOoPphF4e/rb89ti3d606QIl1MURmruVOiZyQ5TZr6tL8J6YShQRgcgpChFnn4j4jxHrjzmupHQTOhfy02X2xlDM9LjeF0+L0RvDOxr2n+i4XF/Wx39UiUrSnjKlJSE4yScAeMTePXBjJt2P8AblDuvf5ozRLko1GuGjOytUDklPyrb7LgTKqKeJpaVIJB6HAieFUZqauOmvYOcG38rjldf1Izg3LuAVeOvjMjaeJ8lhtctBIBO9gbc22WMTyiXyB5TLZ/vifzxUSQtIWghaDzBByDH0tHdv8AoV3RP0GdIg7jKc2xIeaf4qNFTtVKNR7e3+bjaNQKTTKFSWKnLpZlZOXQwy0DLNnCUIAA6+jqY3jOXT84TTtn8YOubWsQvkn4MXw14epGNy4MzDzTGOMyajIHXs5osAGD8bzWPf0nwiVxSWcF1SWgSE5UcDOCcf8AhPzRFQJSUngCD77iOAr5Pnxzjbm7Fbs6KJaGmT25jXGxaNXLvu2RS1b1LrFPbeRSqOrCw8tlwKw6+QhWSMhtKPTz17K+WpcUqvAjOlo5da69x+EP17wzp1gJxnER4jyQ1kYNjI89gbGwaN3EjbfvZainlMtjPlUqR/fE/niolaFjKFocHpSQcfNH0jb2012xabWrX70vXS3Rm3rVpEi7UahOv23IJalpdtPEtaj3PIADGOpOAOZxGhlvi3LUzdLr5c9+WlZlvaeaay5NNtmjyFOYlA1IoUCHpgMtp4n3VDvFZCinzGweFGTsGbMjR4TGDJNqeb2AFuLc7ryD4MnwuqrqViElNT4S6np4R98mdKHNDiDpYG6AS51thfYbnte0GEPSesI86HC+1wDYFwIJTwBwcZxFETEuf/lMt/GJ/PFRQ+yBUFcgCCQQSRz5EZ6dM+MfRz0f0H0RntJNL5yb0f0sfm3bcpa1uOW1JKUpRlGiSVFokkknmSesbtk7JzsW8UB+jRb57r5J+FR8KqDpjHRSTUZqfjJeLB+i2gN7lrgb3+pfOI8ol/2TLfxg/PEfKJf9ky38Yn88fS+O3/QZPvtGNIwon9rEj+iiV7QHQhtJI0W0lPpxbEjy+53Ub6eikhOkVA/s/wD1L4/H2V2j/Mjzf/8AOH64180IzEuOszL/AMYPzw8olsZ8plsf3xP54+l4jQHQdaEqGjGkiflNryI/+tROvQDQni4U6L6SLOMke5qRHL0/Wox9xWTj4wP7P/NYH2Vykvvgrvd44uPf97XzQkutLOEOtOH0JUD+SKh5cz6M/cjbQ9kA6Z6eWLtn0gqVl2JZdozjl8IacdpdJlpRbiPIn1cKltIQop4kp5ZjUuSgNpSlIA9OAACfE4AEeY5rwD7WVjqQu1WAN/ev0E+Dr1oZ1BywzMUMHganvZpLtVtJsDq0gWPdRiIBUeFIKjzPL8cd20204vfV6+bY0204tuo3VetZm0yVOkZdPnTDpBJyo8kpSkFSlnASkEkxt17Muwu0N0ko1NuvdFKSOuGpTiUPPU110ihUtXXgQyOEzKwerjmB8FI6Rycr5MrcVfeAAMHJJ/1ddN19+FDljp5TtfizzJPILshZvI4cavJrb33J+laccvLTM5kyUvMz2OvcNqdx6+EGKcw25KOJam23ZR1RwlDyC2pR9ACsZMfTGt7STTCx5JmSs7TTT22KWhIR3EjSJaXbQlPIe8QCT8pzH4t86BaM6oUyfpGoOlGm14USZbU263UaLLPBaD184o4hkeIUI9Jf0Sk0XFQL+7ZfCEP2VqnNUWvwZ3hDymGr5rxhpPpf5181PgVx93wnjzjHjmJeoB8Dzjay369hJaE3bdX1L2WszNuXLLBTz9jTUyXpKebAJKZBbhCmnOnCytRQrkApHU6rdTptRos/PUitSE5SKvLPLl5mVmUqS8w6lfApLiVAKCwsFJyM5jy3MWVavC5QyosWHhwvYlfoX0O+ELlrqDQGuwKUhzCA+J9hIwnzAJFj+C4Eg2PBFlwYLIbTxuEIRy5nkP8AfkYgCMnmMekRkk7I2gUG5+0E0HolyUek16jvmq99Jz0q3Msvf1k4rCkOAg4KQRkHrHVYRRfGaiOAm2s2v5brf+omcI8v4FWY09msU8b5NN7atAJtfe17crGv5RLDrMy38Yn88PKJf9ky38Yn88fS7GgOgwBB0X0jyBlRFsSOB/7KII0B0JV00W0mDfPn7l5Ef/Wvkj2Q9Fn22qB/Z/5r8uB9lcpeDgjv79vH93dfNF7+X/ZMt/GJ/PEPKJb9ky38YPzx9L76AGg+M/QX0jx4f8WJE5/9lEo2/wCha1lI0V0lLfp9zUhy+53US+4rJfab6v8AmpR/ZXqI2P2ldb/44+q8a+aKh1p3PdONu4IB4VA4PTwgp1lJIW8y2cZ85QHjjx+UgRsmeyGbDsaxqltcbs+0bStEOt1pT4pVLZlA8R3ASV90lPFw8ZIEWrdiRrDp7bG5p/QzVm07Kue177lhL0tVWpkvN+RVdhJcZ4FPIVwpcaU43gHmrB8I88rsptgxgYU+YC9tyPNfaOX/AISM+J9NT1CosOc8tY95gD/a0seWuIdots0ajt5hYWvKZUAkzUtj++J/PFbocR9Kp3QHQ1bZb+gvpIoEEZ9zMini8D0ayOsaF3aIbaHNp+7XVLSuUlizabs57cW2QjhQumTRLjKEDnnu/PZJz1b8I7XOPT2TCYWz69bSbE2tbyWh/Bj+Gxh/UjFqjBm0hpJ2R+IwOeJNYBAI2a2xbcE87X8lZNEcHlyPOJQQoBQBGeoIwQfQR4GLwthO3d3dNu00a0eflnZi3JmpJn6/hOQmlS2Hnwo5PmrCUt8wBl0emNEoKGSonZTsHtONl9f5vzRSYNhdTjFUbQU7C8n0AJP1gj3kKzkzEuOszLj/AOiD88TJcbXnu3G3OmeFQPXp0j6WLO33QxhCm/oJ6SobSkBtRtiRJ+6A10Eafnbe6sWBW9zlM0R0utayratyxpAIqi6TS5aV8prUx5zqXFMoSVd02lpHCTyUpwdRHoOa+njcLpDVPnB/FFjv9a+Hfg6/Dpd1DzGzAaLCXRt0uc+Qy3DWtHNvDHLrAb91hQU8yhXCt9hCsZwVgHEEvMLKUofYWonAAWCT9yN1nsVtJtLLy2D6e1a6dN9PrkrBrFXQuaqFDlJl5xKZjCcrW2VYx4Ex6J2s2julFtdn/uIrlu6Y6eWzW5aQllMTchRJRh9GZpoHhcbbSpJIzzBEc4dLH/a41/ifgarW9L25XS4h9kLpYM7Oyb9q3XFSKfxPFHHiaNQZouT3tdaM3gD4EZEImX79wHHXqPH8Q6chzz06xFvBcQCMjI+7HkoB4PNh9a/SBrb6Sdr7278rjmYl05CpiXSRyILgBH3MxFLrKyA28y4SM4SoHlnHh8sb7PZu6MaTV7YrtNrtb0s01rVXfsqQcmJucoEm8+8tQVlS3FNlSievMxZJ28ul+nNlbOLYqdpae2La1RcvimNOTNKpEtKuKSWpjKVKaQlRSeXI56R61W9K5IaA1vjA2be3+ivzhyZ9kJpcYzrDk5uGFpknMOvxmm1nFurToHle11qCxKtbbRAdcbaJ5jiUBn54nBIIwMpPIjPUHl+LkfuRtc+x+dNtP752/a6Tt4WJY92TrN5tNtOVSjy00ttBkmlEJU4hRCcknAxGj5TwA4pVspQ7RcE3Povqv4QPWiPIeVn5lkg8fS5jSwO0/LdpPtEO49y1PxMyxJAmZYnlyDifzxW9PrxH0PN0+hmjdN217gapTNJdLpScYsmtusOtW3IpcYcEk6QtKw2ClQOCCMdI+d+2MNtpJJPCM5yT08ck/ljs845OdhLmNdIHaloXwW/hSQ9TqWsqoKM0opnRtsZA8u1hxuAGtO1lUwSQACT0xEpUlKQtSkpRgHJOBgjI5/dEThSkkKTx8QORw9fufLGfDsOdi8nrhqjU9x+p1syla0ntZa5KkSk6wlyWrNWUnmVNrylxlhtfHggjvHEeKMR0mBYHNiFWKSLnuewHcr17rL1YwzJOXp8xYnvHGBpYCA57jw0X7k+mwBPZYCBMyx4cTUqcgEfVE/nioFJVzSpKh1yDkGPpYq2+6GOIUV6M6SLHFxHhtqQPESfH6j4fdjQx7Smk0qg78Nz1FoVLp1Fo8rcrjUvKSbCGGWAGm8pQ2gBKRzzyA6xtOcchHCacTmXVd2m1rdrr5t+C/wDDQi6k4xPhEeHmnMURkLjIHfhtaBbQ3z7FWNLeZbOHHmWzjPnLA5ennEvlEty/rmW6A/XE9PnjbP7ALTnT29duOtEzeNhWZds43eSWmnqnR5abW2nyRs8KVOoUcA88dOsZ7Wdv+hKkJA0V0lIx19zEhj/RR3WCdKXVtKypE4GoXtpO3z3C806vfZGaXKeZqzLj8KdMaZ+guEwbq2BvbQbc8XJXzQ/KJbl/XMt/GJ/PEe/l/wBky38Yn88fS8VoFoWFJSNFdJAD1zbMj+iip9L7oOnJOjOkZA5/+jEj+ijtj0Uk7VA/s/8A1LzY/ZX6G+2Cu/v2/wD7tfM+8olv2VK/xifzw8ol/CZlifQHE/nj6X/0ANCOLA0Y0jV8nuZkPn+tRatvi0U0co2zbdNWKRpRpfS6rK2BXX5aaYt2SbcYcTJulKkLS1kKBAOR6IoqujT4onSePfSCfk//AFLt8A+yj0ldXw0X2ncPEe1t/GBtqIF/5MX59F8/DhUSEgcznHy4GTFAzEunkZiXB9BWIpzRHkE80kd0yGF+AJA4D6QQD5xPTwj6NOg+hei0/olo9PVDSHSqcnX7XpTjry7bklLdWZRslSlFrJJzk55840jJeTnYx4ga/To8xyvq74U/wp4OmMdHJPRmo+MF4sHhmnSGnnS659r6l85xLrSxlt1pzkD5qgeWcZ5RUjaN9kI6c2HYmmm2h2z7LtC1ZiZuWqofdpdIl5NTyRJNkJWplKSoZJOCSMnpGrl6I6vNOAHDas0peCvRfg9dZo8/5YizLFTmna9z26C8PI0v08gDnnhIQhGvL2xIQhBEhCIgE5AySB4dT6ozsBcrLdyAN7bnzt6fOpSQMZOMkD7sRz16DGQcnGMenMeyaB6C6pbltULZ0l0et9y4ruqToCSV8EvKS49/MzDwz3cugcyvnnIABJjcG2j9iltY0Eo1FrusVGlNw+qaQlyYmquypVJkHRgkSsgVcGAcjjc4lK64HQbhlfJFbipvC3Sz8Y8fMvmP4QHwsMr9PGMixRxlrJBqbBHYvI83EkBjfU3J7ArSclpWbnGw9JSk5OtfDYZW4n50giKbja2Xky76Fy8wRkNuJKFn/FODH02KHpxp7b0qmRt2xLIt2RQOFLUlTJdlKPk4UIA+5HnOp+1zbrrNSpqjan6K6ZXlIPt4e8uozHeY+RwIDiT6lR6E7os8su2ex9W7f8S+HqX7K7Sme0+DuEXmJbut7vDAv84Xza8HnyPIZPyRCNlLtEOw9Rp3bVd1p2gGs1eiSiXJyr2TMuKmZhhrBK3ac+TxugAfWF5V8BWPMjWuKVAqBBSoZ4knkUnOMEeBzyxHleP5aqsNl8KpFvXsv0d6L9c8vZ8wr7bYDIXAGz2EffI3fiub3v2I2PIKlJCQpRICQMknwEUxMS5AUJmWIPMHvE8/xx73tck5WobmdvEhPSkrPyT18URt1h5sOIfQqcbSpCkqBBSQs5BEfRBRt80MOVuaL6RhSjn/ANGJE5/9lGw5PyG7Fo5JBIG6SO1/1heGfCj+GHD0zrqSimw91Sahjn3EgZpsQLWLXHuvmh+USw6zMsP/AKIn88Q8plv2VK/xqfzx9MFWgGg4H9hnSMHqf+LMj8/1qIjb7oOQD9BbSQ/L7mJH9FG5DorJb/rA/s//AFL5b/2rlHa4wV398P8A92vme+Uy37Klf4xP54eUy3ICZliScDDg/PH0wjt90IAJGi2kucftYkf0UeGbltENGKdtz1/qNM0g0tkqjL2XXHGH2bckkuNOJkXilaFBsEEEAgg8sRVP0bexpPjjYE20+XzldhhP2U6jqqmOm+0zhrc1t/GG2ogX/k/XzXztvDi8PTEi3WmzwuOtNq9ClAH5jBBSGmsJ7zGBxKXknxJOcnoByyesbe3YHaX6d3ts+v6p3hp/Yd2VNu/p1hMxVKPLTTqUCSkzwhbqFKCcknGcZJ9JjzfKOXjitYKQO0bE39y+7PhH9c4+nuXvt9JTGca2N06tFtRP4RaeLeS1BhMyx6TMsf8A6In88PKJYf8AymW/jE/nj6XydAdCc+dotpOodc+5mRJ/0UTnQHQgJJ+gvpIPlNtSP6KPTW9FJbb1A/s//UvgEfZX6K9vtK4+6cf/ALpfM9M1KJKQqblEk9AXUjP445CwWwCsFIIyM+I9MfSgqm2zb3V5RySrGhGjc9LODgVx2vI8wfAHus/dEYvd1vYebVdY7frdV0Spa9v+pZbLsoqllSqTMvDJ4X5IkhIJIy40UqGAcKxwnhYj0aq42a4ZmvPlYi63bI/2UjLFdWNpsaoJaVjvwg9sgHq4ANIHnYE+i0oCMZ+TlEinGkKSlx1ptSs4ClgZ+ePXdcNDtSNuep1z6R6q28/b14UpwB1JSO6mGlDiQ/LrHJbCx5yVj32TkJOUjYf9j1WDYt8WVulTell2jdfcVehdwapSZecLKVS0yVBBeQrhzhBI+T5I0HAcsyVlcKCQ6H732va3zhfY/WjrzRZTyc/ONKwVkAMenQ8AOEjgAQ6zgRY9h9S1gfKJf9ky38Yn88PKJf8AZMt/GJ/PH0vGtvuhnCnvNFdIRy54tmRP4+6iVOgOhGSTotpN1IGbXkfm+tR6Yeir72+MD+z/AM18As+ywUbm6hgj/wC/b+uNfNF8olx/8plv4xP54d/L/smW/jE/nj6Xf0ANBz5ydFtJDjri2JDI/wDZRVG33QdQBTotpEcj9rMhz/8AZRj7i7r/AMv/AIf+akPsrlIBd2Cu/vh/+7XzPvKJbKQJmWJJwB3gyT88VwkkgAEmPosbh9CNFqfoNrXP0/SLSuRmmbPrbjbrVtySHG1CQeKVIUGsgggEER85xoE0xvJC0+ShWQBzynzuXIcyc5+SNGzpkw4OYwX6td+1uLep819kfBU+FDF1PirJI6M03xYsBu/Xq16rfgttbT6qqX2AcF9hJ9BWAYil5lYy28y5yz5qweXp5esR9BXZVono/WtoO2uq1LSXS+p1aZsukvPzEzbsmtx9apZBKlrU2SSfSSYxmdvhpjp1Zm1bTOoWfYlkWtOu3wy06/S6NLSjjiPJZg8JW0lCuHOOWcchyPSO/wAU6XOpqB1aZhsAbWPfsvD8h/ZC6bHM5w5QZhbozJN4XiGUEbFwuAI/Ti61IYAEkADJJAHymHrhkgEgqTyzyOOfUfdyBj5cR5PqA3dwv0f/ANf64Ui3WmuDvXWmuL3vEoDi9WYlExLqJCZiXUemA4D/ALfkMbpPZAdnla2j23RGo2tWn1tXBqneyW6mqWrFMZmlUSmY/reXCXkr7txaVF5zAyS4kHHBF/m5nQ7Runbc9eKrI6Q6WSk3L2fV3GFs25JJUwoSrmFIX3QII5EYxg+MewYd0knko21M0mkkXtb0uF+Z+dPslODYfmeXL+HYe6ojZIIxL4rWhx1aXODdJ9kG4Htb2vwV874HPMRGJGiSyyVEk8CSSc8+Xykn8ZidXmAqUFJQDgk8uE+g/LHj+ki24Pu96/TBxAGomwv29r6x+ngJg+gxKpSkJLiU8SgCU+gqxyBHiI9u0N24a5bk7mNpaIaYXRqLV0kd/wCSMYl5JJOAuYmF4baT098fuY5xmY0t9jy7mrrkZWb1S1e0p0uS6glUpJodq0ywTj33AGmcjJ5ocxy+7GxYXlSvrBqgjJHmvGuo3wh8lZTkMOP4hHDJ+Jq1v+djA5w+cWWM/bL2fO6Ld7bNxXjoPZdEuO3qXPCmTbk1WGJQtvcHGAlLigSnByCI9tvXsdd+en9pXJfF16a2xIW1SJN6oz7ybllVlplpBWpSEpXkqwCAI2yuzp2FI2Faa3xp+dT3NUn63WU1h2cNJ8gDCg0G+7DffO5GEg54ovC1d0/+ippfqPpo7PqpDdfo05SfKw3xmW75pSOMIyOLHFnGR649ioOkVO6ivUXE1jfcc9l+WOffsl2Px5mkp8D8F+EtkZpc6J4eWezqvdwOx1W2HZfMwaKnEIXwkEpCsE9BE3wuYODg4OcRsj3p7HG1LpdNDune5ux7kqCUjgYrdAmJBPyAuNOzH+aIxO7l+zg3ebUGpqtam6WzU7ZjBVxXBb6xUJFDfpcW0ONgc+jiRyjyXEckYpSt1SRG3puv0pyF8LHp9mWZtNheJxundb2HAxuuewD9N/murGoen54iU4yMoPXmDnI9II5YPgYlPMHhAChzBzjB6deo655RqZeOwN+6+iSdue1/Qj0/1v2Uq3WmzwuPMtq9ClgGJUvsLISh9haiSAAsEkgZP4ucbjXYQ6W6aXjsinqtd+ndiXTUU33W2ETFRosrNvBtKZYhJccbKiAVKIBJ6xdx2mWjOk1u7CN2Fct7S/TeiVVizZtyXmZS35Jp5leUjjQtLYKSBkAg+Meu0/Sx8lCK0S8tva3pdfm9mP7IhSYdnSXJ7sLc9zKgQa/FA/DDNRaWet7XWhl8vOEVHcB50ehRx445xIkJKhkFQ8cGPJXt0gkkGxtsv0mcGjcnb6e9gL8H1UpUAAVFKU5AyTgZPQc/TgxS8plsBXlUtg+PeJ/PGy52E+wuj3u7X922sNqUy4raaS9RLPpdVlETDEy8Tibni06kpUE/Wk5HJSnSOSUGNlsbf9EC6pI0a0jLWeH/ANGJDPFn+9R6xgXSqarp21EsmjV2tfbz5X5vddPsieFZPzFPl6koHVhg9l8jZA1of3aBpcTp2Djf5QcOy+acCD0IPjyhkDmSAPSf9/lj3Dc5KytP3KbiZCSlpeSkmL9uFpllltLbbTaak+EoQhPmpSAAAAAMAco422+UYqG4bQinTjTMxJTN6URl5pbYWhxtU8wClaDhKgeacKzyMeZmiPxk0oNyHBt/ebXX3bFm9jsAGPeGdPheKWg3IGjVa+3u4XiQmJY4xMyxz/6xP54qIWh1PG0tDqPSlQI648PUY+lwdv8AoUpbnHoxpGkBZ/8AmakTkZ/vXKNRft9bRtCy91ultNs22bbtenrsRDi2aZT2ZVoueXPDiKWgkFRAAzg9I9HzV0zfhtE6r8S9iNrea+Jfg7/D2p8/Zmiy2zDTA57XkvMocAWtvwGA2+dYMcdIlKkgFRUlKc4yTgD7v3RE2AogEcXMeb4K5jkY2HOxC7PtjVm5XN2WrlvylR04o7r1PtanT8uHma5UQCl+bWheUqYZ4i2gEFKnOI/YRo+BYDLiFW2lhNr8k8D6F9ZdaesOF5Hy9NmHFfkM2a29jJIfkxt53Jvc2sANXC13RMyx4cTUqcjI+qJ5/jidDjbiw22606s+CVAnw9HrEfSrd0K0Na75T+jGkbCPfuKNsyBStPiVHuh68n0H0Rpd9rJuy04151rd0y0OtKybX0ZtKZclUzlHo0rLquCpj6m9NKW2lBWy35zbQypJ89f2SY3LNHTxmFweLJOHOPYD/nwvlz4Ofw2K7qLjRwnD8FcxkbQ6WUzNLWNOw20AuJOwbe5sTwCsTcIecffcPF44JP4z1h6c8o8wYbi5X348aPlXG/cWNvNPm8fxDJ/ECYoiZliQkTMsSegDief44yLdlht2a3Kb1tJbUq9OaqFl0Z9V1V5t5sLadlJMpWlpYIIIW+phOCMEBQ9Mb0Stv2h/CUnRnSfJ87AtmRIJzknPdeo/cj0fJ/TybFaY1OrS3gL4U+E38N+g6cY9HgDqM1UpYHvtJoDNR9kbtdckb+m3mvmmAhQSpKkqSRkEHIIiMZRO2A23yu3PevfbVBpcpRrHu6Xbu2jssNpbYYDpKJhltCAEpQh9pzCR0SpJ8RGLs56GNKxfDnUVS+ll+U02X1h01z5S5nwCjzBQ/wAnUsDwO7R+E0/0muuPmUq1IbALi22genEoDPz+oxJ5RL/smW/jE/njZN9jy2HY99VvdS1eVmWnd6ZaVoRYTU6YxNhoKXN5KO9QrGeEA4+DGzcdAdCs/wBhbSNfnEf+jMhy9f1KPRct9L34jRsq2zWDu2n/AOpfD/Xb7ITSZIzTVZakwt0xp9F3eKG31Ma7jw3fjW5K+aH5TLfsqW/jE/niPlEv+yZb+MT+ePpgJ0B0HWBw6L6Rk+I9zUjy/wDZRTVoHoSkhKNF9JQo9f8AixI/oY7z7ikv5QP7P/1LyF/2V6iHODOF/Ocf/u180LyiW/ZMt/GJ/PERMS5OBMyxPoDicn7mY+l+dANCQCoaK6TKx6LYkf0UdRvXQbQ5i17mmmdGNKWn0UmcU2UW1IhafqC+YUGsjnjoRFcnRl7Wl5qRYf0T+orkQ/ZV6OR7WjBXAE2/l2//ALtfNz+6IRx5RSlScmpR4lFlsk+k8I9EciPE3t0uLfIkL9bIZNbGv/GAP0i4SEIRFWJCEIIkIQgiR+/al016xrnt29bYnV0y4qPPS9UkJhJ5tzLLiXEcvEApz9zHjH4ERBIIwQhQ5pVjPCfHl6siJxv0vD/Ig/RuqaqkbURPp3jU14LSDwQRYg+8L6MGhWrVF130a0y1jt9bZptx0eWqfAggiXdWj6oyceKHA4gj0pMerg5AI6Rg27B3WJ69Nrl46UVB9b09ZtfcTKpUrKhIzbffNtg+IStDoz/DjOWo8SlKyFZJPL0Zj7Uy5ifxyhjqCbkhfyhdcciMyzm7EMDY3S2GQht+7CSWf4C1SwhCO5XlSRTWDy5RUiB5gwUmusqEIiQR1iEFPTfdIQhBVJHIlvr7PrP5I48ciW+vs+s/kgpM5XGd6u/bRQiu71d+2ikkAnBgploCqJTwnOcxNCEFAuJSEIQUUhCEESEInSkEZOYKxrRZQSOI4ziKuOWBzMQCQDkZiJJAJHXwjI5WNdlrUeyFtQphLG2nSph8CWW5UrjmmM9FIDcuyrHyccyPX6o1n/xRmy7ei5VVfePaFv8AfFxqj2NIy/B8BTkw8/k/Ke8H4owm+iPkHqLP4mMTehX9M3wHsujDumOFsAsZGOkPqXPcQfoP6PJIQhGmL6vSEIQRIQhBEi/7srwf1RDaNg4/41r/ANXzkWAxkA7K/wDuh+0b/Ctf+rpyO6yu3/0pTn+mP0heSde42fwHxl5AJ+Kzjft96fwvoLJIwkYKlAY6dOUaJvbdE/qjusBWEoHtLbuSfAeQNxvZFS8JA5DI5+kYjR97X+x7t1N7VS9rAsaizVxXlWZS1qbTZCXSSuYfckWwlPyAEc1dAD4cKo+hOrMbn4Y1kbbuMjf0L8T/ALGrXxUmfZ6udwbFHSzOLnGwaGujuSV4N2ZWx6ob29wdPoFZlJ1nRu3w1U7tm05SlTAUe7k0K+NfUkp9KWw4rkQI346TS5C36ZT6PSpCUpVGk2US0rKsNBtqVZQkJQ22lPJKEpSAAOmItA2E7RLV2W7eLS0moipWoXOtKahc1VCADV6q4gBxwHmQ0nHdtg9EIHiTnyztNt+NH2T6ET1YpUzITmsldDtOtOnKIUUv486bdSeQZZBCiTyUsoT4mOZlbB4cAwwz1B9oi7j/APL71qvwjOquK9Ys+R4VgAL6dr/CpmcDc+1KR212u49mAeRWJ3t0+0Fwmd2T6R1stur4HtQJ2Wc96jkpqlpUPScOPDPQIbPVcauyjknAKR0AznA8B82PWcnxj9SvV2t3PW6xcVyVScrdwz807Oz87MKKnZyYcWVLdWTzC1KJJSeY5eGI/Kj54zTmGbEqt00h9kfJHkF+5HwfOi2H5DyxDgdD7R+VI/gySke04+n4LB2aAkBnPLhz4ZHKH449Y0H0lrWvGs+mOjNAbU5VLkrsrSAUnm00tYDzv+K2HVj5ER0ENI6d7YWfKcQF63jGMwYbRzYhVODY4mOcSeABuSfcAVuM9hbt8TpBs2p2oNTp6pe6tQJ9dwvKWkhYkEpDMmk+ABbSp3lyPeiM0LiFPcKTjHXkfxEeiOsWXa1EsK0bZsy3ZFin29SKfL0yRabHClqXZbS2gfJhKenyRaxZ28W0rz3tanbPJREn7e23aUhcHlIcyZmZcdImJfHgWm3ZRWOuXVZ5AR9m4XFFQU8NO824aPfZfyqZ7xfEc65gxPMEUZfqL5nd9EeoAX9GgtCwneyI9uwdldGNzVHp5Cm1m0K840PftrUp6UW4fQFd+2D/AOsGeQjVsyFedxhYIznGM+senw+5H0Yd8egcvug2rayaOuSjb9YqVHdepPIZTUWfqsuUk9MuNpRn0OGPnRvMzUu85LzrKmJ1tXdPNkYKHE+aoEekFJBzzzmPBOrWCeBiAqGCwkG/vAsv2l+xq9VmYtkuTAah15cPcWgd/DeSWfM12oD0sqUZUexcyO0T0SIOVeS1br/1NcYroyo9i5/dFNEv+q1f+ZrjSsom2Kw/12/oC+rfhIMIyBjYJ/8Aw0o+hhW+AGAlhSRjISSCeZBjQK7W4AdohuZUSAE1OXUo+AAk2ck+gfLG/wCqz3agBkkERok9olpRe2uHavaxaS6dUZ6uXlXrjkZKQYA80KVKtcbjmOaWkJClqV0CUn5I946sRSy0Eccdy4vAHryvx1+xl4pT0Gb62rqXiOJlK8uJNmtaHsJPpYd1wuyc2KO7xNe5euXpSX3dCrQmGp24lONEIqkznLNM5jBKyONweDQz9mDG9hKNSspJS8rKNtysm02G20tYSEoSMABI6AADl4dItm2ibXrI2i6C2RonZbTU4intF6q1JbY72sVBzHfzS/E8SvNSD71tCEjkkRaF2sG/mR2baFPUKy6pLOa83a09I243xJUqmM44Xqk4k9Q2FYSk44lqHUIVHc5bwqnwHCzJUGzrXcfXsF5n136jYv1nz/FQYMwup9XhU7OwZfeR/kXAGR5PDQBvZYjO3H7QR+9rhm9mmktZS7aVLmEPXxOy7mU1OfQApFNSoeattkee7jq4EoOeAg64XU55n7ufx+McmbnJmoTczPzsxNTc484p1119wrceUolSitR5qKlKU4VeKlFXjHG6R81Zlx6XE6p1TKTbgDyHZfvF0M6N4ZkTL0OX8OAJj3e+275D8p/1WHk2wCeEIQjol681oAs0WClPUejKfyx9M3RRCTo5pKcDi9y9J6/9Uaj5mZ//ADk/lj6Z2iX9hvST/Bek/wA0aj3HowP+s33+T+tfkR9lbH/RsGse836I1jX7VrfzqVsPt7SGsaeWdZd5PXHUp2VmW6yp4JYQyx3iS33Z68RHXwjDEPZEe54KCvoJ6IFXie+nRn/xRdl7I/8A/Qfa7/23Vv5qmNUWOL1BzfiNJiskNPKWtaBYbdwPRbT8Cn4MeRMydPaTFccw5k9Q4y3c7VvpkcBwR2WwK77Ik3PBDizologUgE8JdnTn51GNrPb3flU1X0Q0m1OrcnIU6q3DbsjWZmXluLumXX2UuKSgqOeEFXLPoj5ob31l77RX5I+kJsp/tRds3+A1G/mjcd/0yzBWV0szat+oALw77If0MynlHC8Nny3RMpnSSOa4tvuA0Eck9ysRPsi3ltc0c9Hu6R/MX4091dY3CPZF39q5o5/h0j+ZPxp9cAURk/75jz/qwScXeP6DF9n/AGOe56XRW7yzf8S22uwA2l0Cg6S3FuzuKmsTN7XFNzFEoLzreTTqTLrAcU0r0uv8eT1Abx0MbA9/X3bem1nXPfV6VOQoVpUiSdqFSnZhYQ1KS7aCta1E+ACTy8TgdTFn3ZhWrLWlsE2q0+UaRLtzFoSdUWPhKmszCj91Tylfdi0zt5b9qFlbC56h0+ZmZNV0XZSqG8ppZSpxnhem1pJ+CRJYI6YJj3ehZDhmDCRjd2sv89l+SGffjfUjrBNh88xaKmr8Fp7MiEmgaRwLNH0rGHuE9kK6vVO7KhI7ZtMbFtexWlqRK1G6pV6bnqgjJw73DbjSWEqA4uElShyCsEx6rtB7fmvXJfVBsXdlZNm0OiVCZblUXXbqHpZqnrWeFJmpRxbn1LJSC4lZxkkpAEauylEkn3uR5wHQ889PD1eJ5xIpLbnE24grbWkoVjqAR/uI8Ap+puKCcTeKSCeO1rr9msV+Af0yqcGOERULWSabNlu7xA4gWeXXudz329LL6hIUmelkracZU0SDlCuIH5QodRjmPAxqMdvxtNounGpVhbnLQp0tIS96OP0q45dhHC25VmGuNuZ+2eZC0rPippCupMbBnZm6hVXVHYhtju2uzRna05a7EpMukklS5dS5ccRPMnhaRmLPu3vtZqs7EJ+tdy29NUm7aLNNKV/zSVPKbX6shQ/JHvWcIIsQwR7yPwdQ99rr8dfgt4zW5L6t01Ax9vvxppQOHtLiwgjyLrH5rrSSGMDhUVJ8D0zGTvscQD2je3wYHvqp/q92MYuAOQ5gcoyd9jh/dHNvf29U/wBXuR8y5PH/AKRpr/jD9IX7z/CONun+MD/+mm/4HLfZcYSpshPCj04HX1xq+7uO3A3CbedzetWids6V6UVqh21WTTJaanXJkPPthlteVhJxnLh6RtEK+tn1GPnndpv/AHQPdp/hav8AmzEfQvU3HKujoGS0zy1xNr/MvxP+x79KsvZszZWUWYaVtREyDUA6/OtovsQeCVkokvZDu56an5GXc0Z0UQhx5DXJyc83iVwk++684277cmJido1Hn3wylczKtvrSnJ4VKQFYGfAZj5h1J/5WpP8A1tn/ADxH07rT/wDRe1/+zpb/AESY4XSvMNZXCYVby7Tpt84W8/ZFui2V8oyYT/B2jbT+K2XVpvvp0W5J4uVq8eyRMCsbURwpJ7qtHmOvny3WNaK27irlnXBQrttWozVHuSlzsvUZCabWQqXmWXA424EjqUqSDw+IHCesbLvskT/lnaj/AHmtf50tGsT158j4j1jn/sjyrqZKWYzK5lwRpO23AX6I/APpIpek2HxTNDmPErSDuCDK8EHzFtvnX0eNoG4KjbptuOlOttCMuhVYpjRn5ZJz5FPt/U5lkn0oeQ4PlBSehEYgPZAe2Ju9tDrM3J2/Tibisub9rKy4hPnPUWZUE8ascyGXyhQPgHFnwi0r2PrusTa1+X5tPuWoJapdfSq4bZbdVgJqDQCZthBPIFxsNuhI8W1+iNpLVOwLc1a08vjTO8JNmftevUyYpM82pHFxMPNlKiPlAPEPlSI9wpJ48dwMtJuS23/etsfpX5F5wwys6KdYBLT3DKeXWwi/twSXu2/o0ub/AFm+i+ZVg8Z4s5KlFR+DjJOfUQfXG1f7Hk24Jptn6u7o6/IFE5V3k2rQVLHJMoyQ5NOJPXK3lNtkjkQ1jwjW+1O0Dv8A0u3AXdtsnZB6b1Bp9ye5lhgnJnn1vJbllpPihxLjRBHULJj6FW1nRCi7b9velWidBaQJa3aNLyj60pA8pmsFb7pA+yW6txR+VUeXdLMtPOJPllG0W3/eX6FfZHOtMFPkekwnDJA44loeNJ/9i0NcTt+O4tHqNS5G5HWq3dueh+p+tVzvJbp1uUeYqXCs/X3koIZawOpW5wIx/CxHzh73vG4dRbyu+/7xm11O665Upmr1GZWclcw8tS3OfiMq6/II2ffZDG5pEhbml21S259XllSc91NzIbVgolW193Jsrx1C3u9dwfFps9I1WvSRz5H7scbrDj5nrG0DXXbGDfyuVzvsanSGPCMqT5qqmAVGIOs0kbtjjNvoe659QAt5jsMkg9nvp10B9uqyM+P64j0zthU47Oncio8POnyvQf8Az21HmvYYf3PbTr/tus/ziPTu2ESV9nTuPSOR9rpbn4D+umuZ+SPYmG2XiB/NH/gX5rY9ZvXaQ+WJf/7AWgwv6479sYi19cR9sIgohSisJUniwrB68xEW/rjf2wj5EjHsf2V/Su1wbJ4jeb/pNv0L6EnZhJB7P/aKepFj077nJUWKeyDkhOya0wSVH3e0rn6fqUx1i+zswf7n9tG/wHp3/wCdFinshH+0otL/AA+pX+imI+tMyMa3AHlo3EY/QF/NP0WbfrZRj/8AuDv/ABXLTFT745jbw9jmpH0u2vmQP/TRn+YNRqHj3yvX/tjbx9jm/wBrrr5/hox/MGo8U6WC2MMHYA/oX61/ZGP/AFWVIG332D/jWZ3dm2PpXdx+CpIFi1wnHifIXY+bYnPCn1CPpM7tf7Vvcd0/9BK7/MXY+bQ2kFIA4lYHncIzjlnn6MDqTyjaOswBmpxbs76l8/fYpNJwnGi/jxId/wDuPK9a0I0XvXcRq7YWi+n8g7OXPcE+3JsK4CW5dsnicfcI6NttBx0n0Jx1UI+iftx0IsrbXozp9ovYUk3L29RJBEr3hSnvJyYPnPTDpHV1xZWtXhk4HICMJ3YT7JTpdpdUN2WodHQxfl3Sxl7damGyldMoRWT3wz71UyQlQ9DSUfDIjYIXV6dLTVIlJuclJObmnFMSzLzgS48sJUopQn7JQSlROM4CT6I2vpllf4jRirn2kl+lvp86+ZvsgnwgnZqzH/B7DHaqKgJF2765fwz6tZu1p4HtHgr9dTRQlYTwAHPh4Yj57Paf5/VAd1uTz91bvT+8tR9CxfvT6j+SPnqdp/8A3QHdb/hW7/oWo4nWhx+IRtJ21/8AylbP9i0aDnOuH/8ATH/xWL0HZJ2oer2xiwbr0/07sDT27adV6uKw+9WFTAcac7pLfCnu1AYwnxEXqj2RHugBynRXRBB+R2d/pRr7wjxzD86YpBG2COY6BYW9F+q+afgp9PsaxCXFcTwuOWolJc55vcusBc787Lfg7LfepqDvo0VvPUjUK2LTtGr0y5HaM1L0gullbaWGnAolw54suHMXk7jtRqvoxoDrBqrQpOnVOt25bk/WpaWmuPuX3WGitKV8JCuEkAHB6Rhv9jtf2qWq/wDh4/8AzOXjKdvw/tM90v8AgHWf5uqPpfLNbNPg0VRK4l7mkk+u6/AbrRkzDcM6qVeBUUQZSMqWRhm9tJLAR59ytZ8eyJN0OW1DRXQ9OB0Dk7z5D+F6/wAUecay9uvuI1r0n1I0ir+kGjtMolzUOdoU3MSrk2XWWZhlTSlIClEcQCzGD4dEeo/7IjHzZJ1Axd7bOnNj7v2L95KD4HHTWmnZUQ4VGHxkFp9rYg3B+V5rjTnKn1BIJUBKOgE9eSI+mDt6bCtBdFAcFPuSpHLwH9ZtR8z6d/WNR/6q9/mGPpjbef7Auin+CVJ/mjUeh9GN3VGrfYfrXxH9lgefiuCjyfN/wxLAF7I8BTpftcznPunq/wBz+sWo1P420vZFFFrla0u2xqpNGrNWLdz1UrRKSbswW8yTafODaSQOR5nAMaqSrLvNIUoWZemfDNGmR/8AmRrPVakk+3DpAwkWHAuOF759jtxyih6X0rZ5WB3iS7F7Q75d9wbGy61CP1KhQ63SG0vVeiV2ksnGXJqQeYSCfDLiQMx+XlJAKVJUPkUD+T8nhHmUnsODXcn0P6196UlZDUNL4Hax5gggfQSkIQgr0iGQAFqPCB52ckcPy8vR6PEZHjERFCZKkS0y4lYQtLS1JJ8FcJxGWC7gPVRfN4Y1+Vz9H/mFu6diNtIomim1Wh6x1Olyv0S9RWkVmcmHGklyXpXEryOVSfBBR9WOPF1I+wEZRtdNaLB256W3trFqjVE0WzqLKmam3kp4luEqCUNto6rdWtSEJTjmpQjkbebalbJ0H0atGSZRLSVNtalSTbY+wS3KNpA+5jEYLfZGGodRo2hOg2msrOPsStwXRNVCZbQcB9uRl0FKV+lIXNoVj4SEnqkR9e1FYzCcF8WMW0tH0n/mv5icHw2Xqb1WbS4jKbVlQ7U47lsbS4m3laNth7grH9VPZDG5ar3NOuaM6XaUWJZ6XFCWZr0q/U551GfNLy0PNIbVjqhKVAHkDF6ewrtzzrPqRbGjG5qzrTsKu1qYbkqNcVF7xqQmJtauBtl9hxSi1xrykLC1JCiAeuY1JD6yr5Yiwt2WebmZZ1yXmUOpeS4k4UlaehHo5cvlGR45j58oeo+KxVAmfIS08jaw9w7L9qs0fAR6cVuAvwujoWwTFulkoLtbXfguc4ne/cHZfUOUoLASnGCnIV0xz5f7fmjR07ajaZSttm6hq67LpbdL09v2UduCWlmW+BmRqCHOCcaQkckpUtxp4J8C+oDkmLhKB7Ie3H0ag0WlVDQ3R2vTsrKsy652YqM8l2ccQ2EqecCVcIUsgqIHIFRxFk++vtNdQN+lp2Ja1/6R6eWM7b1TdqMnP0idmnnnO8ZLS2Vh4kcBBSrl4oTG/wCds4YPiWHGKOS8gN23Bv8AoXx38ET4MfU3IWdY8QrKYNoXh0c1poyC0ghrrB1zpfYiwvzZWnbTgr6aXbYQRn3eUID1+XNR9JVbZ7xtwqSUgAeOY+bZtN/tpNtn+HtB/nzUfSYWMpSOeOR+7HL6Mm1LPbbdv1ha39lWt/CHCLbfepOO9pAN1gS7T7tV9ZNjuvNsaVWBp5pzd1IqFtM1x2ZqypkOodXMOtFCe7UBw8LQPTqYxuJ9kUbpeFP/AMDOiWcfGTn9KOv+yF0LO8jTpWFd39D+TysDIQPLZrqMggZ5ZjAsG3MDKOE+I64+6I1TOOcsUpsTmgilLWNItsPL3L6U+Cx8FbIOO9P8MxbFMNjlqJmanOu4uJ1OG4B22AWwV/VFG6Q8jovokoeI72d/pR07UPt89yGo9hXtp/VdHdG5Kl1ykTdHmHWHZwuNNPsqaUpHESOIJWcZjBPwKHvgQPu/mgULSMqBHh0xg+I5nJIjVZM9Yw9tvHdb5hyvoej+Bn00imbJHhEQc0ggkuuCLEEDV2IVLhARw4GAlQHqwf8Ayjc09jxoSvZjqMCAf/hDns5HX+sZKNM09Ffaq/IY3NPY8P8AaY6jf94k7/MZKO86UOP22H9V31WXjH2Sh/8A9mzgL28eH9Lllq3S6l1rRHbtrbrFb0lTqlV7YtioVuUlZkqDLzrDKnEpXw8+ElPPEatafZEu59KQk6J6IYxj69OjH3QoRsn9od/aKbuP+76t/wA0cj508bx1SzLXUM8bKWQtBaT25BXyl9ju6DZTzhg2IVOZKNtQ+KVrW6idgWXI2I7rZP0w9kWajy1zU9rVzb7Zs9aLjiG5l63qhMJnWUkgFSGnuJLhGR5hUCeg54jZ70i1WsjXbTSzNV9OKvLXBY1ekm5+nzSRyW2SQUkdUrSpKkKSeaVJIPMR8zbCiSEcyQRjOM5GMZ8PXG7n2DUjdktsDobteE37WTF01t+ilaSG1SPG2gFrPLu+9RMYI5Z4/XFXS7OVfXVT6aqcXNAuCrvh/fBbyflTAIMw5chFM8yiMsaSWuDg/s4mzm6AdtiCb9l5P2+G1qk39tyo+4qlSMsm9bHnGJeYfSjhcmaTMOBtaHFAc0tuKQ6M8gC4B74Rr6bF+0g1U2GUrUmkaeWNY14MXRNyk5OqrKnwphTCHEJDfdkDmHldfkjcE7VRyTZ7O/doZ/g7tVmzbbecfXiUd3j5eLGI+fc7nvXQVJVhRGR06+HyeEdN1LlkocWZWUjtMjmAkj32XrH2PzDaPOfTWryxmSHx6OnnAY117WIa8AWsRpdc891sDJ9kT7pQE50Y0QUcAHz5zGfHHndIzRdlTvw1K342jq3ceolo2baExb1Wk5KVTSFPHv0OslwlwuHrnlyjRTjbM9jhf2Ltzf8AhHTP5oYz0+zhiVXirIaiUuaQdtvJV/DY+DJkXLvT2qxTBsOZDOx0QDhe4DpGtPJPYlbCmplwzVl6eX5dtNl5WYqFKo87Umm3c8DqmWVuBKsYODwYOPTGpOn2RNujAH/wL6Hp5dErnefM+lR+T8cbXOvf9hPWT/BSrfzN2Pme/B9R/LGz9Usx1tC6H4rIW6g6/wA3C8I+x19D8q5wp8UlzJRtqHQuiDC6+wcH3GxH4oWeC/e343JahWTd1jVfR7RuVptZpU7SZh5h2c71luYl3GVLRlWOIBwnnGBrgLco81xlfDLlOSMZwnHpPq9WIrRI59Ym/wC8q/JHhOI47VVwYap+oj9YF1+vnTXo1lnKMcjMuUjacTaS/Tf2rcXuTxc/Svoz7Dy59JhtfcWU8fuFpCQRnoJZGIxb+yGEhO0vS0jkn3ds4/kb+YylbEf7S7a7/gNSf5siMW3shoE7SdLQCkH3ds4J6D+s3+sfTuYy7+Dsljv4Y/QF/Px0Cs3rXRuaLf8ATXf8T1pxHPRIKleA+EfACMsfZCbJFbuNxstcd40pUzorZTjNWrhdQQ1UpnOZWSyeSgspLix4No9K0xi/tG0bjv8Aua27LsyjztfuqszrFNpkkyMqmph5QS22kj7IlQ6e9HPljMfQg2K7Urd2bbdLN0fpIkZqv90alcVSbTj2zqroBfdHiUJ5NoHwEJx76PFOmeVfthWeNKPvUfPqV+tfw9PhCjJmV/tVQv04hWgtbpO7I7e3J6bHS3vquRwr0JdlMu0hlsNtpwAlKQAEgejHyAR4NusSTto3BqyR/wAS6x05f/JXPCPaJGsU6fmqjIS07Kv1OVLZmGErBXLBYPBxjqMhKiPTjMeMbqU8O2XcL5wVmzKyfV/WrkfTdXbwXlvYEfUv5+sra2YtStfcHxI+f64/SLFfNhaz3THMe8T+SL2dguze4N8G4Kg6VSE3MUO0JZo1O5quyOJdOp6FhJS2ogjv3FZaTkHzjnokxZM2MssD+An8gjcy7ADRWRsraZWtY3pNsVy9rgmXEzOPOMhJEyzSPtQ4Jn18j1j5OyFgAxCvjjcPZAJP0lf0j/DB61VGRci1GJ0DtFTKWwxEdnyfhAcXa0OI9VmF0a0M0s266dUrTfSazqRZ1oSLQ+oyzeFzTmBxPPLOVOuqOSVrJPPrFHVjcFohoNSm63rPqfZGm8ioKDSqxUG2lTBSASGW/fuEZ5hCSfkj8XdZrvSNte3TVvXSsMicl7do7s9Ly3jMzRHCwzjx43VNpx48UfO51l1i1G171Cr2qGrN0T143jUH1POvzDhWhhIUSluXQcpaaT0CUgckg9cx7vnPO8OCRNhp2ankbAbbcfqX45/Ba+CfiPVSsqsXxOqdFTRvs6S2uSSR3tFoLiBcDdxJNttjdfRD27bsNv8Aurpt1VvQLUOm6iUijzjcjUZmVlphlDT60caU/Vm0E8geYBHKPWL8v22tNrSuq/bxqAo9o0SnvVSpThQpaZeWaSVOOFKQVHhCScAE8o18fY5GVaLbkEqUogXXIjn6TKLJMZht9LSU7M90zYJwLFq6ufj/AFs4cc8+nEd7guMyVGFitlFnFpdYdrE/sXjvV7pTRZd6h1GUKSRzqaKVkYe62qztBJIAAv7R4Gy4Oim/3ZxuAn2KXpPuA06uW4XlBLdOVNmUnHlYzhDEwltaz9qDF2U3LStRYm5Gbk5eblXkFp1p1IUhxBGChST74HoQc5j5fzb7zTkvMsPzDE20Qpp5DigtsgYykg+aflGI3PexB3p3duR0hurSTVauzVyakWSthMtU5pYXMVSjO5Syt1f/ADjjS0lsrPM5TnnmNSyj1H+2VR8SqmBr3A6SNwbL6g+Fd8BJ2QsI/hHgdY6opmOaJGvFpIw7Zrg5vslt9uARcLGb2ynZnW7oO0N0WgdBl6PpnPTyJW5aDLI4ZehzThw3NS4HJEu4tXdqRjhaWocOEqMa+GDkYGUkclA5CukfSz120lomtWjWpukVwybdSo9wUWbpbiXMc1uNEIUD4EL4Dn0jMfNfqtLnKFVqlQahxGfkZl2RfJ+ydZWW1kfdEeedV8tso6tlVALMeN/6y+4vscvXWvzTl2fAsXf4k9AW2cT7RjePZv5lpBFzvxfdboHsf1J+kSniFFI+iBXuniOCVi8ntSkBHZ67vAMBJsqc6eniTFnPsf3+0Rnv8P69/mysXkdqb/c9d3f+Bc3/AJ6I9gwh/wD6AaT/ADZ/4V+WvU5t+ttUfPER/wCO1fPmeP1Z0/wj+WLktoW2i693G4LT/Q61O/YaqUz3tVqDaeIUqmtlKpiZP2qFJA/hrQnrFtUwoJdmCopyCpRHFjAHMkn0YKeXXMbtHYu7I1batBE6sX5RhJ6yX5Ksz8wh5GHqPSc8UvKHPNKlhXfLHXK0JPNEfPuQ8ruxOuDCLMabuPzA2+fdft18L3r7FkHKktXCQ6tmaY4WbfLN7vt5Mbc++w7rLhppptaeklhWhplYVMl6HZtDkGaZTpVsYDbLaeEZV9ko81KPUqJJ6x3ooCVNnzSoqHh8oj85NXprdUlKQ7OyiKm+246ywVgOOoRwcS0IPMpHeICj0BUkeIj9NfvmPth+WPrimY1oDWbAC1l/MzWyyyyOmnJL33cXHkm5JN++97nubr5sW6jB3PbkSP3QLkH/AOU5iOPtjSDuT2+g9PdxQB/+UWIr7pv7Z3cj/wB4Nyf6zmIo7Yf7ZTb5/hxQP9Yy8fGErycU1HnxB/xL+q+AkZCaG7f9DaPphX0pEJC3HOJKQeJXh1Gcc403PZECUI3caS4KUp9wLaifk8vfzmNyQfXHfDmfymNOj2QZIT1V3kaMU6myc3U6lMWMwxLS7DRcXMOrqT6W20AdVqVyCRz6R9GdVI9eDuaN7kfpX4WfY7RG3qdA95DQI5udgLMO5/WsWuyfaZd+8vX+0tHrbVN06jOHy+4aqlHKj0pBHfPZwQHFJIQgHqtxPy4+hFplpxZmkVgWnplYVHlbesqi05mm06TYTwpl2UJAA+VR6k9VEknJMY/+yx2MSWyzQCTlLikZRWttzJaql2zSRxKYcAPdSKFnmW2UqUD4KcU4vxEe8b3d29k7L9A7m1cucy1RrSB5Bb1H70JerlVcBDbCP4IOVrV9ihCj6Aasi5fjwbD/AI1U7PcLk+Q8l2PwuuuNb1RznHgWX7vpIX+HAxvEkh9kye4nZhPDN9rlYxO2w7Qc6IWCva7pRV3pXVi6JTFdnJZz6pb1FWQlSUkc0vzIy2nxS3xr6lMadKQUpSkpSkgYwOnoxHfNUNTby1m1FvDVXUGtOXFetcnnKhPzi/8AnFq5JCB9ghAAShP2KUpHhk9DAwAOeAMDMeCZwzQ/FK101zoGzR6L9k/gw/B/pOnuWI8LYGmrk9uZ45LyOAebN3A9N+SVGAxkFQ5ePLMPVzj9i36DWLqr1Ftm3ZZU9XqjOS9PkW08+9mXVpbQjHU+cpOceGY1iKFz3BrOTsF9B1FRBTxukmIayxufIW3J+a+620fY9G3pNs6Nambka1TiirXVUE0KlOODzlU6TUS4pH8FcwtQPysH5I2L1hIUCR1HDw5xyjwfbRotRNvWg2k2jNEbQ3KW1QpamLIAHfPJQFPOE+lbhWon0kx5Jdm8S1bW3s6TbOJjyRVcuK1KlcC5lSvrLzKkliXIzgFbTc27z5kNjHjH2PgdLFh9DDBIdJ2Hvc5fy3dX80Yhn/OmJ43RMdI1xkk2/BgiFgT6BgBJ81ja9kB7fUX9tmszXWjyINesOrBM4pKMn2pmylp0qxz4UOJZV8g4vTGm+QUqUhSShQJBSfsSD0+50zH0xNZtMKBrZpPqHpVdCG3KDcVFmqPMFSAruw62UheDyyhXCv1pEfNsv2xa9prfN5ac3VLOSVy0GqTVGnmlcyh5h1TahnxGUZz8seLdYsHLKhlYwWa7Y+9fqv8AYxOqLa7LdVlepdeWkfrYP/y5eR6gSN3/AKwV5WxftCNSthc5qTP6c2RZF4v3MzIsTYrK30pZTLqeKeDuz1JfPzRkPV7Im3QqyPoK6HpB/wDWTp/KqNfUjBIhGiYfnHE6aNsMMxDR22X2PnT4MGQ8wYnJjGMYcyapktqcdVzpAaL2IHAAW8X2UnaJ6pb81axDUSyLEs73NGQ8m9pi+fKA+F5K+8UeY7vlj0xlwuedmaRb9eq0sGXX5aSmJkIcJKVlDalAHHQZA+5GsX7G89/uq9VF/I9GzZfn/oVeH/ZE7/oVR9J5KxKeqwmOpneS9zSSfcV+BfwrckYXgHUmtwXCIRFTRuj0sF7DUxhPNzyStRyb9kPbn5abnJdGi+iZbQ6tHN2c84BRGThXXlH5FV9kJ7mqtTKlSnNGtFpdial3JZZQucJQlaSkqBKuZAPIHlGBSp/8pVH/AKw7/nmODHzxUZ9xcPcwTkC54sv3Cwj4GfTLwYpHYRGXaWm51E3Iv+N5qmy2GmmWh71CEoGPQBj/AGRUhCNNJJ3PK+rWNDWhjeBx6Dy9w7JCEIwspCEIIkIQgiQ5/JCH3Yab7Jv25WdPsDtQF0Pc9qbpwtxzubks9yYaRnGX5N9KgU/LwzCxG3MSDzTgJ8PVGjb2RNyv252hG38Je7uXqD9Rpjw+Ehcg+sJ+6tpv5o3kACkBJOcAD7nhH1B0jqdeFaPxXWC/nv8Asl2Xm0nUYVjBYVMEbj6lt2f/ACqMIQj1BfnukIQgikWPHMUorkZGIl4B6TBSDyqUIQgopHIlvr7PrP5I48ciW+vs+s/kgpM5XGd6u/bRBIAAOOeImX75z7aEFa7hIQhBUJCEIIkIQgrGDZImSSCBnlmJYr4HoEFFx3UYiOZEQgeh8IBQK0p+2sece3/6gtOnKG7ft7hOPAyKDy+6YxPxl77cGlGR341+eI4WZ+2KK83y68Eupv8A+txiEj44zsf/AErUH+kv6mfgqS6um+CW/J2foSEIRqy+gEhCEESEIQRIyAdlf/dD9o3+Fa/9XTkY/wCMgHZX/wB0P2jf4Vr/ANXTkd3lf/tOD+uP0heTde//ALi4z/8App//AAnr6CpJVwoBUk464zywIxoaZ7WtP6t2hm5PdtXarQbmv6TlaLbVGpbauN22UGltF6ZfSfevPIWlKCOXdA45rPDkyGOEY58hnn05Rqs7ld7dY2U9tJqXc9Qm5tWj9bpFrUq8JBtWQZXyFHdziUdO9YUtTg8SjvE584x9V5oxKnpWQyVA9nxGj6l/OF0ByPjmYajE8My/IWzmkkcQOZI2vjLox5F42H4xAadnFbSzrauF95lKg6lKuFOOSjgcvxAR88rtAtwurG5DdHqXdurVHqdn1SmT8xQZK3Jhf/o7JsOFIllDABdKuJa1jIUpYIJHDH0KKLWaXc1DpVdoc9LVeiz0s3Nyc0yvLc0wtAWhxB+CpJGPuRrV9utsKTW6c7vN0rozaq3T2W2L6k5Zo5m5VOEtVIpTy4msJQ949yePnwRrvVHCp6zDQ6nJ0t3IHde9/Y9+omB5cz06nx2IMkqW+HHK7fw33HskHjXbTflptbYlarHiSSecIiSM4BUT4k48efUcicY6eb0x4xCPlx9r2J3C/odcSXEOOq24I73T5zGwN7Hz29KvfcFqBuCqsiHqLZdKFOprqkHgdqc6FpUpBPI8DDaz6UlxI5BUa/ClISlSnFBLaQVKPoA5kxvq9kft5Vt52Q6VydTkfa69LmS5d9aC0cLnezeFNNrx4tsIl05+SPRul2DCqxRsjvkx+0V8HfZDeqP8H8gyYfC+01e7wR56flSEe9o0H+uskN2XFRbNta4bsr803TqJTJF2ozj7i+ENstIK1Eq9STzjQr22b06tQu0ptndncc8/KSNxXpMO1tKzgppU+sscJA5EttLa+62FdRmNmXtvNxA0U2SXLZtPqbUvdl+zbdsSvnYWJQAPTawnPnJ7pHAoeIfjR142gVpbfbSQCnibcHEnkAMH4WCTj5I3HqnmV8NdBBFuIyHn5z+xfM/2OfohS4plLGcUxJoDcQaaYX/mwPbI/wC+QPexfUQStDzaVtOd6kHOc8lerHLGMYP3Y0H+1n29J2+b3tVqdISJp9pXM+LvpKkow2lmbUS+hHhlEwl/IHIBxPyRuDdmvr4jclsu0O1Lm5xieuFNKTR6wtP7OlCZd1WPDi7sL9SsxjK9kH7ePdjoJp/uDo9PS7WLOqhptTeQ2Cr2rniEhSv4KJhLOB6XQfCNp6gYYMTwb4xFy2zge9u4Xzj8CfOM+R+qv8HsSNo53PppPLWHewf7YAB8nLUC8B16c/XGVLsWxntFdER0/rar/wAzXGK5WOI4zj0k5z8v3esZUOxcz+qJ6JcPvvJavj+Rrj5+yk4OxWAju9v6Av2p+EYb9PsaP/8ATTf8BW+JMKLUu44SlKEoJUT+WMam2/axp5T9427/AHWz1WpN0am1OvJt6TYaUFKtqUalGA4hY6pefJSr+9cIHvl5yUOLUlrKiSQBgfCIjVRqu+ea2c9sbuOp93VZ2X0KuytSNPuVHF5lLdEs0lippA8WyQlwEc2io/Yx9U5mxKnpDDNUAadYG/Y77+/1X87fQXIuPZhgxehy+8iUUxe5o5lja9hdGAOb86fwrW7raTrky9TKFU6jJ0+ZrEzLyzrzUq0oByccSglLac+KjhIz6fCPnP7vdftUNyu4PUfVDVuUnaLdbs+9IJo7xP8AxflmXFIRT0ggYDRSpKjjzlcajjiwPo2SE9Kz8nLzzDzE1JvNpeadZX3iVoICgpCh74EEHlyIPyxqu9upsEXRKhMb1dK6CPamZLbF9ycojh7p84S3U0o8Qrk276MIV1JI1Xqrg1TV0BfTu9louR5/tsvoj7HP1JwLLucZKLGYw2arAjZMfwHXvot2D9t+btA7rWeGc9VE55nxzCIqHCpSSQSDzxEI+YCSQHHysv6CC0tuCb24Pp2SEIQRQP8A+cn8sfTO0S/sN6Sf4L0n+aNR8zE//nJ/LH0ztEv7Dekn+C9J/mjUe49GP/xP/d/WvyI+yt/9WwX3zfojWvZ7I/8A/Qfa7/23Vv5qmNUWNrr2R/8A+g+13/turfzVMaosah1T/wC2Zvc39AX1B9jx/wDVZQ++f/xXKm99Ze+0V+SPpCbKf7UXbN/gNRv5o3Hze3vrL32ivyR9ITZT/ai7Zv8AAajfzRuNr6N/y8/uXzf9lW/7Gwn/AOM//gasRPsi7+1c0c/w6R/Mn40+FKUMhJAVjl6+f5hG4P7Iu/tXNHP8OkfzJ+NPgnmfAjAz6Of5o1rqn/2y7+o39C92+xzOI6XQkfzsv/Evo17EZVuX2VbTGEpKUo06t9AGT0Eg0B+KMVXsih1SdpWkDKVngXqIwsjPXFOnfzn54ypbCZxM7sl2kTacKSvTqgLP3ZFqMWPsieX49omk02nPC3qJKNjl04qfPf0D88e2ZoJ+0Etv5sfoC/Jn4Puk9Z6IP4NY/wD4nrTi+TwiB9GSBzz+X/YIjEQguKbbSDxKWE/Pkf7Y+STta3kf1L+lt5vse4H0bLfJ7GB0vdnZoOorKuFVSbHyATrvKPzO21YDvZ36zrKeItzNKdST4KE43gx+x2MUo5K9nRt9W4nh79qfmgMdAuddP+yPxO25m25Xs7tYEuKIL8/SJdOD4qnGx/sj65ef/wCXzf8Amv8A5V/NRRf+vQ2/OX/+wVomrwFLwMDJjJ12NqFL7Rvb9zPEDVVfcFPdzGMRXNSueDmMsvYi0OZrXaJ6SzrUupyXp1Ir04+rwQPIVoSfv3ECPm3JTPExSm/rD9IX7yfCdqWwdPcakk/J5R9LSt7UjICccsc4+eb2mykq7QDdmpJ5e65wf/izEfQycTnhHMDIHLw5x863tD6q1Wt8+6yoMq40KvWeaz6S2Utf/W49o6zG2HRD+kf0Ffk59iwgJzjXydhB/wDtGK0Wk/8AK1J/62z/AJ4j6d1p/wDova//AGdLf6JMfMRpP/K1J/62z/niPp3Wn/6L2v8A9nS3+iTHX9FP/wAT/wBz9BXof2V75eCf1Z//ANmtXj2SJ/yztR/vNa/zpaNYjHTr1zGzv7JE/wCWdqP95rX+dLRrExoXU4/+mZfcP0L7J+AN/wCqvDf/APJ/4r16No9qndWh2qmn2r9kTK5e6bbq0tV5TJJS6ppziU2sDmULTxoUBzKVER9HrRHVW1dddKNP9XbNm0TVsXHSperSeCCUJcRlTasfZIWFIP8ACQfRHzPx75JBUkghQIGSkjmCB4nl/t8I2uvY+O6dNatLUDaPc9RR7Z0RS7ltptbvGr2vdcCZphB6kNuKbcHyP/IY73pFjxhqnUL/AJL9x6ELw/7Jd0ZOLZbizZRMvNRbSW/mXu/+V5B9znFZCdVuzyoF+do/onvHYlaWzb1Foryq7KrxxzlYl093T3UI+yIbec4ienkzXjGTmqViUt+jVKtVqdRJU6RlnZqbfWQlLLTaStayo9AEpVzj9cKbCkLWUFKskcsnPyRhl7cHc0rQzaLUNOqDU0y19ahPqt1hCF8LiaYlIXOr9ICmyhn/AOjH0R7rXfFsMpp6xosDuff+0r8h8pwY3n7HMKyxJIXloZBH/QjDi43/AKoc4/1QB2Wo/vF3B1LdJuU1Z1xnnlvU+q1VftUFHAl6ayEtyrWPDLTYUR4FZi2bmAccJwPsvREBzCCVKXgHBIwefX1Z5QVkpWAkqJSQAPEkYEfGlbUPnkfI43Ll/UdlbLlJhOGQ4VQ2EUTWsA4GloAHuFgt2XsFLzkK9sXlbeln2kz9BuurSU03xAqSlam3W1kdQFBasfamMo+4vR23dweimpOit2KmRbtx0p6nzDrBw4xxAFDiPlSoIV9w+mNIfszO0HqOxLVipzNak5649Frl7pm5qdLZLrCmye6npYHzVOtpUpK0qKeJAPPKUg7uehO4nRPcZaUte2j2pNrX1Q18KVGTm0F6VWRnu3mDhxlzB94sBX3MR9RZDzDSV+HNpXbuaNJHmLW/Qv58vhn9HMwZSz7VZlhjd8WqZRPFK3drXOOrST+C5rwbDuACtOLUDsMN/FqXPUKTaVp2VqbbqHiiWq8nX5eV8pR4LXLvcK2lHxByAenKOXZnYSb/AO4plpNetzSyxZbiAL89dDcwEjPXhlkrV+KN39xDSEqUtTbI9JIAjo9xaj2PZjTs/d98WdbFObHN+fqrEulPrUtQjjfclwfX4gLrX4vt7vctng+yS9TX07KSKOB8jRpDhE8uPqbP0l3e5byvKNnmjle297ZND9ErmqtMr9eti3ZSjzk9IpWmWmHW+qmuPzijJ8Rn5PCMXHshH+0otL/D2lf6KYjNlaty25eVHpt1WjXKTc9uzqEzElUJCZRMS000RyW06glK0nBHEmMJvshH+0otP/D6lf6KYjvc6RhmCzsaNg236F4b8GOuqKrqthFTVfyklW1zttPtOcS7btutMUe+V6/9sbePsc3+1118/wANGP5g1GocPfK9f+2NvH2Ob/a66+f4aMfzBqPCulv/AGyz3H9AX7HfZGP/AFWVP/xYP+NZn922Ttd3GhJwfcLXM/yF2NHDs0tmc7vU3KWzZNVkJlWlFGSis3hNoHmrkWynEpxY9+8sIa4fg94eiTneW3VyM7UttW4GnU2XmJ2ozFlVlhiXZQVuPrVJuBKUJ8VEkAenMWp9mJs1kNmm2y3rYrUlLJ1arwbrl2zKUnKZxTYCJME8+7YbIbHpV3iupzHseZ8rnEsSp3OH3uMEn19obfOvyy+D78IMZG6f41FRvtXVj42RDu0eG/XL/wBwGzf6RHksiklSqZQ5GVp1Ml5emU6Xl0NMtNAJbl2kJwlIHQJAAGPkjXw053tDdT2y9iWHZVVXOaMWNRLgpdL7pRLFTqSWgmank/CR0ZbV4pQpXRaYuL7Zfe85td2/v6bWJV/JNY77YepdOWhY72l03pNTgA5pUELDSCOZW5n7Axr+9hmlKe0N09A6ChVofL9YEddmrNOnE6fC4NgXNL7e8WHzrcfg9/B7MvT7HeoOKsJPxaZlPfe/s2kl39+hp/rlb0Cvrf3P9kfPV7T/APugO63/AArd/wBC1H0KlfW/uf7I+er2n/8AdAd1v+Fbv+hajh9Z/wDqMX/xP/lK2v7Fn/8AfSv/AP0x/wDFYrDYQhHzrF8oe8L92j39xW4z7Ha/tUtV/wDDx/8AmcvGU7fh/aZ7pf8AAOs/zdUYsfY7X9qlqv8A4eP/AMzl4ynb8P7TPdL/AIB1n+bqj62yd/2BD/UP61/NT8IX/wBdVd/+sj/4o185cdEeo/7IjEB0R6j/ALIjHyI3gL+lYclcad/WNR/6q9/mGPpjbef7Auif+CVJ/mjUfM5nf1jUf+qvf5hj6Y23n+wLop/glSf5o1HunRf5VR7h+tfkP9lf/wCrYL/Wl/4Yl6p3LRAICsZGCFkYxFUoQfspgq6A8avyxha7ZDenrxs0sTQyuaGVa3aRUK9XZ+SqC6jT0zgcaalkOI4EqUnhwpRyR4CMCTnbodoOpKv+PGmwTjJxa6Bj5frkeh45n/D8NqTTTghy+JekHwJc552wNmY8IMQpnue0a3lpux2k7Bvn6rdluWx7NvSTfpl4Wtbl0U1wcK2KlJNTaF+sLSecYK9//Yk6Rao29Wb82oUGl6UauS7Tsz7SMPFuk3EvGe5DSiRLPqOAl1GEFRAWDniTapss7ebUWvanW1pxu0oFoO2vVp1qQaueiyqpFykvOEJbM6ypa0KZKiOJYIUkHiI4QY2m0OtzbQWlLTjvJYB58XInGflBz8mY5VPU4Vj9M4Ms4HY3G4P6l0+M4R1F6KZggEkhp5T7TbPLoZQORa9nDsQRt6bFfMNrVEq9tVmrW9cFOnaRXJGZck5yUmWlNOyr7ailba0K5pUlQUCD6PEYMfmRnj7fjb9R9Mdzli6w25T2KVJ39SHX6ihCQEOVSTcbbdeIHwmn5cqPUq5mMDn3MR8r4/g7qGskpTuGmwK/oW6JdUIs5ZVocyQN0CoZct/Fc06XD5nNPzW80iC2vKW3JcjiStPAR8hiMSuOlhp98cihCl/MCY6pmxv/AK5C9IxC/hOI8ivp72a0gWdarYThApkqAPU0iNZH2SMod5tJY4lEBdfcSnPiUyYP5BGzbZDgdsy0nQSUrpUoofdZRGsr7JJYcSnaPOBOW1OXAxxY5hXDJHl85j6w6g/9izAcbfqX82/wI7fdZw0O7ukH+XJ/zWrqAAlAHgMQhz8Rj0Qj5O1m/K/pble7U4nk8+tuPoTJwAVEj5YYHgAIeJHjCM6yTclcdws23b/n+0n6VcFtN/tpNtn+HtB/nzUfSZIKuFPhyPSPmzbTf7aTbZ/h7Qf581H0mwDyIOOUfQfRg/8ARp/e3/hX4lfZV/8At/Cv/gy/+IFaDrtsb2pblbsp98a4aN23qFdUrJop0vOTaneNmXQtS0tgJUBjicWenPMeQJ7I7s7eFPFthsQqxzOXuf8A448b37drPZmxTVyhaTXBopeeo1Rn6G1WxOU6rSkq22hx51oIKHQVFQLCjkcsGLK0+yQtMUpSk7V9UCQMf+kdPOfu4jcMWxzAI6h0dUWeJybtBP6F8ydPek3WivwaCsy2ypNC8fe9E4a0Adg0SCwv6DdZNneyO7O3u142w2IDj0vf041hO2j25aK7ZtyFgWVobYVI09tiatFmoTEpJlZS7MGYdQVniJ58KEiMoi/ZIemBQoHavqjgjGRcUhy+ZMYRe0i3tULfbrLa2qdA0/uDTqUp1BTRlSdQnGZlbykvrc7wLaGOHC/GPPc9YxgU2HmKj0+JfYgAH6QF9pfA/wCmPVzCs7RVucGVAoWsk1eJNrbqLfZ9nW69juNljxPQ/aq/IY3NPY8P9pjqN/3iTv8AMZKNMtXQ/aq/IY3NPY8P9pjqN/3iTv8AMZKNU6Tf9qD+q/8AUvf/ALJYHDpw4O3InhHfzd5gFZeNx2lkzrpobq/os3XBbZuq356hJnlS/eiT79ot973eRx8PHnGRmNcVPsbqvd2FndzTEnGcGzF5+6PK42f7suS3bNoteuu76xSretinyy5ydnp19LbMqwhOVrWtRCUJAHMkxbSN/GyMgKG7Pb5yGCVXXJcR/wDaR75mDAcMrJGur7awLD2rbL8deivWbqDlakmgyY97YpHXfoiEo1gWFyWvtt22WFfTT2OfYFLuGnz2r25O5L0txJ+rUii0FFOXNc/eqmlvulCSORCUA4+y8Y2MNP7EtPTKzLZsOwqHTrctCjySKfISMo3wtSrCBhKEgY6cySeZJJi2CsdojsXo0o7UZvdfoUW0JJPk9eZmVrGOfChrjUs/IASYxd7ru3v0JsqgVWg7W6bUtYb3Wju5asTUquTo0ko8u8Ic4XnyPiwlA+WOHC/A8GYXwuY2/PtXcfQdyt3xmh6xdVayGkxGGoqAzjVF4cTL7F3yWsHqd3WXD7f3dhRbT0Rt7arQJ5iavO6p2WqdaabXhVPpUuvvEJXjmFPvobQlJ6pS5nlGoaceCgoAlOR6QcH8YJjv2qOqd+606g3NqlqbdE/d19VaZXMT1QmPfOK5pCWx0Q0lPmJQnzQPEkmOgHmc+MfOGb8y/bSrNSBZvDfcF+5/wZOhUPT7KkOBF2uYkySPHDpHAB1vRoAaPMC6Rtmexwv7F25v/COmfzQxqZxtmexwv7F25v8Awjpn80Mdx0t/7aj9zv0Lyf7Ib/6ra3+vD/4rFn117/sJ6yf4KVb+Zux8z34PqP5Y+mFr3/YT1k/wUq38zdj5nvwfUfyxuPWj5VP7nr5m+xQ/9Txv+vB+iVRiRz6xN/3lX5IniRz6xN/3lX5I8Oh4b836Av11bwPm/SF9GfYcVfSZ7XArHAbHpIHLr/WyIxbeyFz/APFN0tSp1KeG/Gcq6BP9Zv8AP7kZR9igCtmG1xQJ82x6OSPVLJi0jtX9s927tLN256M2sXpZioahMvVaeQ2XE0qnIk3lzEyrHilAIQPFa0DpmPr3GKV8+Buhj5cxo+kBfzH9Kcw0mD9WocUr36IYaqWR58g1z+Fi47A/ZEazW6hvQ1DogRT5IvUmymH2/NW8U8E1PoB8Ej6glXwi7jpGyfr7rRYu3TR++tZr7nkyFr0OQXOPAHz5pY5NsNj7J1xZQhI8VKHoj9zTbT+z9JbAs7TKxaW1QLVoVLYp1PlG8YZYbRwgkn3yscyrqpRUTzManfbsb2l6n6lSO0ywKspdi2k/5Xc7jT2U1CslJ4JckHzky6VHIPV1Z+LEdRO6DLmDBg+Xb6T6rf8ADIcV67dUjI8kUpJvb/2NOw7N95G3q9yyj9iprld+5Gi7wdbL+fW7X6/f7TwazlMlLCUAYlkHpwtNlKMDl5pP2UZSd1IQNsu4Iozg2VWP5o5GFD2Ofj6X/cEpZ5G8Zcek/rJMZr91CODbLuEHX/iXWf5q5HbZZqnz4K2eU+08OP6VpXwjcCp8M6tVWHUbQ2GGeFrQBYABsYAt6Dn1uvmxM/W5f7RH5BG/v2SMhLSPZ1bZGJVKC0ujTL7mOhcXNvLUfkypSjGgQz9al/tEfkEb0HYd6hSl89nvptSG5ovz9tVSqUGbSCfMKZhT7Yx6O5m2P9xHjnR2UNr3X50H/iX6a/ZQKOZ+RaOWP5LKlt/nikAK/M7dSdm5Ds9r3YlQ6lmauGiS8xjpwCaQ4Cf8ZpH3Y0ciAlJCRwp64HTx/PH0Ge1G0SrOvuxnXqxLZkXanc7Mg1W6ZKtjz5l6TeRM90nPRTiWVtg+HHHz5gQWkqwoEpBPEMEcs9PD334hGesMEjMQY8D2NIH1lT+xd4xTTZJq6GN4E0dQ4lvciSNtj/hIW277HGz9Bfcp0/8ASuQ/miozF77OezLdPn9odY/my4w6+xxxjRjcoPH3VyH80VGYrfZy2ZbpyeQ9wdY/my49Tye0Ny8wD8R36Svzq+E7b7t1bp/KYv8A9kvnM+HMnpGe/wBj0VCdlt3GqNMZC0yc1Yy1PBIwlRam2ykqHrUo+s5jAh4cvRGz17HV0RrSatrxuKnpN2WoCpeUtKkqcbIDzoX5RMltX2SUpUwgn0keiPBOnFJI7GYHRji9/wBa/Y/4dGN0tF0wxMVR3ma2MD+m5wsPmtq+a62nElRAKufnjp64+bJunkpam7nNwdPk0oak2b1rLbSE9EjytR5fPH0irhrEjb1CrFeqTqWKdIyzs7MLJ5JabSVrJ+4kx8zLUu6F3zqTf97OPKmlVeu1CpB7Oe8S7MrUk/dSRHp/WqRohhb6lfBX2KOimOM4vUNHseHGD7y8kfoW497H9/tEZ7/D+vf5srF5PamJz2em7zn/APMVOH/xJizb2P7/AGiM9/h/Xv8ANlYvl7Ru07q1A2Tbm7EsujTVwXXVrXekKZJMJJXNTLjjaUNgD5eZ+Qn0GN0wZhdgDA3nwjb+yvkLqxUxw9aKuaVwa1uIkkngATNJJ9ALkrUr7InZKN225aVuS8KUqa0YsqYbq1b40/UarNhZMrJZPIkqQVuJ6d22nPNZzvOzz9OpNPmpudeZp9Nlm1uuuur4GmGkpJUpRPIJAyT6otH2NbU7b2b7dbL0cpCJWYuMJNRuKohIBqdXdSC85nxSkpCEg9EISByAjGN26O+B3R/SFra1YNX7nUq+JQqrrzLvn0ug5KVp5cwuZKVN48Gg4fGOtweghy9g75qi2qwc7zLttI/16r0Tq7mvE+t/U+HCsGJNLr8KHmwiBu+Yj+lbWe+zW9gvxtj+8ud3ndrFrDc9InZpWk9v6eTtFtNhRICpVNTlOObI8FzC0Kc8TwJaH2IEbDi/fMfbD8saZfseQJ+nP1GIAH/weTeP8oSX5hG5ov3zH2w/LHb9PMUlraEVU/ynOeT6b7D6Fo/w2cj4flrOxwPC26YIKeFrfM/ehcn1cbknzJXzYd039s7uR/7wbk/1nMRR2w/2ym3z/Digf6xl4rbpv7Z3cj/3g3J/rOYijth/tlNvn+HFA/1jLx8wP/7SP/xB/wAS/f2L/wC4Tf8A9I3/AMAr6UgUAt88QAyRkjocxjXuzaxYurfaQWjrzflYoFZqth2HLCh28T9XROPTsyE1JxB5KabSFobPxnHn3iYySr4cPBYOOMnl9tGsL2qG6m9dnHaabdNZ7VXNzUhLWIiVrVMQshFYpTlRe7+WVg448BK2yc4cQkjnH1VmmvhpqZs1QAWtc299+Tz83K/nE+Drk7GMfxybCsAl0VUtPOGni9m3cweWtt2F3a/qtngNtNN4aw0BnqrkPl/JGiX2w+4rVvWbeDfNkX/RKlZdrWRNO0S36K+rkWuRVUCByUqYHCoKGcN8CRjzhG7fpTqbZusunVoao6fVliu2ZXJBqo06abOEuNLGcH0KScpUPBQUPCMN3bT9n8Nwul6dwml1Daf1ltCRV5ZLS7eHq/RUHiW1ge/eZ89xHiUlxA5lMdN1Fw6avwz/AKI/tcgfhDy93f5l6x8CTPuD5Tz+0Zmh069UIe/Z0Mh23Hr8h19xc8C60wwMZ5n88RgFcWF5HCUpUByyAR445fd8YR8oaTfcW07L+kHSSTI7cmw242Hb3qByQQnPFjl64y9diht6Gtm9u1bmqNP8qtSwpVdyzhUgkeVA93KJUenF3qyvHilpXojEN8w9fQeuN0rsFdvKdLNpM3q9V5BUpcmoFUXU2VrQAtNKY4mZUDHMoWfKHhn44+iN86dYJ8cxRl+Ge19C+O/h09T/AODPT2qdEbTVJ8FlubvBDvoj1H32WcV1aZaXecdeSmWSnz1KPJKR1Jz90xoJ7h96dZrfaUV/dzQJxcxT7eveXNHyvzXaRIOCXDYI6ocZEwsA8lB7B6xt9dp1uDRtu2U603xIzzMjdE9T/c5RMr4FeXzpLDZSRzCkpU6sEdCgGPnvNuMhLSC406jhCSErGHUjlwgfKrAj0Xq/jr45IaeD5Tfb+cfJ/WviL7GV0gp66jxXHsRZqjlb8Wb6teNUvzEFg+pfT5tW4qXeds0O6qFMJnaFU5Nifk3McnGHWw4gn1pWnMaYPbu7fjpPvDRqnSJNMta+oNMRUyoJPC3U5ZKWZnPgApCWHPSVKWfTGezsUdfk62bGLHoU3UUT9y2TNvWjPL4srcaaCXJZwjJJ4mXmgT6QfRH4vbd7eDrbssue8KTI+V3fYM43dMuW0hThlAO6m0DPRPdKLpPoZMbPm2GPFsA8dnkHj9f6188fBxxyfpr1h+1Fe4tiMrqWQ+bXOsx3u1Bj/ddaOo5gEgg/LEYDHIJKSnw4ehHyfJCPllvK/opkJ3vstof2N57/AHVeqi/kejZsvz/0KvD/ALInf9CqNZP2N57/AHVeqi/kejZsvz/0KvD/ALInf9CqPqzp1/2FF/Vd+lfzc/De/wDW7iP9aH/w418xqp/8pVH/AKw7/nmODHOqf/KVR/6w7/nmODHytUfyrveV/RrhX/Vo/wCoz/hSEIRWuwSEIQRIQhBEhCEESEIQB3CsiHtj3hXt9m7MuSu+7ay60D3hutlGfQC06k/iWqN9309esaHXZg012q7+9sEo2kK4bgXMH1NScw7/APmRvjE8z80fR/Rn/qMv9f8AUvwg+ymTNOb8PYO1P/8AtHqEIQj2FfmEkIQgiRKskDlE0MA9RmCLjwisQMHkIowVxAskciW+vs+s/kjjxyJb6+z6z+SCrZyuOsHjc5fZQidz6699sIkgopCEIIkIQglkhCIgZOIK1uw3U6AefKKkQHIARGCg7lIZxzhDGeWcfL6IyDuorU59kDWe/T9wuh9892BJ1WznKcpQHv3pSccUST8iZtsfNGA3HjG2n2/WmK7i26aU6pysph62bo8jmXh0RJzzHd4J9Hfy7A9frjUrz6QpOc4yMZwY+S+pdD4GLy3/AA/aX9JXwAc2fbTpjQNcfap9cZHlpcbX+Zw+kKMIQjQl9nJCEIIkIQgiRkA7K/8Auh+0b/Ctf+rpyMf8ZAOyu/uiG0Yf/fW4f/ydOR3mVx/6Tg/rj9K8m69C+RsZA/JZ/wDwnr6DKfsfV/sjRO7bwgdo/q+SooHtJbpyBnH/AAe3zjevSpJSFBSSMen5I0Tu27IV2j+r54SQKLbvLOM/1g3Hv/Vtp+1QP9Nv6F+Lf2Mh3/2jTf8A6aX/AIov1rKN2EW/IVmjq2Wao1dJq9NYdmbEmZl3KnZRB4n6YVH3xZKitrHVtSkj3gjZVrNKptw0WpUSqycnUqXNMOSk1LvIC2phlaSlSFpPVKkqIPrj5kdl3jdGm94W1f8AZFZm6JedGn2apTJ5jzVy002rKVpPXmQEqHRScjxj6COwTeNbG9Pb/bmqNOMpI3YwkUy5qU0cml1FCRxpCeoacGHUE/YLA6pMcXpdmw1NP8Rqj7TeD/R8veu/+yG/BwdlzGjnLBI9NLUuHiAD+TmO9/Rknyr9nX82rTy7T/YzU9k+vk5T6HKTb2ilxrdqVpzihlLCcguyC1Dl3jBUlI8VN92qMax5EpPJQJBB9MfRZ3sbS7J3maC3bpFdTTEjVXAZyg1Xu+JdHqbYPdPp8eHKihaeikKUDHz4dUdNby0a1Bu7S7USkPUK86DOrp1QlnCSErSR56CffNkKSoLGchYPjHmvUbKX2trPGgH3l+4H4p7/AEr70+Aj8JRud8vDDMRk/wDSFE0B5J3kYfZZIPUfh/0gHfhL2rZRoLNbmN02i2jDTLr9LqlaZdqq0DHcU1jL8yvPiAhpxOD8L5Y+jHT5OUkqdKSMpLMS1OZbS002jkG0JGEpSBywAAPuRqw+x4NvPldwa1bnKvT8tSjSbNojikZHeL7t+dWk+PJEs1y96QseJjaBvC7aLYdmXRe1wvrl6JR6bNVKdc6FDDLanFkc8Z4UEj0x6v0qwdtHhvxl9wX7/MF+cn2RrqZLmDP8eA028dCwMAHeV5Dnfpa33ghdM1Q0J0Y1qFHa1b0xsrUkSClrkkVintzQkysDj7viHLIAjyRWwrZoBkbWtDlf/U8xn7nLlGtTOeyIt0Cpycepmjuh3tYXnBK943OqPc8R4SVd9zOODOOROSIoD2RHuv8A3INCB/8AQZ39NEp+oeXy86jc/wBUlcPCfgS9aaanbHRXjjtcNFTpAvuRYOFjvv6rbP000q010bosxaul9jWrp7QHphc45JUmSTKsuvkBKnOBPLiISnJ8cR13cJpLQte9F9UNG7hShylXLRpqkOEdWVuIIbcB8FIc4FBXgUiNa3QLt89br/1x0msrVTTjSSgaeVivSlKq0/TW5pMxJsvLDYcQXHinktTecg4TxHwjawaQXUgvBPGOLm2cAg9Pu/m+WNrwLGqHE4Htoz7AFjtbn0Xzj1a6SZxyBitPLmP73VP++xvD9dyxwsS65u4OAv3AsvmJ3Xa9ase6Lksq5Zcydx0eefpk+2rIKJhlwtr688FSCR8hBjJl2LwI7RLRLlz8lq33f60VHf8AtxNvY0b3mVK/ZCRalbT1AkkXA0tKeFIqDZSzNpBHLi4w06R6H0x0LsXSB2imiXHnnLVYH5T5IuPnKiwv4lmKOnI9kSC3u7FfvHm7qHFmnotWZghsBUUby4DgPEb2ub8zgR8y3xP+Zd+7GgH2uGR2iW5kpCT/AMKy/Xw/rRnw8Y3+uNJbeQDk88/JGgL2t5z2iW5g+HtrLfzRmPVOsZthrL/jj9a/Nn7FoLZ3q2n8mf8A8bFnZ7DLfp9FCxFbSNTa2p7UO2JMv2xNTTuXKxRUnBZ4ieb0uVAYH/MlHwDGfS8LQoV/WzX7Pu2kyddtWqSTshUJJ5sLbmWXElK21A8iCCR6+fgI+atpXqfeui+o1naq6d1ZVDvWgz7VRp0wOnepOOBY+zbWCpCkHqlao+hds33U2TvB0BsjWq0nENPTrZl6pTuLico9RbGH5VzHMFCgSCcZQUnxizpnmxtZB8SqflsG3qF1fw/Pg4yZSzAM1YMzRSVTrkN4im52PYPsXDyNwOAtITtEtlFwbItwVZsBxqeqGmtSC6tZ9TcyfLJAq4VMrX0EwyVJZXxHmEocHv4sN6csYj6EnaFbMbd3t7fa7pzMtyNNvqTUqrWnVnjzkKilJCUr8e4cBU2tPTCgfCPn/XhaNyWDdtyWLeFGnaBdlIn3qbUZGYTwuSsw0pSVoUPkKTz6EYI5EZ8s6iZSOG1ZfF/Iv3Hoe4X6OfAn+EvFnvLgpa9//pGkaBLfl7eGygeTvwvJ1zwQuuQhiEed3X22RY2Kgf8A85P5Y+mdol/Yb0k/wXpP80aj5mBOPnSfxx9M7RRSUaN6SFSgke5ikj/8Uaj3Tou0n4zb+j+tfkR9lbH/AEfBffN+iNa9vsj/AP8AQfa7/wBt1b+apjVFja69kfEGxdrisjBrdW/mqY1RcGNO6p/9sy+ob+gL6d+x5uA6WUJPd0w+fxXKm99Ze+0V+SPpCbKf7UXbN/gNRv5o3Hze3vrL/wBor8kfSD2VKCdo22cHr7haKfXmUbja+jW884HkvnL7KuCMFwkn+ef/AOG0/oWIr2Rd/auaOf4dI/mT8ae6s5HpjcH9kVqS5ta0bWk5Sb6Rj+RPxp8K5n0f/ZjWuq7P/S7tY20t+pe7/Y5CB0vg1gFvjTXB/rfqNl9Absprulb37Pva/U5d4LVK24KMo594uTecliD6ObUeOdtpo7XNWtht7TNuUyZqtWtaqSd2FllClLLDBW3MLASCVcLMw8vHoSYxfdgtvat+1/b3ZxqHWGaaqoTi61Zr8w4EtvzCyBMSIJPJwhKHUDxysdeUbUE0hiosPSUzLykzKvJU0ppwgpdQRhQIPUHJBHiDHuuBTxYthIjB3LdJ9LCy/JLrBheLdMurctc+L2oqn4xHfYOY52sAHysdJPZy+X2DnOClQzjkc/7+mKrbcyp1DUrKvTc2pQQ00j3zjh96kEfZE4wOpOBG43uI9j+7etUbtql26P6iXToImeeVMTNIYkGqjTWlkc/J2VrbWykknzO8KB9ilOY9M2hdiRt32w3vQ9ULpua4NctRKY6JmmLqsk1KU6QfBGH2pNKlgup+xU4tQBwQAeceJ0/SjETP4F2+GTue9geF+ptb9kp6fRYKKykMrqu3swuYb339kyfI03td29wFftsQ0iqOgO0Lb1pDW0LarlGtiVZnm1jCmJpziecbVnxSp1SDn4MY6e38uuUoex+n2u++Gpyt3rSWW0AjLiGe8fcAHjySIzctvoYS+pfA3yDhUTgDoPOPp/MY0qO2v3rUHcvr7R9LtNawzXNLbD7+WTPS7nEzVKu4OCZdaUOSm20pEuFDIVxOkHBBj2DPmIQYfg7oL7uGkDudrL8z/ge5PxPOnVSnxR7LtjldVSutsCCX7nganmzRfdYUCojmoguZ5gHnnBOPxGNlf2O1oRV5nUHWbchVJN9i35OlptGlPLB4ZybcdTMTBQOgLSGWkEjr3qo/P7PvsZ9Bt0G3LR3cHqDqTqpLztbTNTM5RaauWl5b6lNvMBAdUhbnCUsAk8lZUcYjZ80h0e070G09tnTDSy06ZZ9jUlruJKQlOQSnqVKUfOcWpRKipRKlEkk8zGidOenVVBUx4jV2DWj2QO9+6+xPhu/DWwOtwSsyRgGuSpfI6Od5ZoDNDrPaPx9RaRfixXo8/UGKfKTM9NqQ1KsJU64tRwEpT52SfDpHzOtYL0GpOruq2og7zhr1z1WtAK6gTM268kfcS4B9yN53tZtz1N247NNT5iUqcvLXvdMs5alvS/F9UdemUFDznCOfC0wp5ZPgQnxjQcSkpGDjAASn0lIHLPpI6eqKetGJse+OjaRcXNvXhcv7FTkGamoMSzLOPZlcyFh8wy73kem4F/Np8l+jSf8Alak/9bZ/zxH07rT/APRe1/8As6W/0SY+YjSedWpP/Wmf9ImPp2WqpKLXtniOAKfLA/xSY5nRNwPxm3m0fUV0H2V4e1gh7Wn/AP2a1evZIn/LO1H+81r/ADpaNYnOASekbO/skQZq209zlwlqtgfcVK/njWJBGU+gkAx5/wBT3D7cyWO/s/oX2b8ANv8A9leFm17+Ltewt4r73HeylyMgAgknAA8T8nzH5oyb9j7aepV0doDoU/prOOU5VLemKvXJkAqbTRkMqRMoXj40OJZSfBTiYvx2F9jDpLu52taba93brDqRadZri53yin01iW8nZDE47LgNlSSoZDIPy5jYC2WdnvoFsWpFcZ0rk6zVruq/CKpcFXdbdnp5tJJS0O7QhtpoFZPChIHPKiTzjYso9Oa41UFZJYRje/deH/Cl+HPlGHAsWythgdLXuD6fS6KzGG+h5LndhuQBuSAr3GkuNMtJIR3hJV73h9PMj0dOUaKPbF7nPpjN514UujzyZ2wLIBtOkcKgW3XW1ZnHfUp7jbPyNJPjG2v2iW6OnbR9rGo+pTVSalb4mJU0e1WiQVTdXeQpDJSPsuDJdI6Yb59Y+eq8+9NOuzEy+ubmXFFxx1SiouKJyVE+JJPXx6xsnV/Gw2FmHxHcm5Xhv2Lvo6Z62qznVMu2L7zCT+M7d7t+bNAZfyc7yVPJOCSon0nqfXCEI+fV+0Y4SP06NXK5bVRaq9t1irW/VkAhM1Izbks8kHqA42pKx9wx+ZCJseWm4NvcqaimjlZ4crQ5p7EAj6DsvUZnXDWueY8mn9Z9X52VKeHgfumoupKfQQp8jHrEecTE1M1Kf8vn35qoTaiAp6YeLq/XlXM/djixO39cb9YiySskkbd7ieOfeuvosv4fSWbRwsYCRwxrTe/oAvoSdl+OHs/NoqQeQsenf/nRYr7IR/tKLS/w+pX+imIvo7MFxA7P/aMFKCf+I1OOScD7L80WK+yD1pVsptQAg4v2lfd+pTHSPq7M4Jy/Jb+bH6l/OL0aIHW+k/8A+g76pXLTHHvlev8A2xt4+xzf7XXXz/DRj+YNRqGg+cfljbx9jmqH0uuvmc492rI6f/ODUeJdLN8ZYB5H9C/Wb7IwR9yypP8A+bB9b9vpWxKQQonhAGAc46x0TUK/LX0ztC8NQrzrEpQrSoUk9UqnNu9JdhtBWokeJwMD0kgeMd3cmmGgCpzly6fN+Xl90Rq1dvjvh8ocpmy7Tyq900oMVe+Xm1AleDxS1OVjn1w+tPiQ0k8uKPonMWOx4bRPq5ObWA8z5Bfh38H/AKO12ec002XaQEB/tSOt/JxD5bvmGw8yQFgl3m7o7p3gbh751suITUpT5x7yWh09a8ppVLb5MsAeCseeo/ZLW4fGL2Owz/uh+nw/+4Nb/wBAIxB8/HPF4+uMvfYa/wB0O0+xn/kKt/6AR8tZarZarGYppTcl7f0hf0K9eMtUOC9J8TwnDYxHDDSPYwDs1rO/q5b0Cvrf3P8AZHz1e0//ALoDut/wrd/0LUfQncWEp4SFdOuOXSPnsdqBy7QLdcPRdbv+haj2LrOP+gRH+n/8pX5f/YtB/wDzpX//AKU/+KxWGwhCPnRhAIJ8wv3ZPf3FbjPsdr+1S1X/AMPH/wCZy8ZTt+H9pnul/wAA6z/N1Riv9jtrSNqeq+f29v8A8zl4yn77CHNme6XhzkWHWc55Y/rZX5jH1vlDbAIb/iH9a/mp+EPt1rrgfyyP/ijXzmB0R6j/ALIjEB71H3f9kRj5FsQLFf0rW3I9Vxp39Y1H/qr3+YY+mNt5/sC6Kf4JUn+ZtR8zmd/WNR/6q9/mGPpi7fFJRoToo2ogK9yVI+7mTaMe59F/l1A9AvyH+yv70uCkfjTfU2O6wB+yOznTDa8TzAuirYUT1/rFqNT7iT8Ifdj6DG/Ps+rG352zpxbF6XxdljS9uVKaqLDtKQytbxfbS2pKw4CMAJ5YjGm57HI2/d2eHcBrGpR5c5SS/wBiP/OJ5/yFiFfiLqilDXNIt7S634G3wxckZMyJBgWOzvZUtfI4tEb5GAOdcei1JaLQ6rc1ZpFuUGQmapXqjMtyMjKspKnJl91XAhCAOZUVFIAHXnH04LSYnaVaVu0uqTKpyry9OlpeadV1cdS0lKyT8pBP3Yxj7S+x62sbSrwkNTKX7q9TdSpVZdkancLrK00xZTwlcsw22lCFgFQDigpYCjhXOMpbsyzKy0y48piXlkJK1rUoBCEhJJUonlwjA5n0c43Dp1k6bC2PmrCNT7bDgAL5q+HH8J/CeomI0UGAxuFNSa/beLOeXlo2b2A0iy1kfZINVp3tRtMpGUe2xmbgfRg8w0ESaCMfKsoP+KY1aiAk4GMCMova57taJuy3ZVWcsype22mNpyabZok2yod3UClxSpqZRjkUOOKwk+KWk+BEYuck81cOfkGBHhGfsRjq8Wlmi3HF/cv1++Bnkery903wzDq8Fs2lz3A7EeK90gBHYgEXHmn3MxTea76XmGuEkKQpOAOZzy/2xUiIB4k8JKV580g4IPyHw9GfljUCRsT2X1E5mpug7g7WPHbc/QvpQbWrzY1A226D3vLPIfaq1nUieCgc5UuUbJ5+vIjD77IM0hrV57XNN9VKLIOTqrNuYuVDhSSZaTnGu5U6cdEh5uVSpR5BK1ZjqfYT74qBeekJ2j3xWpaX1FtVLz1soecwavSCsrLTYJ5uy6lrHCOrRbI94qM/F3WtbuoNs160rppFPuG16nJu0+oyc20HGZlhaSlaFoVyIIPMH0R9ewNgxnBhCw7Pbz5Eefzr+ZLFvtl0p6p/G6mAaqSoL2g7B8bifk+YdG7Y+fqF8xUJwUNpyDw8kk8+XWP1bfodVuqvUW1rckZmp3FUplmTkJdlBW5MvuL4G0ISMlRKuWAPCNs7Vn2Otorc9fnarpLrtfOl1GfdU57Tz1MbrLUsCc8DLinmXAkc8calnw8IvC2U9jrt52f3VJamv1evaw6tSufIatWWG2ZakkjBclJNJUEOkcuNa1lOTw8IJB8Ww7pLiLpg2ctazzHJ/wDNfq7mr7JNkGLBZavCnyz1RaNETmPBDiN9b3eyAD5F3oFaJbPsd3QJ23bfdu3WbWiWucyLCqkiUXJFhM2UAuholniLYWXAkq544YxYdqh2d2hGwy2dIhp9qRqHed63JPTaVy1Z8mDbUgw2Ct5IabSSvvXGUZJ6KPWN2GsV6l0Onz1YrE9JUuly7Dj78xMOhtthtIJUtajySgBJJUeQxGg72o28CX3kbpLgvC2JmYf0roDQty1iocIfl21KU7NFJ6d+s94P4AajceoWDYRhtARFCBI82Hn718vfAl6p9Sc8Z2D8SxGV+H0wc+UEDSSdmR3t3c4G3k0nsrZtpv8AbSbbP8PaD/Pmo+kwSSSnB5p5R82bacR9NJtsB5f8fKEf/wAeaj6TWQtAwSMjHqiXRQj4vMfVv6FR9lYF8fwkHvDL/wCIFpk+yFeW8jTtagADp9KHnyxicmc/njAwCMDmI3ut8fZN6Yb59WKDqxeup1+2TVJGiNURMtTGZZ1lbaH1uhau9STxHvFDkeUWbf1ORt+PNW4PWNSvEmVkiT/4I6DN/TzE6zEZKmJjS13HtWK9f+DT8N3p/lrI2HYHi1TIKiCMNcBC4gbuNrjnlah+R6RECtKQSVAADJOekbeB9jj7fQCfpgdYv5JJf0I821h9j/6G6a6U6k6jUjXTVqqTtBoNQrLTD0tJhDypeXW8EqwgHBLYBwehjWj0sxcAvcxoA/pXK9+ovsh3TKaVkENVIXPIAHgyAXOw3WqyfekkY5H/ADc/kIMbmnseH+0x1G/7xJ3+YyUaZAzwDiJU5wHJPU4BHP5Y3N/Y8RCdmOomTjOoc9+KRkvzxyelAP23DeSGv/UtW+yUPB6alwP/ALaHz2vqO991kl7Q7nsU3cg8x9D6t/zRyPnS8CPgp+aPordoc639Iru4AWk//B9Wx18fJFx86uO760H/AKVEB+If0ry/7FQ0fwdxXUP/AGzP/DUoSkcwlIPqibrzPWEI8YJX6phoHCQhCCykbZnscL+xdub/AMI6Z/NDGpnG2X7HCUBpbucJ5AXHTP5oY9C6W/8AbUfud+hfEX2Q7bpZWk/jw/8AitWfbXv+wnrJ/gpVv5m7HzPfg+o/lj6YWvBDmiWsxSfe2rVs/wAjdj5no5hJ8Of5Y3LrSLOpz5By+Z/sUQ/6HjZ/pwfolP6FGJHPrE3/AHlX5IniR3kxNf3lX5I8NhHyR32/QF+urGk2A9P0hfRu2Gf2l+13/AakfzZMXZrOELOcHEWl7D1BGy/a6Tk/8RqR0H/zsiLoalWqZSJGeqNSmW5SRlmHJh9xwgJaaQCVrUT0SkDJPhH25hj2ikj1cBrb/QF/I/n4F2YK1rNz40lv7blj57SnebTNmm2m4b5ps3JP6kVoKo9oyqvP7ydcSf64KepaYRl1Q8SEp6rEaAlTqdSrVRqVarM9OVKsTj7kzOTEw53jj76yVrWpf2SlKUVFXpKoyGdp3vMnN5O5e4bgo04+NJrdU7Q7UlSeSpdKz3s4UjouYWOP5EhCfhRjnV0OBHzH1GzR9sKyzD97Zs39q/oG+A78HxuR8psqq5lq+sAfITy1v4MdvJo3P9InsAtu/wBjmf2ANwI8PdlL/wAzTGbHdb/a0bhP8Cqx/NXIwm+xzCBoBuAJOB7spc//AImkxmv3VuIVto3BBKgomyqx0/6o5HuOTj/6AiPbS5fkb8K4f/bRiH/6mP6xGvmwt/WWMdeBP5BGc/sPt6VE2+a11vQzUStIoemt9OsCTnJhZDNPrKcIY7xSuSEPIc7pSjyDiEemMGDXNlj7RP5BE5AIVkq4ugUFY5eMfMuAYzLh9VHVR/g3uPnX789XOl+H5zy5UZdxO/hyjYjljx8l4B2Ok8g8i47r6haly77KmwtKgcJIH5OXz+MYJt33YT6Ma9XXXNSNHL0m9CL1qby5moSfkInaRNPrOVuplwttbKlk5VwK4SeZTkCMUeyTtw9X9v8ASabpzuAoNS1105lUpl5GpJm0t1ymNDAQkuueZMtJAAAcw6kcgpQwlOfrTHtlOz61JkpVbmt8lp/U3ClJkLmkZiQeSs45A8CkKHP3wOI+kW5hwXHIBHUED0JAK/CTEeh/VzpHjD6vBI5XN4E0DfEjkbfbUyziNjw9ux4XE7LbYZqBsKsjVu0L8vS073er1ZlqlJzFJaebDbbbKmylxLoyCeIEAFQAzzi+PcZpnVdYtBtZ9J6DOyVMrFx23P0eTmZkKLTDz7SkJU4ACeAEpJwPCOyaYaz6U60UecuPSfUG0NR6Iy6Jd6Yo8+3NIYdIz3a+AkoVjnhWDHe6xXKNb1KqVerlQkqRRpRlb83NzDgQ1LNISVKWtZ5JSADkmNxoKGlhoxBAPvVrfMeV8w51zxjmKZlkxzF7/H3va4+zoOtgaG+z22A2stYfRT2Ok0zVafU9wWv5q9EbUh1yi2tTFSy3se+QZt5ailKueSlsK9BEbHOk+lWn+idh2xpppfbFOs+yKTLJYkqfKoADKB4qPvlKUfOUtXnE9YtRv7tQtgdhMKXX9zmmk24E8SWKbMuTrrvyJSwlQUfuxiN3QeyC7Up9IqdubS9PK1Xa26ju2rkulgy0tK5GOJmRH1R1Q6gOlCenvuh1KlfgOCRF8LmtPcNIJK+lsVwfrV1cq4qfEYJ5omn2S9vhQs8ybhjO/PtPKuy7anexSdAdvFY0RtSuMDWW/ZRdOZYl3QX6TSCOGYm1kHzONJ7lsnqpalDPAY0pwU8XCltLKc8h1JGeQz44AAz49Y7vqXqZf+sV8V7UfU26qpeV61R0zE/PzbhUt1eeSUjohCRyCUgJTgBKcHl0YciOkfP2c80vxWr8fhg2A9PNfs98FT4PNP03y23DHvElVKdc0g4LtrN/qsGw+c91urex/f7RGe/w/r3+bKxnCWU5GcdT68/JGDz2P6R9IlPAkD/j/Xv82UjN88ttKkLPnAZyQen3PuR9O5PjP2rgB/FH6Av5+/hSNI6jY3fkVU306z/orx3XfWmyNvOk1960agzwkbSt+SXPzJyAp9WAG2WwffOLWpCUgc+JQEfO23Da63tuT1k1C1rv+a764a/UFzRZ4yU09geazKo9LbbfCkH0oPw1xmo7dze4vVDVBjabYdXS7YlozKJy5nWVgon6yUeZLrweaJdK+Y8HVnPvY17ldDmPEeqOb/jlYKKA+xGdz2P/AJL9e/sdHwef4OYAM04hGBWVoGgHbRASCCL93/KPkNI5Czz+x4Uj6c3UonqNO5rH+UJKNzBfvmPth+WNMz2PKD9ObqQpPvU6eTZP+UJKNzJRBLKvseJPP7oj07pIzTg0Lf636V+e/wBkdeD1RqTx95g28h4TV82LdN/bO7kf+8G5P9ZzEUdsP9spt8/w4oH+sZeK+6cFO5/cmk8iNQbkz/lOYjj7YT/8ZTb2PH3cUD/WMvHzlLtie/eQf8S/c6ON38A2C25o2n/IK+lcPsvWfyxpp+yIFKTu50iUgkLFgIIOAcf8IP8APnyjcpLiE8RUcecR+ONNf2RAMbuNIv8Au/Qf/wAoPx9GdVAPtO+/Fwvwz+xzOt1RpSO0cx+iMrtfYYb8/oY3x9KFqVWgzp/cc4p+0ZmZeVw0mqqyVyfM8mpjHEkDkl3Pi4qNupxtL6SlSUlJBBBSD1Byk/kJ+54x8v8Akp2cp05KT9OnJmnz7DqH2JhlRS4w4ghSVoUOYUCAQfAgGN8Lspt9sjvM0Ckmrtm2U65WuhulXRLhIBm+X1KfSkdA8kZV4d4HMcsRrnSjOHjx/a6rP3xvyT5t8veF7n9kb+DR9rKxuesGitBObTtG4a82tL6a+HeT7E7uK13O2U2Bu7X9XWtaNOKG4xobek444lppGWreqxHE7KnwDLqeN1vPQhaR70RhXIKfNPGSORKsZJHjH0pNxWhdh7ldHr10X1GpqZ+063KKl3FAHvJN0EFuZZPVLra+FaSPFMfPS3L7er82s60XponqNKKZr1JmMNzIQUM1GVXzZmmv/VrTzwM8JCknmI03qZlBtHU/G4toZD7Xo7tdfT/wAfhNfwqwT+DWKyXr6MCxcd5IQRZ2/Lh8l577E8rpOlGmdc1n1Q080otllb9wXJWJaiy2AcNl1xKO85fYpCisn+CfRH0mtNrBoOl+n9k6b2zLhm3qJTJalSSEp4fqLLSWwoj0kJ4j8qjGoD2BW31Gpe6O5tbqtJB+g2HSSZZxSORqk2lTTQyfsm2Q+rH/AKxJ9Ebmcw8y3LuuKeblkNpJUpSgngTjmST0x159MRv/AEkwjwaF1c8bv4PkBf8ATdfG/wBk46nnE8002V6Z/wB7omanAceJLvuPNsehvpcrzbUbSLS/Wekylv6qWDad/UBp4TbUlVpJMy0l4DhS4Er5ZCTjPXrHjP0hWzH96/of+D0v+aNdrVP2QhrvQtUNRKFpvpXo7VNPpKtTsnRpqoNzipqYlGnlNtuulDyU8SwjiIAwI6N/VEe6v9x7Qb+Knv08c2s6hYEZSJt3Dbdt/rWi5e+BR1ojpWHDgYYnhrg0VWi2pod8kOFjYi45vytrbTTQvSDRFqrS+kemlladSs+UOzrVGp6JUTK0AhKl8AwSkLVgnnHf7ityj3bbdbtauSjVRoVTknpCdYeTlLsu62pC0qHyhRBBjUgt72RDuNXcdvIurSDRRFqmel/bNcq3Oh9qU71IdW2VPEcaWy4ocuqY266DVadW6RTa1S5tE9TZyXbmpd0LCg60tIUlWfHIUDG0YBmCgxKF0dHu0diLfUvAetXQrOmSKmnq81tLZajU5j/E8UksIBu4E2I9ki+6+bJuL0Yqu3rXbVnRSrl3ym2q7NUxDi/fTMolYUw4T4cbC21EdM5jxbnjnz+WNhv2Qft7Fo61aZbj6NJJZpt0040OquJT5qKhKDLalEdAthYGDzUWT6I15PuGPlnNuDOocRkpzwDce4/sX9FXwdepTM3ZJw7HybvkjaH+fiMux1/XUHO9zh5raI9je+/3V46f8C//AF6Nmu/P/Qq8P+yJ3/QqjWS9jfEJVur4jgf8Cj8T0bNV9OJXZd4AZ/5KnB0/9SqPo3p2wjAogfxXfpX4SfDfcPuu4h6uh/8ADjXzHan/AMpVH/rDv+eY4Mc6p/8AKVR/6w7/AJ5jgx8q1A++uPqV/RvhYIp4wfxWj6BukIQipc9IQhBEhCEESEIQRICERHj08Bz8MnGfVGR3Pksh1jdZZuxQtJdyb9bHqwYK0UGi1as8ah5qFBkMDn8omVRuo/cKfkPgfGNY/wBj36Xrerm4rWaalnEoYlqbbMktaMYWXDMPcJ+VPAD9yNm5AwhA6+aB6+XWPqjpVQ+Dg7Hfzh1L+db7InmoYl1Kmga64po2R/PbWR8xeQVNCEI9HXwnIkIQgq0hCEEUiwTjAJing+gxXiRZGCM84IqUciW+vs+s/kjjxyJb6+z6z+SCm0G6pOfXXvthEkTufXXvthEkFBIQhBEhCEFNnKRUQnorMSJGSBFYDAxBZkUYQhBVpD1dYQh7lkc7q1/erosjcPtZ1s0kQz31UqdDeXTCBlTc8yO9YKf4XGhOP4Rj59Trcwy443NIWxNgjv21jBS4EhKuXpCgoH1A+Ij6WuSkhQKUqSQoE+kdP9kaNnatbbPpcd4V/s0mQMtYl2OruuhKCcIQl5REwwnlj6k/3qcDoktx4b1kwcvjZXtF9J0u/wBeS/Wz7Fr1S+L1tdlCqfYTff4we5b7L2j106XW8mrG1CHjCPATwD5r9qwQRccJCEIIkIQgiReFsA1QsXRbedt01W1MrrVs2DQrgVO1WoLZceEoyZKZbCi20lTivOcQPNSqLPYjnmk88j5SOXL5unhHKw+ufTTtnYLlpBHzLX835Zpsbwmpwasc4RVEb4yW2DgHtLTpvtwe4IW+kz2y/ZpoZbB3LUttXCOlt1jnyz+xI1OO1N1v0x3Fb1dSNXNHrnbvPT+oUujS8pUG5SYYS86zKIbcTwPtoWOFQI974Rj141kklRJJyYkAA5pCQrng45jPX543XNHUKpxWBtPKwNaDcr5U6DfAky70/wAddj+E1U0kjmGMtlLCLOcwn5Mbd/ZPdTpOFD32M+BwfuRkV7M3fBVdk+4Sl3DWZmemdHbgLdLvGRaSp3EuVfU5xtoZKnGFEr5AqKFOjnhOMdHT1RAjKVp+ECDkZ6xp+E4nNRztqITYhfTvUDJGG5nwebAsXj100zdDgLarAWDmkggOHI25W+gjtkezYOH1bnaXggcKzbdZKVj0p/rTBjBB2w2r3Z+7p5Wha57eNbaLW9dZFCadVqW1Q6lKKuOmjPCoPPSyG0vsFQAJUOJC1DmQnGBJSyp1x3AC1klWPE5/3H3IlyQoKHUHPPBH4/u9MRvON9Taqvp/i88TXD1818hdJ/gDZdybj8GYMGxGqbLEeHGItczgseBHu0jn5rbi63BtgvaA9m1tV2o6S6QVLcpQJG7pOSXO3B3Nu1dQVVZhRcf85EoUq4FK7viBOe7B8Y6D2m3avbXtUdomoGlO2zV5q9r8uV2Woz7DFJn5VyVpxWFTLvePsNoOUI4PffZHkekanHEeWStXQDKsnA6DJ5noIl5gBP8AzeMFPgrnk/7Il91CsbR/E442tFrXF9lxKH7HvlRuZ25rrayonn8fx3NcY9Lnai6xswG2q23YKJ4SSUjhzzJHLPoGPARCEI827WHZffBdfdQ+qAju1OJWVJSgoVhQVxDHD6FcuROAPTG7ht17aXZLPaDaSua0a9SFp6tpoMoxcci5Qqm6WJ9tsIdPGzLLQQpaCscKlYCgM5EaR+PRyPT1j0ROFKGMkn/Z+b8kbZlTOVRhLnmFuoOXzd8Ij4MGBdSqalp8YlfEYHOIdGQHaXAAtu5jxbYO47LZm7YXeNsL3gbeaA3pDrXRrn1ktmut1CkS/tJUpZc7KujuZtnvX5ZCAkoLbvNQyWU+uMS3Zga1aY7fd6Olmq+sFztWbp9TWai3O1FyVfmEsqcl1IQOBhDizkkc+ECMf4GCCCR48uWT0z8vLlzgQTjK1ZwAOQ6fNmGKZvlqsRZiZYGvbbbsbeahkT4M+F4FkmpyLBUzPo6jxAS8sMjA8WOghgba5JFxydx2W+o92y/ZrBhxTO5mlrd4SeH3N1nKj8n9aRqB9otqvp/rhvO1y1U0tuJm7LDrE+y/Tqg2w6ymYQJdtBIQ6lKxzQRzEWVcRHic+HyRDPQYAA5JAGOEegRzMyZ9q8UpxDUMYADfYG61T4P/AMDLLnTvF5cYwiqnkfIwstKYzsS0/gsBv7PmpcDIJHMHqORIwQRn5j6xGU7spN+B2W64uyl9VSe+gPdPdSVzNoS497XzCUK7moIaQCpSk8JQvhSSptQHVCYxZQPMEK5jw9KfV6I1jCMVnoqllTTus5p+keXzr6G6j9PcLzVglRgOMM1wTt0m1g4cEOaSDZwIuDblb6bfbLdmoUth3czSlLwCVG2qx93l5JyjXn7YPUfYbuPuS3twO2LWagV7Vl8N0y6KM3RqhKKrEskEMziVPS7aC833fdrBUFKRwfAGcIwIAwlKW0eCUjAHqiUcgEjiCeZIBI69eQ5deecZMbpjvU6qxKlNNURN3PPkvlLo18BDL+Rschx/BMQqhNHcEOfGWPadi1wEQJaRyL3uLjskIQjzt9rmy+42fJAta3+vMqU4yBkcRKcDqT18Bz8PDMbzul/bA9nVb2m+n9u13cfTZGrU+h0+TmWvc9V1cLzcs2haciUIOFJIyOUaMoUpJBSogjn931dIAhICUJS2kcgB0EbdlLOM2EF5hbq1ea+aPhGfBcwXqVHStxeaSL4sXafDLQTqLb31McOAtgvtr97W2HdraOglN2/6nyuoE9RqtUZipIRTZ2VLDTksEIUTMMtg5UMdfGNfMeBI+5A9OgyTzPpHUD7h5wjq8w48/Eql9TK2xK9D6M9IsOyNl6PLmEySSRROLmukLSfac4n5IA7+QUq0laHG0nzlJKR8pPKN2PbB2s3Z9afbddDbFvTcJT6FdNGtOl0qoyxoFWcVKzLUshLjZWiVUkkKBHImNJ/lggjIP44Z55IHF0HIeaPED0Annj0xzsrZvnwiRz4WB2oALSPhEfBqwbqVS09LjM0sXgOLgYi0XJaG+1qa7sBwFsj9tBv02nbrdBNMbJ0A1YlNQbhp91pqU5LNUqflSzLiUeSV8Uww2k+coDGfGNbhR4vk9HyjrED5wwScejAOenpHyfjiAGAPE4+f5Y4mYsffiVU6pmFr9ltvQzozQZBy+3AMOldNE1zn+2QXEuNyLhrRz6LlSU5OU6dk6jT56dp9Rln25mVmJdwtuyryDxIcbWnCkLSroR069Y2Odlvb412xaPSrC3fW1XL/AJSWQlpq8KOEGoFsckmdlCUpeURzLjZSSclQzzOt7A5IxxLHnFRweRJ64HgPkHKJZfzNWYY/VTP27jzUesXQjK+eqEUeYqbxLfIc32ZGE+T+SNhtuDbcFb+tm9rb2el5SKZqT3LWlQFlKS4xWWJmnusqP2Kg82kE+HmlQ+WOu6i9sF2fen0lMTa9fKRec4hJUmRoEjMzzruBnkoIDfzqAjQt4lcZVxrGeuDjMRzg5T5hznkAOfzZj0F3WevLdIY0HzXxXD9i1yW2p8SSvqnRg30gxi/oTovb6D6LOlvz7bPU3chQKxpVoJQqtotpZPIWxUJ96YSa1WWDy4ONs8MqyodUpJWQcFQGc4LcjiGOSc8h0wPV0HqHKJeXgAPE/KYeuPM8Zx2rxCTxap97cDsF90dLOj2Xsl4d9qcuU4ii5d+EXu4u9x9okdjx2Gy23+zQ7TLZBt92U6I6T6ta6U+0dRaRKzyajTV0apPrlS5PzDiAXGpdTZylxB5K+yj3/Vzt6dkVkUubOnk1fustwFB8mYp1JckpfixyC5ibDfAPThCj8kaUWfNbSBgJORzPI5ySB0BPLn15RLgZSrnkAgDw5+OPT8sbxF1WxGOnZAxjPZFr2N/L6V8k4p9jhyPX45PjeIz1Ehme6RzQ9jRd7i5w2jva5Nt/nV4O87erqzvc1NGoOo8yxTKJJpXK0CgSilGVossTzCSrznHV4BW6rmTy6AAWf45fLA5J4jgnw+SEed1VfNUzOnqDdxX3DlHKOHYHh8eEYVE2Gmjbpa1o4H6/Uncm57rmU1xtqpU511QS0iYaWo4KiEhQJOACfDwBPON7G3O2P7OCVt2iSFQ3KUqTnGZNhl5BtysK4VJbSlQyJTHUGNEPiUAoJUUk4+4fTg8ognCRwJAQgckpHRI8BGz5WztUYSx7adjSX7nVfn5l4F8Ir4KuCdS3Ur8anli+LB2kRFgJ16Sbl7XD8EcW5Wdzttd4u2/dpP7eHdvWpsrqMxQ0VVNU7unzkqZTve4Lf65Zb4uLuyOUYI/RkgcwM+jnEcnOQTnPEOZ5Hnj8sQ5jOCQfDBxiOnx3GZK+rdVzNaCR2Fv0r1Lo/wBLaLJeXYMt4dI+SGLVYyadR1OLjcta0bFxsttPsv8AtLNkW3zZNpBpRrBrdT7K1BpZqfthIPUWozCpcuVKYdQCtiXW2rKFoPmqOMxd3qj25WwOy7fmajZ2oN16s1oIPc06i29OMqdV4BTs22yhKflyfHkY0dC4okHJCR0APIcsch4eHzRTUAonkkZ+TPL7vKN4purNfBTtp4mDYWXyLmP7HDkrFsbqcbraipc6eV0hbrjAJc4uI2j1ad/xrq+bffvz1W336jsXVerLNr2RTEOS9u2zKvlcvTWlnz3HXOXfTCwEguYHCPNTy5mxtRypR6ZJMQ8AnKiAMDJziEec4hXz1UvjTuu4r7iyfk3C8vYZHhGCQiGmisGsF/8AvOLjuT3udykIQjiLZiBfZIQhBYSJmyA4gnkAREsPTD17hZtcWvb9PPb1W49sT7UnYZpBtA256V6la9yds31QbSkKfVpFdBqrvkcwkK4kd43KqbUefMpUR6cRaV2xnaBbRN0m2O3NOdBdYJG/rtYuyQqjsm3Sp+XUiWbbeStzifYbRgFaRgE9Y1mCrIQkgFKc4HTGck4x05nOR6Il54Kc+bxcWPDiPU48CfSI9Lq+qVXNRmhMY06bXXwfln7H/lXCc1xZvp6uodUMlM2kuj06i4uI/k72ufO/qpkAlQABKsjHzxsbdivvu2o7T9F9XLV1/wBWpKwK7VbnaqMhLrpc/NF+WEo0jvMsMLA84KGDg+uNcc5KSkEjPo9efygRHiPMYGM5xk8vk5+Eabl7HpcMqRWQjU4C1l9J9cejdBnzAJMuYnK6OB74zdhAdZhuPlNcPqW8LrF22Wxa2dOr4r2lOr8vqXf8tTHnKLRGaJU2PLp0jhaQXHpdttCeIpKipQ5A45xpP3velzalXfdN/wB7VR6vXfWp5+p1ObdVlT804cqOfBIJKQnoEgAchHWVEqwCcjmMHmCD8nSIlRPNRUo+knJP3THcZpzpU4uQJxpa0bAdytA+Dt8FXLnTZtQcIdJNLPbU6UtJsOGNLWts3lx2FzbyUQCtYSnqTgCMjfZR68aT7cd5tm6qa0XexZFhStHqjExUHJV+YDbjrKQhPdsIWs5JxySenPlkjHCRyxFTvFcKkhSkpJBwDgcugx8ka3hlc+kqW1MYuWkEX4uN917V1CybBmPA6rA6txZHUxGNxba41AgkXBFwDtcEXW+q52zfZrdwpSdzVKKgOY9zVZ/9z9Uabu/HUuyNY94e4HVDTevNXRY1cryp+mVBDLjSZplTTYCgh1KVp5pUMKSOkWlFSiUkKUMHOM9fR8x5/ciByTkkkxtmaM9VWKRNhmawNbvsDe/zr516AfA1y905xabFcIqZ5XysMftmPTp1B3DWA9vNIQhGiuFwvrxvygTxff3d7LZP7GffztQ2obetQLL161WlbEuWeu12qS8sqkz813soqXZQlziYYcAGUnkTyjILux7WHs/NSts+venlj7iKZW7urdpVKmU2UNBqrRmpl1haW2+NyVSkZUQASQOcaVYABB54BJA9Hyerpy+SJuJXMgqBxjkSPyR6ZQdTqqCj+JNYNOm118J52+ADlXHc0y5sqKuobPLKJCNTNItpNv5Nx3LfNU04KQM4I6jxBwOuOXXI6+ETRHJ4UIHJCRwpT4JHgAPARCPNCb7nkr7scTff/X6FQmkLdlZtltJU44y40n0cRSev4ugPXpG8to72vfZ1W1pNphbNw7kKXTq5TrdpsjNte5+rrLLzcs2haeJMqQcFJGQSI0b8HhWnJwoYPyciOXo6g8vQInK1Ekk8427KmcZsIc58LQ7Xzf0XzT8Iv4L+D9S2UsWMTyRNpi4t8MtBOtrb31Md3at9v9Wb7NP983Ssf4NVn/3SJVdsx2a6wQ1uYpK1jJx7mqz0HX/5JGhNxRAnPIhJGc4Ijb/ux4iNxEz6D+1fMH+ywyT+cKn/ACv/AN0t5+9+3F7PO16Y9P0PVG5dR5hKR3cpRLanSt1XoCphDKBz9J5RgQ35ds9qxujoFY0o0jok7ovo/OFTNSX5WHavXWOYUy86gBMuyrxQ3kkcirGQcJ3XHEpS/QVYJHq5Q5ABKQQkeBOY6PGepeJ1jPD1BgPNl610q+AHkHKtczE2Rvq54yC0zuBDSOCGNa1pI5GoGxFwgAACUjkB/v6oQhHnrRYWvdfbLBZukcDi/J8yTx7h5JAjPI9IQjKyv37Xuq5rIuSh3lZteqltXbS5hE5TalJulqYkn0HKXG1jmFD7o9IMbNm0f2QHTJek0yzt4loVQVNtKWReFuSyFJncYAVNSXEOBw9VFolJ6hIzgaukOYyQcE8jzPSNiy9mqtwyQvpn7Hsdx9C8N60fB1ypn2nbFmCmDpGbMkb7Mrb+T99v6JBae4vuvoD2x2rPZ8XTJioSO57T+RSQSpmpNzEk6360vNJPzcvRkR51qh20PZ/aa02beldYX9SKmhJKJG26TMTS3j6EurShn7pXGh3wjPjjw+T1ZiIASVFPIkg5+UfnjeX9YsRcLeGy/nYr47o/sWWSY6kSyV1S+Mfg3jb9YjJ/Wsv2/vteNYN4NOqOmNkUuZ0e0JeX3c3S25jvKjXmxzHlswnH1En/AJhGEke+KukYhFEFQV5xPCEZUeI4z6flwOXQYAHKIZ5k4SkHmQkYyfDPpx6IhHnGLYzU10xnqXXJ7eS+9OmvS3BMo4UMHy7AIIRue7nHu5x/Cce5PHbyXsG3q6KDY+vuiN7XVOpplrUe7aRU6lNKQtYlpVqbbW44UoSpR4UpJwAc4jd2Y7Zzs2Sgh7crTWznlm26yeIeGCJTnGhTgHGRzGcEHBHhyPqJERB4egx4n5T6Y2HKueKjConRQMBv53t9S8U+EP8ABEwDqTW01bi9TNE6BhaPDLLHUQTs5rvVb7f6s32af75qk/g1Wf8A3SI/qzXZp/vmqV+DVZ/90jQk4jDiMbP92LEP5uP6HftXzx/ssMk/nCq/yv8A92t9lXbNdmmUn/4zdL+5bdZz/NI8f1+7XTs9Ly0N1lsy09xVPq9w1e06vTZGX9z9XR3sw9Jutto4lSgAypaRk4HONIXiPgcQJzgEBScgkHoeefygH7kRl6wV72GN0bd/K/61yqD7F5kqmqI6hldUlzDq3dGBtuBYRdz6qQpKQlKsJVzSRnmnOcRs09jP2gW0XaxtkvLT3X3V6S0/uucvKbqzEm5SZ+aUuVXKSrYXxy7DiB57TgwSD5vTBBOswnklCVFSwnpk9D6cdMwBI8Y0TLWYZMLqTWRN1O32PqvsHrp0Qw/PuA/wexOR8UOtrrxkB3s8X1McPqW59vN7VfYHqptT3D6a2Br7I3BeNfs+p0ukygoFVa8qmnZdaEIC3JVKASogc1CNMAHkDyHL0xMlS0KK21d2s4PEOoI6H18olAAAAASB0A8BHJzZmubF5WySt06fJdF8Hr4NmDdNqOpocFnllbO7WTKWmxAAFtIZ6qPWEIRq6+hkhCEESNhbsUt7+2HabYeulH1/1TlNPqhV63ITUgy5Sp+bMw0mWKVLBl2HAMHI5mNemBJwADjAI5ej0R3eXsbkw+qbVRBpIv8AKBP6F5P1q6Q0Oecvy5cxKR8cMpaSWadXsua78Jrh2W8xqz2vnZ0XJpXqVbdB3J0mfrdRoFQp8qyLerCO+edl1oQniVKADKlAc40ZRxAcC0KbUnPEk9UnJ5Edfl+7FQqyMZUB44PURLhIxgAAcgMYCR6AByAjsMz5vqMW8M1LWtLfxb/rWhfBy+DDg3TSKpZg08s3xjQXeKWE3YHAW0taLWceblIgtK1svoSMlTZQM5wVHIA5Anmfkhj5TETk4B5gAgeHX1fKAY1cPs4OHZfS4Y06bm24v7trrdP2ldrBsA012xaD6eXxuJplDuyjWrTqbU5M0GrOKln22EpWjjblVIVgg8wSItK7U7tc9Fb/ANvD+j20bVF28qxdLrlPuKpy8jOyftXShjvEJXMNNkreOG8oCsJK88zGrOVE+gRLlXHx8SirOc55g4wcHwB9A5R6PV9UcQkojRMAbsBfv5L4Iyz9j0yZQZijzLPNPPI2UymJ5j8Ikm9tmarA7jftvdQ4UJCUpQlHDhIAGAlISABj54mxkE8x4fPyH44gOXSAJBCknCh0PoPpjzR2435X3sxrW2LRbgW7ALYz7FbfdtT2oaOaw2xr/qzI2BW6pczM9Iy66ZPTflDAlUoK8y7LgAB5YVj5M84yg7gu1x7PO9NEtYLMtXcRTKtX6tbNSpshLi36s33z7sutCEca5UJHNQGSQI0jeNRCQVLKQOEAnOB8nzxAKUFA8SjyxjOOXo5f78o9Iw7qdV0tEKCOMFgFr+9fC/UH4AmVsx5pmzZW1lQ2eSRsha1zNN2hoHMd7HT+MqbQKWmQoFKggAg+BxE8OeBkkn0+mEeck3Jd5r7lY2wAHHrz85T7mfu4iKeLg7viUoYKQOgSCDyA5j1H0xCAJByCQf8AbGGu0nUBuro3NaQ4i/8ArzWzZ2HG7jbLt10J1ft7WvWGyNM61ULrRPSkvUHihU2z5I2gujhScjiB6+JjKHuY7RbY5eG3fXG07c3MaV1qv1G1KnKSEmzML45l9cutCEJBRzJUQI0TkgpyQRnkM8I6DoIic5yFYOMZAH3Pxx6RhvUqqp6L4iI2ltiNRvfe/wC1fAefvsf2XcwZpmzXPXTsmke1+kCMtu3SAAS3UAQ3dGMNNNoShLQCUjhCQMEAegDn9yJ0qwFA8yREvToAkegcgIR5w91zd2596++mgMbZhOnyJv8Apv8AqSA6/cJPyCED0OCQfSD/AL/7iAAOxUTwbeRW0F2PvaGbPtrm06c0x131ikbDvY3jVqn5A7SJ+aUJZ1MuG18cuw43z7tXIKPSLz90nbabR7e0P1BnNuGrMjqVrOuSMrQJJFEqLAZmHSEeUuLfl0J4WgoucOcq4AI0rk+YAE8kjoB0HMk8vWT0iJVnAPMfKTy9Xo5co9KpuqtfBRCjiYNm2BXwdmb7Hvk/GM0y5pxGonc+aYzPjDmaCSdRaR4YdpJ2PtXsubUqlP1mo1Cr1eoTVYqk2+5NzM0+vicmH3Fcbji1fZKUrmSY4B5+IGeWTExKjzUoqV4k9TAHBB8Y81udRLje/J9SvuyCBrGtYOBtxwPIW2sOwWWjsatzGiG1nc5et/a833L6fWfN2ZM0tiddkpmZDs0Z2VWGwiWbcV71pZyQOkbN6u2Y7NUI83czSnBxAq/4t1nAxzH/AMk+SNCccjkADp05chnHyeJ5/LEeI5CskKByk+g+n8vzxv8Al7qNW4dSilhY0gdze9z7l8Vdb/gLZaz3j0mYMTq545nNY3Swx6LMbpHymON7AX3svXdwVy0e9Ne9cbxtyebqlu1e8q5VKfNJQpCZqVen3nW3AlYSoBSFpVhQBGY4uhVx0az9btHbvuCfRT6FSrrpNQnni2tYYYZm2nXFlKEqUQEoUcBJjyoBI96kJ9Py+H+yInmMElXozz4c9cesco08Yi4VQqXAEg6tuL+i+tI8pwNwb7RtcREIhECbatIGjsAL6fILfUPbMdmq+hSXNzVLbSScj3N1nJGf+qRrQ9sxud0N3U7i9Pb70Gv+W1AtWQtJNJmZtuSmZYMzQm3XO6KZhttWeFaTyBjEUCQkDOYKKlEHiUCOQ5nkOhA9AI5YjcMwdR63EaZ1NLGwNNuxv/5r5M6JfAXyxkTH48wYXVVEkzGuFpDEWHUNJ2EYPHG6hzwoA4yMH5R4iLstlO6+8dmuv9naw2subnqS0sU+4KWlWE1mluKAcZI+ydT5rjeei2x4FWbTYcupHONJo62WmmbNA6zmm4K+uM2ZXocbwyfCsTjEkM7HMcD5EW22O/kexsVvnyvbNdms8xLvObl6fKrUkLU2q3awS2rHNJKZUpyOhAJHLrGIrtZtxPZub0dJZK7dNNf7fd3BWqFmicVv1VgVuTVhTtOdeXKBCMnhcQpRGFp9BMa0yTwgDxACc/IBgD7gwIE5OcAKxw8XiBnPI+H3I9GxTqpV1lM+mniYQ4W3ufn96+IunP2PXLeVMepcfwjEaps0DmuG8QH9JpHh7tI2I8r+i2m+yl3t9n/s92pUm1tRNe6HQNXa3Upiu3LLGhVZ52UeUru5dhTrcqpC+BppPvVEZXyJ6m6TeR2x2z2f2x61UXb/AK1y146xVGhP02iybNEqTBS7MDuu9U49LoQkIS4pRyoK6co0wCQopKgSoc85688nPp8PmEDggAgEjmCQCc9M8/HGOfXl1imm6n1sFIKKONoaG2BFwuTmD7HzlXFMzS5pxCsqJZpJvGc1xj0u9rV4dhFfTtpG4s3ZShDbYQhsKCEJCE5OSUj0+k5JOfliMIR5oC47uO5X3sWtGzeBa3zD3njhSlKVZCkhacFJHpB6g/c5eomNwns+e142l2VtF0T0/wBxesbFmap0GQNBm5d6jVKaU+xLrLcs8HGJdxB4me5BPFniSqNPiIgkA4xzABzzHLocekemNlyxmqowmZ0kI1Bw4K8C+EH8HfBeo2FwYbjD3x+A8va6PSHbixbdweLG9+Bu0LbQ7Tnfh2dm7zaPqDp1aO4Gj1rUmUUzWbWZct+rsqcqLB4g2FrlAkd40p5vJOPqh9EalyiBxY5D5YDA4gEgJOeQ648Bnry58/lhyjGZcySYpOKiVuk2tsr/AIP/AEDw/p3hj8IwqokmhdJ4g8VzXabtsQNMbNrgHvus83Yn7yttm0lW4BW4HUyV0+arhpntX3tMnZkzYaDnGf62ZcCccYHMxnPu3ti+ziqFs3BTaZuPp09OzNPmWG0e56rp4lqZUEp4lSoAycDmR1jRLCumeuPAAfd5CIK4V47xKXB4gjkf9+XzRsOB9S6uhohRtYCBfdeGdVfgEZYzbmSXM+I1c7ZpS0lrHMDRpDWi2qO/DR+EuVPOIdnZ15pfeNLecUhWCOIFZwcEAj7oEcWIAYAyeJXifSfTET8nKPPpJS86jyeV9yQxhkbY2Xs0W9rc/OUhCEQViQhCCJCEIIkIQjBKwTbcpAlBSpKyMHqAeZHU+ofLAD7sXQ7MdvU/uj3LaV6Ny8up6jz1QRNVtwJJDFJZIXNKVjoC2OAekuCObRUb5p2wMFy4gfMSugzVmSmwfDp8Wq3hsVOwyOPazRe3vNrWW3z2TeiExojse0olalJqkbmuZDt4VNK0kLC5wpU0FDqMS6GPN8CoxkhWkA8ungPQIpSEpJyEhIyFPlxKU+XZQxLtcIT3TSEhKE4+RISPViOSUhWM5j7TwrDxSwMpm8MFl/J31AzhUY/jtXjVUfbne559NRLgPmvb6FQhCEditPO/CQhCCgQkIQgsJFNaeqsxUiBGRiCy3lUI5Et9fZ9Z/JFA8iRFeW+vs+s/kgr1Sc+uvfbCJInc+uvfbCJILjpCEILIF0hCEFK1lUQBjPjFSGAOgxCCw510hCEFFIQhBFA9Fe+JwcYGTnHhGKrtd9pb+5rbPO3BadNTP6q2Qp2u0Zto5cnpXuv68k0jqSUJLiRzypsRlWgoFaQjJ6BI83i5ejh6EHOMHkcx1+L4cysgdTSfJcD9Pmt66cZ8r8sY1S47h5tLTv1DyIB4PvbdrvML5o2ScHhUhJyRkY4gDjOOo5gjB55BiMZdO1w2LzO1/Wdepli0ZSNFbzmnJiUDSCWaLVT5zskrh942rm434ecpPRAjEUlfeJSvPESArOMHBHLI8DiPjHGMIkoKh1LKLWJt6j0X9UHTHqTh2b8Cp8wYW4GCbdoH4LrAPY7yLXX/APJRhCEdat+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gc4PDjiAyM+kcxC4/CNgsO4ThKzwpKkk+IxyPQZ+7gRtudhhtJXplpHWtzd6U1UreF5oTL0FDrRDktRWzycweaTMOgr58+7Q18JWcD3ZzbL6zvM1+pFtzktNtaRURbVTu2oIQU8Mrx8KJRK+nfPlPD6EtlavARvZ0SkUu3aRSqFQpCWpFHk5ZqVlZVhPC3LtNpCEISB0ASlOB4DHjmPb+kWWC55xOdvo39q/Jr7Jj8IZlLRtyDhjxrlcJJrdmWBbGfJxIuR2FvNfpBHAlCBw5A/wB/xYHqAhCEfQTnEm55X4maQCbf6A/X5qisAHlEsV3QPO5CKEYVzOEhCEFB/KQhCCikIQgshU1gAZxzzFSW+vs+s/khgHqMwlvr7PrP5IKwPuqTn1177YRJE7n1177YRJBVJCEIKbOUiogHnyiQDJxFYcgBBZkUYQhBVpCEIIkIQgrAxInQOeYkHMgRWSCBgxhwuLKZcRuOV4/r9oZYG5DSS8tHNTaZ7ZWnV5UtrUnHeyT45tTLCuqXW1YUCPlB5Eg6HG7Ta3qPtB1jr2kmosqpxTPFMUmqNtlMvW5DJCJlo/cIWnmUKBB5YJ+hTzHEQcEpKfuHrFpG8fZxpdvS0rmtPNQJU0yvsKL1vXA2gGaoU2UkcbavsmzwoDjauS0/KBHn+fsmsxSLxWbSt49fT519pfA2+FXVdPsUNDXan4ZUG8jR+A7jxWj0HymjkcbgBfP2hFwe5TbJq3tU1QqelmrlBVTKy39Vk51pB8jrMsT5szKuHkWz4jOUHzTzxm3sEKAUk5B5g+mPleqpJYJDDUNLHjsefev6KcBx+gxWijxHDJmzQSAFrm7tIPcHv5fpUYQhFC7Z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Yxw5ITknGfGCJ88eqaK6L6h7g9TbV0i0uoi69eVXmO5YbyQ3LoHv33ljPAy2MqUs8gB45xHF0g0g1G151AtvS/Si1qheF51VYTKysuPNQj7J15zo00gc1uKICR8pAO7P2fewKwdkun4aUJS6dbKtLpVclxlrh4gMFMnKg825VBzgcipQK1cylKd5yVkqXFJdTxaEfhdj6BfIvwrvhU4b08wosp3CXEZQfDj7s8pHjs0Hgcu7bXI9k2bbULG2c6JULSazeCoTxPl1dq6mg27WaisfVHlAdEAAIQj7BKQPGLq4Qj6voqVkEQhjFmgWX83uZcy12L182J4jKZJpnF73Hclx7/AKh5DZIQhHIXRp1iksEKOYrDkQYpuc+fhBSa6ypQhCCkBfdIQhBQIskIQgsJEZVKi+yADnJ/JEI5Mn+umP8AG/JBSZyuC59de+2ESRO59de+2ESQUUhCIjmQILINlOhPRWYqRADAxEYITdIQhBYSEIQRIQiI5kCCvbwpkDJznpFWIBITnGYjBUlxSJgQAR0V4Hr9zB8DEsIwQsK3Lc/tW0c3b6dTOnOr1upqUmnidp1QYwido0wQR3sq71Qfe5T71YGFDoRpn72+zo102XV2Zn7gkX720hfeIp13SbCgwQSeFucQMmXexjr5rhzwE+9G97H5laotHuKj1G36/SqbW6BNtKZmpKbZS6xMNq98hxCgQpJ8QQfxRpOacjUmKC7zpl7O/b6L6z+DX8LjMXT2qEEH3+gcbvhcbADuWHfQfcLHuF81I4CijJ4gAeY6g+rP3AcH5IRtUbx+wus283qpfO0etyGnVwLUt920qm445S5hauZEm+cuSuendrCmzywURrda17fdZ9utyLtLWnTi6NPawFlDZn2MS85gnnLTCctvD7VWefTrj5ux/J1fh0hZMwlvZw3uF+7/AEW+E/lHPdOw4NUtZO7mKQgSN9NPDvRzCQfJeOQiAOfDhPiOIH8kRjVWm4X0K1wPBukIQiSy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IEgdcfOB+XlHommekupmst1Stk6U2Jc+oN1OqCBJUqUU+4nP2S8eahP8ACUoJ68+UX01O+V+iMEnyAXBxTFKehpn1lZI2OJguXONgPebiy88IIwACpROAMdfV6ceOOkXebSdkmu28u7k0DSy3nmLXYeQirXLOpUinUpv7IKdGe8dI96y3lZ8eAedGZ/aB2DkwXqde28mvMty6Qh4WZQpolXUHgnp9Hh6WmscWMccbH9m2FZmmdr0qydPrXoll2lIthuTptOlksMMJ+RCfE55k5UcnJJj1nKvSuee1RiHsx+Xc+9fmN8Iz7I3hOEtfhOR7VVXb+V/9k3+rcXkd8wYPM8K1XZjsY0a2VWO5b9hyCq1e08237f3POtJ8uq7g5kcuTTIOOFpPJIGTlRKovQGRy4iE9SPSflMAMDAAA/JCPoSioIqeIQwizB27L8VM2ZpxDHK6TE8WlM08hu5zjck/8u1th2SEIRzFrKQhCCJECMgiIwgioEYJEQiotIHPn1inBWs4SEIQUH8pCEIKKRyZQ4mGT15q/JHGjkS319n1n8kFkGy4Tn1177YRJE7n1177YRJBBykRT1HriEVUAY6DrBWOAsp4QhBVJCEIIkIQgrWgWSJ0AExJFdIAA5YMFNRhCEFx0hCEESA5dOUIQ9FJgF7+SYHm8uQzgeHPrHUL2sOx9R7enLU1AtS27xtp9BQ7JVSTbmWCD18xYI8T0wecdvh6iREJYmvboeLjyK51NUzQSCencWyNNwQbH6VhJ167Cra5qKqcq+kNYu3QSuKJWiWlF+2NKJ9CZd8hbaT8FDmB4AeOIzVrsMd6dgrmHrFRp/rNS0k8BpdRMlOKT15y0yEgnGOi8Hw6RuYAAe9HD6oiMAADIxzGOWI0fGOm+E1lzo0uP4u36F9b9Pvh49RcvFkTKsVMTdtM3t2H9Y2d7vaNl88S/doG6rTF59F9bc9Z7faayHXl29MPS6MePftJUj8eIt6m5KfknHGJun1CVeTyIdZU2QfQQoDnH0weJXCEZPD4DPIR+JU7bt2tZ9ubeoNXBGP67kmnv89JjS5+ikQ/kp3f2R+lfVeA/ZW69tm4lhMb/Mtkcz5wCHD6181FS2wop40hY6gkDH3MkxLxI+Ma+c/mj6QTmjWjzyip7STS15R6lduyRJ+duKB0S0X8NHdKPwakf0UcI9F32/6wPoW4N+ys0N/+xz/ft/dXzhSpA6ut/j/NDiR8a3+P80fR5+glov8AuO6U/g1I/oorI0R0WKeejuk+c+NtSP6KKvuLv/KB9Cm/7K3QAX+0x/v2/ur5v/G38a1+P80ONv41r8f5o+kH9BDRX9x3Sb8GpH9FD6CGiv7juk34NSP6KH3F3/lI+hVf7WCg/Mx/v2/ur5vnG38a1+P80ONv41r8f5o+kH9BDRX9x3Sb8GpH9FD6CGiv7juk34NSP6KH3F3/AJSPoT/awUH5mP8Aft/dXzfONHxjZH3fzRHiR8Nv5z+aPpAK0O0VVjOjmk+P8GpH9FEv0DNE/wBx3Sj8G5L9FGR0Xf8AlI+hWN+yt0RFxgz/AJpmn/5F84HiR8Nv5z+aHEj4bfzn80fR++gZon+47pR+Dcl+ih9A3RMcxo5pRn/BuS/RQ+4s/wDKR9Cf7Vqj/M7/AO9Z+4vnAcbfxjfzn80ONv4xr5z+aPpCp0N0UI56O6Ufg1I/oom+gZon+47pR+Dcl+ih9xd/5SPoVP8AtYKL8zP/AL1n7i+bzxt/GNfOfzRDjb+Mb+c/mj6Q/wBAzRP9x3Sj8G5L9FD6Bmif7julH4NyX6KH3F3/AJSPoWR9lgovzM/+9Z+4vm88bfxjXzn80OJHw2/nP5o+kN9AzRP9x3Sj8G5L9FEPoF6JfuN6T/g1I/ooDou/8pH0KbPsrtGf/cz/AO9Z+4vm9cSPht/OfzQ4kfDb+c/mj6Qv0C9Ev3G9J/wakf0UPoF6JfuN6T/g1I/oofcWf+Uj6FMfZWqP8zv/AL1n7i+b1xo+Mb+c/miQuJB5KBHyZ/NH0ifoGaJDpo5pOP8A6mpH9FFdGhuigSMaO6Uj/wCpuS/RQ+4s/wDKR9CqP2V+iBt9pn/3rP3F83DjH8MfcP5ocaf4fzH80fSUGiOi37julA/+pqS/RQ+gjot+49pR+DUj+iiI6LyflI+hYH2WCh/Mzv79v7i+bXxp/h/MfzQ4k+lXzH80fSUOiOix/wDtPaUfg1I/oofQS0X8NHdKPwakf0UB0Xk/KR9Ck37K9Qnb7TH+/b+4vm18afSr5j+aBWkdSr5j+aPpJ/QS0X/cd0p/BqR/RQ+glov+47pT+DUj+ijP3F5PykfQrv8Aas0P5mP9+39xfNs4k+lXzH80ONPpV8x/NH0k/oJaL/uO6U/g1I/oofQS0X/cd0p/BqR/RQHReT8pH0J/tWaH8zH+/b+4vm2cafSr5j+aHGn+H8x/NH0mEaIaLEDOjulH4NSP6KJ/oH6K/uO6T/g1I/oofcXk/KR9Cpf9leoQbfaY/wB+39xfNk40/wAP5j+aHGn+H8x/NH0m/oH6K/uO6T/g1I/oofQP0V/cd0n/AAakf0UY+4tJ+Uj6FH/awUH5mP8Aft/dXzY+MfwvmP5oh3g/hfj/ADR9Jo6GaJkknRzSjP8Ag3JfoofQM0S/cc0o/BuS/RRkdFn/AJSPoVw+ytUf5nf/AHzf3F82XvB8v4/zRHjH8L8f5o+kz9AzRL9xzSj8G5L9FD6BmiX7jmlH4NyX6KH3Fn/lI+hP9q1R/md/96z9xfNl7wfwvx/mh3g+X8f5o+k19AzRL9xzSj8G5L9FD6BmiX7jmlH4NyX6KM/cWf8AlI+hP9q1R/md/wDes/cXzZuMfwvx/miHeJ9J/H+aPpQDQvRHA/8Agb0n/BuS/RRN9AzRL9xrSb8GpL9FAdFn/lI+hVv+yu0Y/wDcz/75n7i+a73ifSfx/mh3ifSfx/mj6UX0DNEf3GtJvwakv0UPoGaI/uNaTfg1JfoofcWf+Uj6FAfZYKP8zP8A75n7i+a73g9J/H+aHeD+F+P80fSh+gXoif8A7TWk/wCDcl+ih9ArRH9xrSf8G5L9FD7iz/ykfQrm/ZW6Mi/2mf8A3rP3F817vB/C/H+aI8Y/hfj/ADR9KD6BWiP7jWk/4NyX6KH0CtEf3GtJ/wAG5L9FGPuLP/KR9Cz/ALVqj/M7/wC9Z+4vmvd4Pl/H+aHeD+F+P80fSh+gVoj+41pP+Dcl+ih9ArRH9xrSf8G5L9FD7iz/AMpH0J/tWqP8zv8A71n7i+a/xj+F+P8ANEO8Hy/j/NH0ofoFaI/uNaT/AINyX6KH0CtEf3GtJ/wbkv0UPuLP/KR9Cf7Vqj/M7/75n7i+a/xj+F+P80EuJJAyfx/mj6UA0K0RJAGjek45/tbkv0UVxoPoik5+g5pOf/qbkf0UZHRZ/wCUj6FW/wCyu0bf/cz/AO9Z+4vmuZSen5D+aI8vQfmP5o+lJ9AzRLw0b0nH/wBTUl+iiP0DdE/3HNJ/wbkv0UY+4s/8pH0KI+ywUXfBnfPO0f8AyL5rXL0H5j+aHL5fmP5o+lL9A3RP9xzSf8G5L9FD6Buif7jmk/4NyX6KH3FpPykfQn+1fofzM7+/b+4vmtcv98/mhy6fn/NH0ovoG6K/uN6Ufg3I/oofQN0V/ca0o/BuR/RQ+4s/8pH0K7/atUP5mP8Aft/cXzXRg9P9v5oeb/vn80fSi+gbor+41pR+Dcj+ih9A3RX9xrSj8G5H9FGfuLP/ACkfQn+1aofzMf79v7i+a7y/3z+aAwen+380fSi+gbor+41pR+Dcj+ih9A3RX9xrSj8G5H9FGPuLP/KR9Cf7Vqh/Mx/v2/uL5rvm/wC+fzQ5f75/NH0ovoG6K/uNaUfg3I/oofQN0V/ca0o/BuR/RQ+4s/8AKR9CD7K1Q/mY/wB+39xfNd5f75/NDl1/P+aPpRfQN0V/ca0o/BuR/RQ+gbor+41pR+Dcj+ih9xZ/5SPoT/atUP5mP9+39xfNd5f75/NDl/vn80fSi+gbor+41pR+Dcj+ih9A3RX9xrSj8G5H9FD7iz/ykfQn+1aofzMf79v7i+a7y6/n/NDl/vn80fSi+gbor+41pR+Dcj+ih9A3RX9xrSj8G5H9FD7iz/ykfQn+1aofzMf79v7i+a7y/wB8/mh5v++fzR9KL6Buiv7jWlH4NyP6KH0DdFf3GtKPwbkf0UPuLv8AykfQg+ytUP5mP9+39xfNdOB1/wBv5ocv98/mj6UX0DdFf3GtKPwbkf0UPoG6K/uNaUfg3I/oofcXf+Uj6E/2rND+Zj/ft/cXzXfN/wB8/mgcDr/t/NH0ovoG6K/uNaUfg3I/oofQN0V/ca0o/BuR/RQ+4u/8pH0J/tWqH8zH+/b+4vmu8un5/wA0OX++fzR9KL6Buiv7jWlH4NyP6KH0DdFf3GtKPwbkf0UPuLP/ACkfQn+1aofzMf79v7i+a7y/3z+aHLp+f80fSi+gbor+41pR+Dcj+ih9A3RX9xrSj8G5H9FD7iz/AMpH0J/tWqH8zH+/b+4vmu8v98/mhy/3z+aPpRfQN0V/ca0o/BuR/RQ+gbor+41pR+Dcj+ih9xZ/5SPoT/atUP5mP9+39xfNd5f75/NAYPT/AG/mj6UX0DdFf3GtKPwbkf0UPoG6K/uNaUfg3I/oofcWf+Uj6E/2rVD+Zj/ft/cXzXfN/wB8/mhy/wB8/mj6UX0DdFf3GtKPwbkf0UPoG6K/uNaUfg3I/oofcWf+Uj6EH2Vqh/Mx/v2/uL5rowen+380PN/3z+aPpRfQN0V/ca0o/BuR/RQ+gbor+41pR+Dcj+ijP3Fn/lI+hP8AatUP5mP9+39xfNd5f7g/mhy9B+Y/mj6Ug0N0U8dG9Jx/9Tcl+iiP0DdE/wBxzSf8G5L9FGPuLSflI+hVu+yvUINvtM7+/b+4vmtcvQfmP5ocvQfmP5o+lL9A3RP9xzSf8G5L9FD6Buif7jmk/wCDcl+ih9xZ/wCUj6FH/awUP5mP9+39xfNYUpIBOfy/min3ifSfx/mj6VJ0K0RUMfQb0mH/ANTUj+iimrQfRFIz9BvSc/8A1NyP6KM/cWf+Uj6Eb9lfoybfaZ/98z9xfNa7wfL+P80R4x/C/H+aPpQfQK0R/ca0n/BuS/RQ+gVoj+41pP8Ag3Jfoox9xZ/5SPoV3+1ao/zO/wDvWfuL5r3eD5fx/mh3g/hfj/NH0ofoFaI/uNaT/g3JfoofQK0R/ca0n/BuS/RQ+4s/8pH0J/tWqP8AM7/71n7i+a/xj+F+P80Q7wfL+P8ANH0ofoFaI/uNaT/g3JfoofQK0R/ca0n/AAbkv0UPuLP/ACkfQn+1ao/zO/8AvWfuL5r3eD+F+P8ANDvB/C/H+aPpQ/QK0R/ca0n/AAbkv0UPoFaI/uNaT/g3JfoofcWf+Uj6E/2rVH+Z3/3rP3F817vE+k/j/NDvE+k/j/NH0ovoF6Ij/wC01pN+DUl+ih9AzRH9xrSb8GpL9FGfuLP/ACkfQqT9lfo/zM/++Z+4vmu94n0n8f5od4n0n8f5o+lF9AzRH9xrSb8GpL9FEw0L0RPFnRrSbp+1uS/RQ+4s/wDKR9CN+yv0ZNvtM/8AvmfuL5rfeD+F+P8ANEeMfwvx/mj6TatC9EsnGjelGP8ABuS/RRL9AzRL9xzSj8G5L9FGPuLP/KR9Cu/2rVH+Z3/3rP3F82XvB/C/H+aHeD5fx/mj6TX0DNEv3HNKPwbkv0UPoGaJfuOaUfg3Jfooz9xZ/wCUj6E/2rVH+Z3/AN6z9xfNmCxkDzvx/miIWk9Cr5j+aPpMDQzRMcxo5pQD/g3Jfooj9BDRb9xzSn8GpH9FGPuLP/KR9CyPsrNF3wZ3zztH/wAi+bNxp9K/mP5ocaf4fzH80fSaGh+iuP7DulH4NSP6KI/QP0V/cd0n/BqR/RQ+4tJ+Uj6FU77K/Qg2+0x/v2/uL5snGn+H8x/NDjT6V/MfzR9Jv6B+iv7juk/4NSP6KIfQP0V/cd0o/BqR/RQHRaT8pH0LA+ywUP5mP9+39xfNl40+lXzH80ONPpV8x/NH0lVaI6LgkDR3Sn8GpH9FEv0EtF/3HdKfwakf0UPuLyflI+hX/wC1ZofzMf79v7i+bZxp65V8x/NDjTz5q+Y/mj6Sf0EtF/3HdKfwakf0UPoJaL/uO6U/g1I/oofcXk/KR9Cf7Vmh/Mx/v2/uL5tnEn0q+Y/mhxp9K/mP5o+kn9BLRf8Acd0p/BqR/RRH6COi/wC49pR+DUj+ih9xeT8pH0Kt/wBlcoW/+5j/AH7f3F82vjT/AA/mP5ocaf4fzH80fSUOiOix/wDtPaUfg1I/oofQR0W/ce0o/BqR/RRj7i8n5SPoVf8AtYKD8zH+/b+6vm1FYHTjP3D+aAcGOqR68/mj6Sh0P0VOM6O6Tn/6m5L9FHGXobomVEnRvSYn/BuS/RRIdFn/AJSPoVg+ywUX5mf80zD/APIvm78SPFbefWfzQ4kfDb+c/mj6Qv0C9Ev3G9J/wakf0UPoF6JfuN6T/g1I/oofcWf+Uj6FL/atUf5nf/es/cXzeuJHw2/nP5ocaPht/OfzR9IX6BeiX7jek/4NSP6KA0L0THTRzSfH+DUl+ih9xZ/5SPoUT9lbowL/AGmf/es/cXzeeNv4xr5z+aHG38Y185/NH0h/oGaJ/uO6Ufg3JfoofQM0T/cd0o/BuS/RQ+4u/wDKR9CrH2WCi/Mz/wC9Z+4vm8cbfxjfzn80S8afhN/j/NH0ifoGaJ/uO6Ufg3JfoofQM0S/ca0l/BuS/RQHRd/5SPoUmfZYKL8zP/vWfuL5u4WnPNbf4/zRNxI+G385/NH0f1aG6J5P/wADek45/tbkv0UQ+gZon+47pR+Dcl+ih9xZ/wCUj6FMfZXKM7/aZ/8Aes/cXzgeJHw2/nP5ocSPht/OfzR9H76Bmif7julH4NyX6KH0DNE/3HdKPwbkv0UPuLP/ACkfQs/7Vqj/ADO/+9Z+4vnA8TfxrX4/zRDjb+Na/H+aPpBfQQ0V/cc0n/BqR/RRH6CGiv7juk34NSP6KH3F3/lA+hVf7WCg/Mzv79v7q+b5xt/Gtfj/ADQ4keDrXzn80fSD+ghor+47pN+DUj+ih9BDRX9xzSb8GpH9FGW9F33/AOsD6E/2r9AdvtMf79v7q+b5xI5ZdQM8hgjmfUcGK7ctNzCg1Lys3MOlWMNsqUR9wZj6Pf0FtG2iC1pDpW3jnlNtyQwfuNR2al2jalD4PaS1rZowT73ySnss8Pq4EiL2dFjf2qjb0F1VN9lZpSw+Dg3tes4t/hZdfPPsfa/uS1MXLp0/0H1auttfvH5S35lcuv0cT5QlseH2UX+6Tdifvj1IVLzNz2taGjVJcx9WuKqJL6c/BlpfvCo/IVJjdX4lYPnKH3YlBKckHh8DHd0PRzD4nB08jnn6F5Bm77KHm+qjLMHpIKY/jO1Pt/aIF/mKwJaDdgjoDZy5Wq66X5d+stSbwXqfJ8VKpoIxkL7vL7iSf4SCYzS6YaNaVaI24zZ+kunln6eW2gYMpSpBEul0+PeYHEvPpWST4x6QSVEFWSR0yekMADAAAzn7vpj0TDsu0NGAKaMD1sL/AE8r4a6k9c83ZteH47WvmHlqIYPcwANHzD51DhTlB4RlPvD4o9Xo8OnohwgAjHKIwjutRvfuvKXnUN1QIwSBEIqrHLkIpRhXDhIQhBRcBZIQhBVJCEIIoKAIMUI5SQDxZGeUcdQwTywIK1nClhCEFKwSEIQVCRyJb6+z6z+SOPHIlvr7PrP5IIuE59de+2ESRO59de+2ESQUg0qIBPSK8SISRz5dIngpucLJCEIKpIQhBEhCEFczhToBKhiKvSJG+XPwioeZJgqncqEIQgsJCEIIAkIQgrGAqBGQRFZAIzmKYGTiKw5ACCw9RhCEFBIQhBZHKQhCMWV6iAT0ETpSQQSIgggHHpirGbKDnCyQhCCqSEIQWQCkIQgrWjZImSCSIliqlJBycRiyagp4QhGbKlIQhGLKbOUhCELK1IdYRMkZIhZYJCqIBAORziaEIyqnHdIQhBA0pCEIxZXWSEIQssEqbhUfCKiQQOcRT0HqiMZVbykIQgoJCEILOkpCEIWVwSEImCSrOMRiyySoBJPQRWSCAAYgkEDBiaM2VbyLJCEIWUALpCEIxZWsGyQhCFlJIQhCyJCETBJVnGIWUdQUAknoIm7oHmcZ9UTpBAwYmjNlF5FkAwAIQhBQAKQhCMWVjBskIQhZSskIQhZZSEIQsiQhCFkSEBzIETFBAzyhZYJUsIRMElWcYhZY1BSxNwqPhEeA+kRUHIAQsmoKhCK3An0Q4E+iFk1BUYRW4E+iHAn0QsmoKjCK3An0Q4E+iFk1BUYRW4E+iHAn0QsmoKkAT0ECCOsVgAOgiVSSTkYhZNQVKET8B9IiQ8iRCyagkIDmQImKCBnlCyzqClhCELLKQhCFkSEIQsiQhCFkskIQjKpLTdIQhCyxpKkWCcYEUyCOsV4YSev5IWWWHdceEVFIyTjGIpnkSIxZWghIQhCyykIQhZEhCELIkIQhZUaSo+BigoEEnHLMVolUCRgRlZYd1RhExSU4ziJYxZWg3SEIQsspCEIyqnNN0hCEFBIkX0HrieJVAkYEFkcqjCEIxZXAhIQhCyykIQjKqfykQUCQQIjCCguOrzevKEVHEFfTEU4xZXBwSEIQsjhskIQhZVEFIiOREQhCywpFgnGBFKOSBnMccgg4MZsrGEWUIQhGLKxIQhGVQWlIQhBYUFAkECKJBBwYrxSWDknwgps5UkIQgrUhCEFS/lIQhBRUDzBiiQR1EV4pueEFlvKpwhCCtcNkhCEFUQUhCEFhIkWDyMTxBQJScQRUIQPIkQgr28JCEIKhI5Et9fZ9Z/JHHjkS319n1n8kEXCc+uvfbCJInc+uvfbCIJAJwYK93Cqp6D1RGA5ACEFQkIQgiQhCCyGkpEQMkCIRUQkHnz6wVgdbYqcDAAiMIQVZSEIQWEhCEFNnKQhCCsJsqiE9FZipEAMDERgqnG6QhCCikIQgphpSJkjiOM4iWIgkHIgpv4VQIwQcxPEBzAMRgqUhCEESEIQVrOEhCEFNVEo4sc8RUiCeQBiMFxykIQggSEIQVjWkJCEIKxRAyQIqpTwnOcxBCRyVzzE8FU/lIQhBQSEIQV7eEhCEFlIiBkgQHMgRVCADnnBQfwpgMACEIQVSQhCCkGkpCEIK0JCEILKiBkgRWSjhBOc84kQkHnz6xVzyxBVucCFCEIQUALpCEIKxjbJCEIKaQhCCJCEVkpCSD19cFAvCphJJ55EVEp4c88xOTnwAiEFWBdIQhBZ0FIQhBWNFkhCEFJIQhBEhCEESERAJ6ROEdc5EFDWFThFcAAYERgmsKQIwQcxPCEFg78KGB6BEcAdABCEFHQUhCEE0FIQhBNBSEIQTQUhCEE0FIQhBNBSEIQTQUiGB6BEYQTQVDA9AgRkERGEFkNIVFSeHHPMRSniGc4irCClrCoEYJEQisUAnPOKZQrJwOUE1hSwhCCkDdIQhBZSEIQRIQhBYcLhIQhBVFpCRTUjqcxUgeYIgjTZceEVFIABPOKcFaDdIQhBZSEIQRIQhBYcLhIQhBVFpClUnixzxFNQ4TjOYrRKpIOTz6QWWOsqMIQgrAbpCEILKQhCCp0FIQhBRVMowCcxTjkHmCIoqABwIKbOVLCEIK1IQhBQc0lIQhBVEJFFSeHHPMVolUARn0QWW8qjCEIK9IQhBQfwkIQgqlEHGfVFNSc88+ETxHAKVQRcaERPIkRCCvbwkIQgjuEhCEFQkSL6D1xPECARgwUmmyoQidSQnGMxJBWg3SEIQUHNN0hCEFWQkSLGRn0RPECMjEFlvKoQiKhgkRCCvSEIQUH8JCEIKpIjnliIQgioqGDEsVFjoYpwV7eEhCEFUWFI5Et9fZ9Z/JHHjkS319n1n8kFFcJz6699sImQBgHxiVz6699sInT70QV7uFNCEIKhIQhBEhCEFazhIrpAAEUkjJHLIivywMQUH8qEIQgopCEIIAkIjg+gxKXGkclnnBWtbZRiolII5iOKp9gKPnY+7FUPM4H1Q/MYLEi5MId6z6Yd6z6YKtIQ71n0w71n0wRIQ71n0w71n0wV7eFMkAkAxU4E+iKCnWQCQoj5REyHWsc3VZ+UQWH8Kv0hFLvmfjT80O+Z+NPzQVKqwil3zPxp+aHfM/Gn5oKTW3VWEUu+Z+NPzQ75n40/NBWNFlVidABzkRx++Z+NPzRVS8yBzeI+5BYL7LkqABIHIRCKHfMfHmHfS/wAeYKoqvCKHfS/x5h30v8eYLLeVXhFDvpf48w76X+PMFeq8RHMiOP30v8eYrtPsfHY9YgoudZcgADkIRDyhr44fNEO/Z+NT97BVuN1NCJe/Z+OA+5Dv2fjvxGCyGXU0Il79n41P3sO/Z+NT97BWAKaES9+x8an72IpfZz9dH3EwQmyqoAIzjnmKkUy8zyw7+KId8z8afmgq3OuqsIpd8z8afmh3zPxp+aCw1t1VhFLvmfjT80O+Z+NPzQVjRZVYRS75n40/NDvmfjT80FJVYnQAc5EUEPs5OXvxRW79j46Cr8RVQAOkRih30v8AHmHfS/x5goAXVeEUO+l/jzDvpf48wVjW2VeEUO+l/jjFbvpf4Q+eCmowiHfS/wAIfPDvpf4Q+eCKMIB5H2BBEVkutcI4jzgoF9k4E+iJod6z6Yd6z6YKoBIQ71n0w71n0wVrWWKQh3rPph3rPpgppCHes+mHes+mCJCHes+mHes+mCJCBeT9gTiJgpsgFRGYKBeqhQnBwOcShBzzxiHfNfwod81/Cgsa77KcJA6CIxS71r+H88O9a/h/PBY8NVYRS71r+H88O9a/h/PBPDVWEUu9a/h/PDvW/Diz8pgptFlVhEiVhXoieCkkIZGcZGYQRIQhBEhCEESEIYJ6DMESEQJABJ6RT71r+H88EVWEUu+Z+GpP44d618JSoIqsIpd61/D+eHetfw/ngiqwil3rX8P54d61/D+eCwQqsIpd61/D+eHetfw/ngq/DVWEUu9Z+MUn5MQ75n40/NBYc2ynKE4OBzimUkDJxEe+Z+NPzQ75n40/NBZa6ykhEVOtcvqmf8WJC+wOrqR/iwVgN1NCJPKJf45HzQ8ol/jkfNBZU8Ik8ol/jkfNDyiX+OR80EU8Ik8ol/jkfNDyhj49I+5BYIup4RJ5Qx+yBDyhj9kCCh4anIB5GJClIB5Q8pY+PER8pY+PT80EvbZUATlQiMTqflyPryM+qOMXmMnLxgpg3VaEUO+l/jzDvpf48wWVXhFDvpf48w76X+PMEVeEUO+l/jzDvpf48wUX8KvDrFDvpf48w76X+PMFSqikgAkCKUTB6XBz33zxTW8yTyez9yCm11lNCKXfMno8T9yHfM/Gn5oKwG6qwil3zPxp+aHfM/Gn5oLKqwil3zPxp+aHfM/Gn5oLjqrEiwME+MS98z8afmh3zPxp+aCk02UkIgZhoE5eA9YiHfs/Gp+9grGuupoRL37PxqfvYd+z8an72CkpoRAPMke/CvuYiPes+mCpfykOsO9Z9MO9Z9MFEFUVgA8olist1oJJSRmKPftH36kwVofdIRDvpf4Q+eHfS/wh88FlwuowiHfS/wAIfPDvpf4Q+eCrc2yjEcnmIl76X+EPnh30v8IfPBRVNYAMSRVU9L4OMExxS61k+/8Angr28KrCKXetfw/nh3rX8P54I7hVYRS71r+H88O9a/h/PBUKrCKXetfw/nh3rX8P54IoueEU4n71r0KPrikHUZwrkIK1nCmhDvWfTDvWfTBTSEO9Z9MSl5vJCSMQVL+VNCGc84QWAqawMZ8YpxXPMHHPlHHGeJWcwVgfdRhCEEfwkIQgqkhCEEUVJBSnIjjRyIoKByeUFYHqEIQgpu4SORLfX2fWfyRx45Et9fZ9Z/JBULhq5vOkdOIRUiHAQp08vfRGCmXlIQhBQSEIQRIQgOZAgrWcKqgHmYnglJCR0hBQfykIQgop0iCzwDiPL0REjPLOI/LqTymUKORwgeEFlvK485VW2uILcKcAnrHTJq6mGuJQcKvQcx+HOzq6jWqbRkzBYM1NtMceMlPErH+2O5z+3qanQoJvmZYGTy8kBxz9cFeuorvOX4iVOYJ/hREXxLYH1XP+PHNd2uzLhJ+iDMj/AOkh/Sih9KvOfujzY/8ApEf0oKJbdU/dvL/GH76Ie7iX+MV99HITtamwQTqNNY+SRT/Sir9K7NfujTv8iH9KCxoC4Xu4l/jFffQ93Ev8Yr76Ob9K7NfujTv8iH9KH0rs1+6NO/yIf0oJoC4Xu4l/jFffQ93Ev8Yr76Ob9K7NfujTv8iH9KIHa5NEEfRGnf5EP6UFMLjJvZjOeNQHrif3cy/x344qJ2uzwGDqNN/yIf0ofSuTv7osx/IB/SgsEXVP3cy/x344e7mX+O/HFT6Vyd/dFmP5AP6UPpXJ390WY/kA/pQUdAVP3cy/x344e7mX+O/HFT6Vyd/dFmP5AP6UPpXJ390WY/kA/pQWQ2yp+7mX+O/HD3cy/wAd+OKn0rk7+6LMfyAf0ofSuTv7osx/IB/SgpKVF7y6j9dGPtoqqveXJ5Oj76JRtdnB11EmD/8ASI/pRH6V2b/dDmP5CP6UFEsunu2Y+NT99D3bMfGp++h9K7N/uhzH8hH9KH0rs3+6HMfyEf0oLGgJ7tmPjU/fQ92zHxqfvofSuzf7ocx/IR/Sh9K7N/uhzH8hH9KCBgT3bMfGp++h7tmPjU/fQ+ldm/3Q5j+Qj+lD6V2b/dDmP5CP6UFNRF6sHo6n76OQL2ZyMuJ+/EUU7X5pPXUKZP8A9Ij+lD6WGc/dCf8A5CP6UFEtuuV7t5f40ffiHu3l/jR9+I4v0sM5+6E//IR/Sh9LDOfuhP8A8hH9KCj4a5Xu3l/jR9+Ie7eX+NH34ji/Swzn7oT/APIR/Sh9LDOfuhP/AMhH9KCmBZcr3by/xo+/EPdvL/Gj78RxfpYZz90J/wDkI/pQ+lhnP3Qn/wCQj+lBZXJN7S5GA7k/b5iqi9mQPrmPuxwhthnAcnUKZ+5JAf8A50VBtkmgeeoU7/JB/SgsEXXM92zPxv8A4oe7Zn43/wAUcX6WWZ/dCnP5GP6UPpZZn90Kc/kY/pQUdAXK92zPxv8A4oe7Zn43/wAUcX6WWZ/dCnP5GP6UPpZZn90Kc/kY/pQWQ2y5Xu2Z+N/8UPdsz8b/AOKOL9LLM/uhTn8jH9KH0ssz+6FOfyMf0oKS5Xu2Z+N/8UQ927Gcd7z9ccb6WWZ/dCnP5GP6URTtnnEnlqDNY/6mP6UEXN92zOBlw/PD3bM/Gfjih9LZN/ugTf8AIx/Sh9LZN/ugTf8AIx/SgoaAq/u2Z+M/HD3bM/Gfjih9LZN/ugTf8jH9KH0tk3+6BN/yMf0oLIYAq/u2Z+M/HD3bM/Gfjih9LZN/ugTf8jH9KH0tk3+6BN/yMf0oKSr+7Zn4z8cVfdzL/DPzxw/pbJv90Cb/AJGP6UPpbJv90Cb/AJGP6UEXM93Mv8M/PEyb4ZOcLH3Y4P0tk3+6BN/yMf0ogdtc5yxqDNj/AOkx/Sgi/TF8MY5r5/IYj7uJf4xX30fk/S1z37oM1/Ix/Sh9LXPfugzX8jH9KCiWAr9b3cS/xivvoe7iX+MV99H5P0tc9+6DNfyMf0ofS1z37oM1/Ix/SgsBgX63u4l/jFffQ93Ev8Yr76Pyfpa5790Ga/kY/pQ+lrnv3QZr+Rj+lBTX63u4l/jFffQ93Ev8Yr76Pyfpa5790Ga/kY/pQ+lrnv3QZr+Rj+lBF+t7uJf4xX30PdxL/GK++j8n6Wue/dBmv5GP6UPpa5790Ga/kY/pQRfre7eXP/OK++iPu3l/jD99H5Sdtk6Dk6gzX8jH9KJ/pbpz90Gb/kY/pQRfrJviXAA73H+ND3cS3xo+ePyfpbpz90Gb/kY/pQ+lunP3QZv+Rj+lBRLAV+v7uZf478cPdzL/AB344/I+lunP3QZv+Rj+lD6W6c/dBm/5GP6UFgMC/X93Mv8AHfjh7uZf478cfkfS3Tn7oM3/ACMf0ofS3Tn7oM3/ACMf0oKa/X93Mv8AHfjh7uZf478cfkfS3Tn7oM3/ACMf0ofS3Tn7oM3/ACMf0oIv1/dzL/G/jiYXswo47wn7sfjjbfOAg/RBm/5GP6UVBtynM87/AJsj/qY/pQRdjl7yZUtIK+X20dqka+w+fMdST1PPMdGltBJqXUk+7eZUB6JUDP8A4op3BQ3bEcpaVVQz5mCoAlARjhx+eCL2WXeS8ELBzkRy46RQp9cwhKuLkOWPux3ccwDBEhCEESEIQRAM5xHBmJxMuCSoDBx6o5bhKULUk4OI87uKplhpzKiCOZxBFzKjcTLKgMkAgHmodD0jq8xeLLayAohI+WKdEs9696a7UhXFyCu/W1hLQV73Hy/KI4c1t/m5lSyL2fbyf2LnH/igiqC+JcE/VfxxH3cy/wAd+OPyVbcJ1R/9PplA+STH9KIfS3Tn7oM3/Ix/Sgi/X93Mv8d+OHu5l/jvxx+R9LdOfugzf8jH9KH0t05+6DN/yMf0oIv1/dzL/Hfjh7uZf478cfkfS3Tn7oM3/Ix/Sh9LdOfugzf8jH9KCL9f3cy/x344e7mX+O/HH5H0t05+6DN/yMf0ofS3Tn7oM3/Ix/Sgi/X93Mv8d+OHu5lvj0/fR+R9LdOfugzf8jH9KJvpb5v90Cd/kafzwUS26/V93Mt8en7/AP8AOHu5lvj0/f8A/nH5X0t83+6BO/yNP54fS3zf7oE7/I0/ngsaAv1fdzLfHp+//wDOJVXtKKOS+n76PzPpb5v90Cd/kafzw+lvm/3QJ3+Rp/PBSAsuYq9pcKIS4CPthEnu4l/jU/fiON9LfN/ugTv8jT+eKZ22zpzjUKd/kifzwWVzvdux8YPvhD3bsfGD74R+b9LXP/ugO/yEf0ofS1z/AO6A7/IR/Sgi/S927Hxg++EPdux8YPvhH5v0tc/+6A7/ACEf0ofS1z/7oDv8hH9KCL9L3bsfGD74Q927Hxg++Efm/S1z/wC6A7/IR/Sh9LXP/ugO/wAhH9KCL9L3bsfGD74Q927Hxg++Efm/S1z/AO6A7/IR/Sh9LXP/ALoDv8hH9KCiW3X6Xu3Y+MH3wh7tJZXNToB+2j836Wuf/dAd/kI/pQ+lrn/3QHf5CP6UFkCy5qr1YCiA5y9cS+7Zn4z8cccbbJvAzqBNZ+STH9KI/S2Tf7oE3/Ix/Sgsqv7tmfjPxw92zPxn44ofS2Tf7oE3/Ix/Sh9LZN/ugTf8jH9KCKv7tmfjPxw92zPxn44ofS2Tf7oE3/Ix/Sh9LZN/ugTf8jH9KCwRdV/dsz8Z+OHu2Z+M/HFD6Wyb/dAm/wCRj+lD6Wyb/dAm/wCRj+lBR0BV/dsz8Z+OIG9mAD9U/HFH6Wyb/dAm/wCRj+lEqttU2RgagTf8jH9KCaAp03sxz+qH54m92zPxv/ijjHbPNq66gzY/+kx/SiH0ssz+6FOfyMf0oKQC5Xu2Z+N/8UPdsz8b/wCKOL9LLM/uhTn8jH9KH0ssz+6FOfyMf0oLK5Xu2Z+N/wDFD3bM/G/+KOL9LLM/uhTn8jH9KH0ssz+6FOfyMf0oKGgLle7Zn43/AMUPdsz8b/4o4v0ssz+6FOfyMf0ofSyzP7oU5/Ix/SgmgKo5erJ6OEn1xL7uJb43/wAcUjtjmsn/AOEOd/kg/pQO2KZwcagTOf8AqI/pQWQ2yre7eX+NH34h7t5f40ffiOL9LDOfuhP/AMhH9KH0sM5+6E//ACEf0oKS5YvZg9HCfUuHu1Z+Gr76OMnbFODOdQ5r7kmB/wDnRN9LHN/uhzv8kH9KCgWXVf3as/DV99D3as/DV99FD6WOb/dDnf5IP6UPpY5v90Od/kg/pQWPDVc3qyQfPV99FA3qygklZAPyw+ljm/3Q53+SD+lA7Ypo9dQ53+Rj+lBZDFD3cMfGf+KHu4Y+M/8AFD6WGZ/dDnP5GP6UPpYZn90Oc/kY/pQU093DHxn/AIoe7hj4z/xQ+lhmf3Q5z+Rj+lD6WGZ/dDnP5GP6UFEtunu4Y+M/8UPdwx8Z/wCKH0sMz+6HOfyMf0ofSwzP7oc5/Ix/SgsaAnu4Y+M/8UUl3uxkkuAD1xV+lhmf3Q5z+Rj+lEi9r80oYGoU3/Ix/SgphU/dux8YYe7dj4w/PE42wTgAH0RJv+Rj+lEfpYJz90Sb/kQ/pQQqT3bM/Gfjh7tmfjPxxP8ASwTn7ok3/Ih/Sh9LBOfuiTf8iH9KChoCk92zPxn44e7Zn4z8cT/SwTn7ok3/ACIf0ofSwTn7ok3/ACIf0oJoCk92zPxn4447l7y+c94T92OX9LBOfuizf8iH9KKR2uzpIJ1Gm8Z/YY/pQUgLLi+7iX+MV99D3cS/xivvo5v0rs1+6NO/yIf0ofSuzX7o07/Ih/Sgsrg+7mWHVwj/ABo5DV5S6/O4z88VTtdm/DUWbPrkR/SiuztjmmTn6IM0o/8AUx/SgolgK/Tk7pl3cZcwflVHbpSfTMJIKxywDHXpbQV+msvurvKZmuFClYVLgZwPXyjpFr1szBbPeh1WSgZPgOh9cFSvb080gjpFJQIJzFGSdK2gknJEchzwgpM5VOEIQVpF0hCEFU5tkhCEFFIpueEVIlUkqxjEEVGEIQV7uEjkS319n1n8kceORLfX2fWfyQVCoqOC79tEsRX1c+3iEESEIQRIQhBSaLlImSMqESxUQB18YKTtuFVzyx8sQhCCrJSEIQRD0PhHVa88RLujJHLrmO1R0u4/1u96oLLeV4K1POfRGspvjPCqryycZ/8AWCMho8fWfyxjR71SdTbDAx/y1Kj/ANoIyXDqr7YwV6jCEIIkIQgiQhCCJCEIIkIQgiQhCCJCEIIkIQgiQhCCJCEIIkIQgiQhCCJCEIIkIQgiQhCCJCEIIkIQgiQhCCJCEIIkIQgiQhCCJCEIIkIQgiQhCCJCEIIkIQgiQhCCJCEIIkIQgiQhCCJCEIIkIQgiQhCCJCEIIkIQgiQhCCJCEIIkW07g5xcrNWShC+HjW+PxJi5aLU9yg/r/AE/OSPPmPyJgi7NZ8ytxlvJOOXj8pj2JolSU+aegjxCxVFUsznHT/aY93lsd0DgcgBBVFxCl4FeiJu7+WK5WSCOUSQWNZVPu/lh3fyxUhBNZX584koZWoK8I8LvqYU0y8eLhGI93n/1uv1RbtqMo+TPeHIwUmuJK9C0FfVM2TMuKcKle2cwPUAEx7ZHgG3NajYU0TjPtrMj8SY9/grEhCEESEIQRIQhBEhCEESEIQRIQhBEhCEESEIQRIQhBEhCEESEIQRIQhBEhCEESEIQRIQhBEhCEESEIQRIQhBEhCEESEIQRIQhBEhCEESEIQRIQhBEhCEESEIQRIQhBEhCEESEIQRIQhBEhCEESEIQRIQhBEhCEESEIQRIQhBEhCEEXDqBIkJ0g4+ouf5pjHdp3UnXweJxJ884+TJP5oyH1P/k6f/vDn+YYxl6ZLUSgE8uLP41QUC0WV5tHXlgkniOBH7ak8WOeI65QubIyeuI7MeRIgoM5XGhCEFckIQgq5EhCEFWkIQgi48ImUADgRLBXu4SORLfX2fWfyRx45Et9fZ9Z/JBUKgvq59vEIivq59vEIIkIQgiQhCCmzlI5KUgJVgRQR74RWgsyJCEIKtIQhBEjpVyfrd31R3WOlXJ+t3fVBX2CthV/ZNsL/tuU/wBIIyZDqv7YxjNP9k6wh4+3Up/pBGTIdV/bGCyowhCCJCEIIkIQgiQhCCJCEIIkIQgiQhCCJCEIIkIRA8gYIpCrhJ4lADw+SJOJROFEIHyGNXXf9vw31WFvwvLbvt91Im5CmLepMnQqI1RZB9yYmZiWQS22480VKUpxR5KUBjxjqtc1R7fOgUarXDXqTftNoUjLOzs4+5QqFwy7DaCtayEpzhKUk8ufLlHrtJ0XrJKeCeSshi8YBzQ54BINrbW9be9eR1fV2kbLNDHTyyeEbEtYbAjne/otrcuDqCoD1RMk58DGADsZt5+5PdJe2vNH121CTe1OotJo8zTmzT5SWMo88/NIdJLCE8QKW28ZJ6GM/wAHEHkFAxoOass1OEVz8PqiNbObe4H9a3rLGZIMUo2VtOCGu81PCJO8bwo8aMDqc9IFxA6rSPux0Hey2AOBFxwp4RJ3jYAJWgA+kwDiDnCknEAmsXtflTwiBIGMqSPuxAOIOMLQeeOvU+iME9lJTQiBUACScAdc+ES94jAPEkg8hziVljULX7KeEShaDjC0kHpg9YgHGzgBaTnmOfWACwXAcqeESFxtKglTiEqJwATzJ+T5j80TKUlIJUQlI5knkBGBvwpHblRhEOJPwhmBIGM8vDnAlBvwowiXjTkjiGR1+SJe9aHVxvrjqOvo9cLdlgOFr9lUhEOJPLKkjPTJ6xALQoEpWlQyRyPoOD+MEQS4U0IlUtCOa1JSPlMErQr3igv1c4A72QkcqaEShaCeELQVejMQLjaccSgn1wG+wWHPAFyVPCIFSQASQAfE9IcSefnDl159ILOoKMIhkAZPIekxKXWwQC42D6MiB25WRvwp4RAKSRkEEekQJAOCQD64FYDgeEOfA4iMU1ONgZUtPDnGc8s+iJXHGwkKUU4BPj49PzxgkC3mVBz77DspyrC+HI6ZiRTuQe7Ujl4k9IwG9oP2oes+nWu52l7QLMlbo1USlhieqKqeqovtzjrYdRKSUoCELcShSFLW5xITxHKRwkx07Qyk9uVcermk9f1brIpOlKbjp79yyMy9RpV1VL8oQZlHcMt8X1oLACSCfCPRx0xq20AxCqnjhDhqa1zwHuHmG27+q87f1LpnVxoaWCSZwNi5rLsafJzr/oWxQMkDOM4iMU0LSQlPGgq6YB8YnBBGQeXp8I85svRg7YEqMIhkE4BBPozEYAqSQhCCJCEIIkIQgiQhCCJCEIIkIQgiQhCCJCEIIkWqblP19YH98mPyJi6uLVNyn6+sD++TH5EwRfrWJ+tmvUPymPeZf6yY8GsT9bNeoflMe8y/1kwWLBVIQhBLBIQhBLBcKf8A1uv1RbpqN+t3/UYuLn/1uv1RbpqN+t3/AFGCWXcNuABsGbz/ANKzP5ExcBFv+3D/ANAZv/tWZ/ImLgILKQhCCJCEIIkIQgiQhCCJCEIIkU1Lx1PAfliLmeBXDji8I1nO1I317xNCd40ho1oLqY/btAnLfo7ktTW6RJzCnZ6YemGypK3mlHzilkAFWBzjbMl5OqccrfiNI5rX2Ju7YWHqtXzfm2nwWk+OVLS5t7WbzcrZdK8kYcA/xusVkqCh1Hz5jVXevv2QJLMuzEzQ7+alwlSnFCi0L6kEgkqyDjh83PTJziPcuyE3ybqdzO4TUmw9c9R13nb1OtM1BmUXTJSVVLzgnmGlKJYQlRwFOpwcjpGz4n0hqoKGbEI6qGVsRGrw3Enf0WnYb1Xgmq4qOammidJ8nW0ALY4Scgc8xGKLKiGk8Z9PMnwirxAnAOTHlYdcauy9ZcQDYndRhEOJOM8Qx16xALQropJ+7GfVY1C9u6mhEiXG18RStKgOpB6REKSSAFJJ9cZIKNcDuFNCJeNJJAUCfRArSkFSlBCRzJPICFkDgVNCJQ42SAlaFHnyBhxowo8QAHU+A9cYHmhIGxU0Il40ZI4059GYiFJOCCDA7crPoowiHEASCcY6/JEqXEKOELSvx5HMYuL27rGocqeES8Sc44hn0RDvGyCe8RgdefSM32ulxe3dTwiXjTkAKBPyQ40ZI405HM8+kYJAFygI4U0IlK0jqcREEKzjnErLGoXsowiGRnGRn0RAKSehBGcRhZJU0Il40Zxxpz64BaSAQoYPIH0wS4vZTQiVS0pOFKCfXDjR1CgRD0TULXU0IkLjaQVKcQE+kmIhaD0Un54zZYLhxdTQiUrQOZUlIzjmcc/RArQDw8Qz6IWKa2+amhD5MiIZHgQfVzjCzcKMIlUtCBlSkpHTnALQei0Hw6wOyBwJsFNCJeNOccSc+jPOI5AxkgZ5DPjGbFARwpVKCQSSRzil3nEUgLAHrjH32iG96nbIdH2Lz9pmbsvqsVA0u3KY84WWHXko41vPrHPuWk4UrHMnA+UYabK1c7dfcxRpO+NPpR6z7Fn0CZkHPa2mUiXfYWAUmXMwhTy28EFLi/fDmAY3nLvTeqxCl+PPmjhivbVI7SCfIDutEzDn6moar4k2KSWXmzBcD3nstpxLiiSnhPyE+MTpySVFWR6PRFve1mQ1opWgumUhuKn2aprS3TuG4Jhpxt1Dkxxq5hbQSg8uDoPAxcGhQUCpOCj0gRpNXCYpnRh2qxIu3jbvfyK3KjqfFjbKW6bjgqpCJA42pRSlaCrGcZ8PTEeJOccQJziKgd7Lkk91NCIcSc4yCcZx8kAoHGCDEiEBCjCJC42MZWkZ5DJ6w7xvl56fRGAOyw54AuSp4RKVpA4uIcPphxJxnjTjGevh6YHzWdQvZTQhCCykIQgiQhCCJCEIIkIQgiQhCCLhVP8A5NqH94c/zTGMjTH3yPWfymMm9S/5NqP/AFdz/NMYyNMffN+s/lMFTKTcK8eg/WU+sR2ZXU+uOs0H6yn1iOzK6n1wUVRWADyGIkiosHlyikOggrGHdRhCEEkSEIQVaQhCCKkvqPVEkV1dD6ooQV90jkS319n1n8kceORLfX2fWfyQUXAWVBfVz7eIRFfVz7eIQVSQhCCAJCEIKxgsqjfjFSJW0nBPKJoLD3A8JCEIKCQhCCJHSrk/W7vqjusdKuT9bu+qC5CtjAJ1QsIj/pqV/wBImMmA+y+2P5Yxoo/sn2H/ANtSv+kEZLh9l9sfywRRhCEESEIQRIQhBEhCEESEIQRIQhBEhCEESEIQRIgrofVEYgrofVBFqI7tP7uPaI8DeVpZ+X+t2Y2idf0I+gPrieBOfclWfD/5yejV33acP6uRaHnpz7srS5eOTLtYGPE+aekbRW4AgaD64AnGbSrRzjpiSej6C6mG0OCX/mGf8S8I6duAfi4//MI+ola3/seXJ1A3RAY/9HaByP8A1qdjxbePqJujm+1RvvS3QHVa+bcuup12RoVBlUVh5uTklzEk2hS+7JLSQEqcVxcPm4yMHEe1ex41J+iFukxw8Qt6gpIPUKE1O5BHyHl9yPFdwOpVraPdt25qXe881SrQpN60x6pTawSmUYXIobLpA5kJLgJ9ABPhHqUsN854q4RNlLae7WuF99DLbd15tHUaMo4e10hY109iQbEAvd37bLpG5rTvfn2Y19acaqVDcnXrzVWn3n0VGVq84/LTkyykLelZ6WmVKDpWk54lZByojhKRGZDtOtYrlrvZl2prJZVfuGyKncDts1VD9NnnJd+XTMoDq2Q4ghWAVlPXw9UWE9uXuW0M1bs/QOwtJtRrU1IrkjU5yuTyqNOJmmJVlyTDDSVrT5vG4peUozkhJOIuQ7QCjzludjDohRqgh1idlpCzy+h0FCmlFlKilQVgpKSrhIPMEYjWnMfWtwOur4GsqJJi0+zp1BpFrjyAFtx39V3jCyidjFHQzOdTsiBadWrSSDcD13XA0f3vT+2jsfrF1WuC5KjdesFYm63RraVVJpc09NTxqEwEuurcJUpqXQnvFZJOEAeMWpdiZq7q7f8AvEuem35qbqFeEh7jqg87K1WrzMw133lEuO87p1aglQJcxjpxcotv7ObRC8t9GsOi2ml7q8q29aVS7tTnWEp4pdYfnnJgyyueC9MvKAUeR7logZ4FRch2PzbbHaVa8tMNJZYRSrkS2lKeBKECoNBKUp8BwjkPRHe4/gGHYfQYzTNjaaoh0jiOGNc/2WD1AFz7wukwPHa6ursJqNTm012sZflxa0ai70J49xW2evCUq4cDCep8I1m+0o3b7kNU93NB2G7WrnrNlv8AeylKn5qlzxkJur1GYbLpbXNp85qVYaV52MFau8ByAkHZfWtPCrJ9A9fKNRzWy5qbtR7bNWqOqpfpNjzdwS1acnnUEpZkZ2TLHlCfShtwLQSOSS24OowfEOi2HQVOIVDywPliie5jSNV3j5O3e917L1ZrpGUUMTHFrJJWh5B02bff2uyu727dnF2jugmvmndZk916ZnTLjM3cj7FSmpthxKCOKTXTZpXC93gJSl0EBHnK80hJjwbt1NUNUdPtw2i9NsnUy9bKkHbJcmXW6XVnpRove2Tye+KUKAUsAAEq5nCYz4W9vn2j3JqLZ2k9s6+aeXPflfYcfpUnITwfTMcIB4C6nzEOKCjwNKIWvhVwg4jXy7dzunt3m2tKm23GTa8sO7WgLCs1txPCpOcFJyRz5c43Hp1jlbiWa6eXGadrSI3+yItOoBrrkiw3B2+ZadnnC6Ohy1UNwmoLrvZuZNQaS4d79/1rLbtg7Qyz7t7P6Z3OagT0t7f2dSnKddkoHMOP1ZhCUoSgczmaK2VJPgXCOfCrGDPs1tyut2snaW6bVe+9Sb1qklXalX5+epRqzypBJXTZxxLKJYq4EttqSOFOOXCg4j9jXTs89wtv7qqttZ0fkL2kdsepFcpFxuTUtLqXS6YyOJavKXMFIXKnyoJSogrBZz74R+/tZse3NMu3Ak9O7QpzVKtiiV2s0mnywGO5l2qC8lAJ+zWQkqKuvM5jccNy9gVNh2JSUZEr54XyN/8Ay2C1gfJxcTb0C1atxvGqisw+OsvGyB7Y3W/Dkvz6tDbX9Vej2rW8LWxjWzTDZJtquGfsu8K+mUXWKtIzPkk6t2aWEy0q3M5HcICAXnHAQcKQkEcJzZhr/tt30dm/a9r7kbb3fTd/MpqktK1piWqE4ptp53mPKmJh1xM1LrWlSFLwlSfNPTOOvdrpYdHovaS27cOqlSui1NK7np9Bdfq1NCfKZWSZT5JMOS5WCkuNlsqKOfIgkYUI9pv/AGDdmBZNkyF63d2h2pUzbMytpMuZes0uddmFLUAlaJZuXW5yzk4SOEZJ8YzluOgw3CcO03McrSZGin8TXvu3WNwbfRZMwGuxDFK9psJGOAjcZ/D02FgdB2O/6Vkq1s3K1HXXslr+3H2jMztl1yqWaJ3Mi8WnaZPtvoaeQ04ghXCHG3OFWeaSmPIuxG1l9sdsWok3qpqwanWkXxMoZXcNc7yYTLeRSZBCn3Cvg4i5jnjJOI75r1oRp7ty7IzW/SrS29KrqDZMvb0xO06rTj0u4uaRMTDbvEFMJS3wYVyIA5GMNfZ2dlvY2+TRq6tULi1auSxJ+n3E9QW5WQpctNIcQmWl3uMqcySo9+RgdABGn4PheBz5fr/FkMNP8Yux2jU4AjZt+RtyL9ltGL1+LwY7Q+FGJZzDYt1lrbj5TjbY37GyuY2Aas6g3T2ues1vz+pV53JZKZi9fI5F+tPzMiltM4julttKWW+FIWQnhGABywMR6n2kW6rcNqluvtDYBtgvGd09mphySlq5VpOaVJOzE3MILpacmUfVGZZhnhUsIIUpSuEZEWg9lBY0rpd2qN66ZSs+/VpWgU67qIzMupCXJpMvMNNBakjkCru84+XlyjpnaC6Z2jRu1XuWU1zuq6dOdKLonqbVnripgSl6RkXZVLImG1OJUkIbeb4VqSD4jmQRG8yYDhzs220hwjpg9ns3u4DZ2j8Ijkt7rTYcarhle7yR4lQWP9oiwJ3bq7A9j2XomvOku97srJnT/Wy3t003q7ac5UkyNRlPKZtcm/McBc7idkn3VocZcQlxCXgQtGABg4jaP0A1ZpOu2jmm+sFBaMvSrjo0rV22FKCjLF1sFTRUORKFcSD8qPHrGt7qLsB7MGyaNbs/d/aG3/NU2qTUvKyQZrNLn8FZADqkIl1922nj851QCUA8yI2L9tWkVqaA6I6eaQWRcNTuy06HTwxI1KdcacfnGlrU8laltBKFD6qcFIxjGI8k6q4lRVVDTkhzqkEgyeD4Ic3sNI2JB7r1TppQVUFbUWIbTkAhnieKWnj5W/IHC8m3+7mntpm2S+tXaZI0+o3W2pimUNiaGWHKhML7toujxbbHG6odSG8DmcRrl6J7R+0b376fVLdCvcrV6Iqcm5pVCaqtdnWHKotpZQQw3LqDUk0HUOIAwU5TxYOeI5iO27sms3hsZr1TobLkwLcuCmXFPISnPDJoUtlxxQ6cKBMBaiegST4R4/2XW+/a3Yux+xrM1I1ds7Tu6bPanZWqSNVnAy6tnyhx1p9lB5vhaHEDzMnj4k45R2eTXzYflM4nhULZap8wY4lniEMAuBbtcrrc2iOtzK3DsTlMdM2LU0atF3E2JB24C9wlbH3P6I9mLrzIbgNW6ne+s0lYNwVFE+l/jmqIPIXFNyyZ8efMutFOfKFedxHqoAGMDmyPbJvN3wWzflzafbtrosuUt+oN099FWr9VccmHHGQ6FoLTiQAMgY+SNlTchq1p5rV2eu5LUrTG55G7rLqemNwvSk5LEni/rB3KFp98hxJylTagFJUCCMxjS9j3OBvR/cgokLV7p5IYSc//ACNI6jl49I5GVsfqqPL2J4o2NrZ2ys5Y2wud9rbD0XCzDglPVY5h2G63Op3xOGzzvbjfv71ZbsWm9eNNO1Otzb9qRrVe+oSKDVatSZ8O1qcek551qTWrvAy8tXLkMA9DF3Pa0bxtwTu4DT/ZDtuuKtWVWKmzTvbObps4ZScqc7PulEvKImU+c0wlOVLUkgniA6CLc9GeBHbz3iAtKiL1uDI4hn9ZOeHyx+d2itSTod2v+lWs95sTUnY4nLVuXygpKgqVl3C0+WwOZ7st5IGevyGN+OH09ZmSnnlhY9wo/EDNIaDJYm9uD5/+S1FtdUU+BVFNDK5oNT4bnai4iPi1+3kuia66R9oB2WT+nOtLO5KcvKlVOopp0w0xVp2YklTqGy6JWelplSkOtLQl494BkcBxwKOVZ2tcN+shYHZ4ULeLbdHZ90NwUSn+0slNZdQxVJoFAbcIPnJZV3yuvnd0E587MY3u2w3Z7fNU9ANK9N9KNT7N1JuCauNuvvJo82mZRKyKJV5IddWk4QVKdQAk8yEuHGEGOXud0evZjsONAKcKRNioW4zQ7oqcupBC2JNbzqzxI6kp8raJHgOI9AY1ato2YtSYZWY5E2Kd8+h1mBgcy9wSNr7gC/qu7o6x+FVOJUmESOkhZEHNu/WWvsAQD25JsrT9DNpXaOb79P6huf8AplqxSHZiZmjQ5eo12dZeqi2zwrEqlgpakmgoFKMDmRk8ucZjpW/dx+wfs7bp1C3K3+nWDWmlSoVJImlh5MlMTK0sysi7NDCpvu1KClPL5k5TkjCo8U7LnfXtdsfY/YNkajav2Xp3c9ny05JVSTqk4GXn2xMOOofl0Hm8FhxIwjKuIcOMx6j2ml12nuf7MnUHUnRG4pO+bN46ZcLc1J5UVS8tNtqdSpsgLQ4ge+bUAoEHIjq814nXVmMswqupmx0YqA0Hwgz2b2AD7cOG/O67jLOGUdJhLsToZzJVeASR4mr2rbnRf8ErEBobto7RLtBrHu3c0jcrWqa83PTTFLZn67OShqUyyApSJRqX4W5RoK4EhXDgEZCeRUrIV2Nm9fWDV+sal7ZNd69VbvvK2pFVTpdUqCuOeLDMwJWYlZlw83S244zwuKJUoFWScAxwuyS3pba9LtlwsnU3VeztP7qtep1OZm6fVJsNzEzLOLLzb7KDzcCypaAB53EjhIBxm1HsSpSfv3fJuR1fo9OmkWo5Qqu+VLQQWV1CqtvsNL9Cill7zfDg+7G2ZvZJWUOMU1dStZDS6RCdGjT7Vvld7jv6rWsqSCmqsKqaSpL5Ki5mbq1X259AD27K2OtHcPevar7iLS2z3HL2rq7cV41+hylaeUErpEhx5feQ9hRZSltrHEgFz3oRwnij1bULUXtBuy43Bab/AEWtebl1ksuspE87KzddmahTqxJoeQiYbKJoqXLPo4xhxJSchBBUAoR+vZ19WrtP7bXU65tZqnLWbaM1cdc/4Qm1cDMlLVJgOyz619A2eNGV9E8QyY5vbZa86X7itTtBNN9FbqpGptUkJeZam36M55S01NTjrTTMulSMhxZHnFCckZTn3wjaGVElTiNHh8lM11FLTt1uLA4izefE/B0289lrZpxS0FTWeMW1kc7tLQ+wO/dn4Szy73rI3D66beE0/aFqt9Dm9J7yaohaV+TO1unLSFeTpnua5UkLCytPPHLIzzwHbhtim9fZjpTP7lZLebP3DU6Mth2sS9Gq9Ql5uUQt1LZWhxx1SXkpUoJKShPHnPIZEXG9sdrFrVolpZta272hdlcsK2ajQE+6Kep8wtpdQXKNS8uZdTjZC+4QVd4sJI4+JAyeHEWjbsNl20LRjay9qrbG9G7tWtUp2VlFUmiprcjMy1ZmHFI7ziZQlT4abSXFEqWOEgZMaj0zwqagpqQSSM+L1MrgGiESuc2+k63/AIIPY8jngWWydRcThq5qp0bHCeGNt3eKWNabX9hvc+Y78LYM7MLcpeG6nadaGo2ondTN+yk9OUCqziUJQmoPyy0jygISMJK0rbJA5cQVGQ8EHOIws9hC5nZG+gEKSm+K8D44IUx4xmmTnJPLHhHz3n2ijp8bqoYWhrGvfYDgDVsvf8kVj58Ip5XuLiWi5PJNlNCEI1NbUkIQgiQhCCJCEIIkIQgiQhCCJCEIIkIQgiRapuU/X1gf3yY/ImLq4tU3Kfr6wP75MfkTBF+tYn62a9Q/KY95l/rJjwaxP1s16h+Ux7zL/WTBFUhCEESEIQRcKf8A1uv1RbpqN+t3/UYuLn/1uv1RbpqN+t3/AFGCLuG3D/0Bm/8AtWZ/ImLgIt/24f8AoDN/9qzP5ExcBBEhCEESEIQRIQhBEhCEESEIQRSr96Y1DO1q59qdpdn9gWj/AKxdjbzWQEkk4Eahva2cKe1P0rHEMmQs/keWCai7gc+v3OnjHufwfWF2OPA/mZf+FeLddnAYPG48CWP6yts+voR7mrg8xP6xf8P/AFSo1SuwQ/tw9dx4e4mY/wBay8bWlwrxbVwBKVOf1jMDIHLIaVGqR2CziGd4WvSlnkmyZnOOhxV5ccj48+XL0xV053yvjTuwbGT7tSxn/bH8IZ3LnAe/SFDtP9V9xFu9pZJWlonqVfNFrz8rbjFEpstVHUSgqD6VNtZl1K7k8S3EgkjBzkjlmPMN2GgHaAdnzMaf7gq/ugr921Cq1VEk9UpCuTylMT4bW8hibQ+SmYaWG3Rkp4AEEcCSRHb+0vvaj6Z9rzYGotfLgoVAnLNrM+W0lSky0u8lxZAHMnCFEJ6nBi6XtrN2m37VTbpppp7pVqjZ+pFxTV2S9wKFInUzSJSSZlJgcbqk8kcRfQAFYJwY9kwWpqY/tJRw0wdBNE3xToabi/c22sO55XkeLw08n23qZpy2eGQGP2yO/AF/msOFd1un3C3bqn2P07uGolTqFnXhWrVpFTcepjzks7KTapltL6W1oVxJTxpUBg5xyzFsuxneZM7euyv1E101Luut3td8peVbpNBZrM85NTFRqC0seTS/E4Svu0EqWoeCELxzIB/b1Dos9bvYDW5S59t2WmzZ1KmlocBCg29PoeSMHBBKVjl1GYw37F9HdQt6moOjG1iffmZfQu1azULyr5l8p7tiYcZLylr5gvr7lths9QFrI6GNcy5k2gqcGq/jFmwU9S5z3X5jYNmDzLuAtix3NOIU2L0vg3dLNTta0H8d1ruPo3kq5Dsmtd9atTe0Jsr3daqX3dEpUZO4p6ck5uqPOSjjipR1ziEupRQgcRCkhIwAkAdBG4e2kqT75CV4PQdDmNS3ZLTKfQO20vmi0mQlqVR5SqXbJysqwgIalWkSKwlttI6JSlIAHh0jbUbdQpJIQr0keJzHnXX34u/F4nQM0NfBG7b1vv77WHzLe+iL5xhUkczy9zZntufMW2HoTcrD1vj2S7xdyGskvUbB3iVDSnQN2mjyikCYelRTJpICSAiWLZmkOnC+N5eWlDCRhUYeK3Wt1PZpbx9J9LLV3PT+vFLrUxTHZqjtTr8zLTMvMzvcKlJiSdcc7t/gSpxtaDxedkYTxZz/AG7zUraBrZStRdkeq+4ug6X3bWJKTmZ1LM6wzNSiW5lt9KEOvpUx3uWE8TasqCFcXCAQY1pdX7Y047Pnedo3WdqOtFN3BzEqZWbnkzrMnPrk5p2ZLBlVrYR3RW4hR7soAcQpQUCTzjdelM1VVUrqGsYLCN+mMwjS8abhxltsfI7/AErTupscFJVtrKV34bdTxN7TSTbSI77hbNfaEaPbq9atHJC29qerDmmF1In0LqssicMg5VJJZCVJTPoBWx3eS4Qn65wqTkZGcA+5LZpvW2H6ctbjKPvOqN1PSU/KS1Rbo1XqTD0mt5XAlzgeecRMtFakJWFAAhXMcPFF0Xbi7gdWKJeWhGh9uXjX9LdNa3SHKxW5uSfcZMytUwlkh9bZC+6l0qKlIBAJcGeQizfe9sv2h7edvzF+WDvDuzWLUufmJFNNoiq3T5qWqKFuJLswptlJdbaQ3x8BUscKilJPnZjsOk2Hz0tLRRVMjfCqXm0YgEmsA2LXyfg+h7BcXqXilPUz1ckMbnOp2DU4zGOxIBBY0crLPN7ndQNfuxo1N18qVVmbd1F9yFUlJyoU5wyqzOSc35OqZZU2R3ZWWuMBPIFWBFLsML5vS99t2p85e15XReNYl71el0Lqk87NvSzfkzJCOJwqUlOeI46dSOsc3stdK6BrZ2U0npHdK3VUC4X7qpM6tocK2kuVF8cSP4STwqGfFPOLGqD2K2+bS2r1+laPbrbKtOy51YS4/J1iq02ZnmgeFLj8rLM8HGEk9HTzJIUnMauYMGdBiWCTzMpn/GC5hc0kWFxpBA+hd8ZcWZJh+MQxPqGeBZzWu7kbOP6yud2YepmpVz9p/uItS49Qb5rtvywvHyanT1VfflZcNVlCG+BlayhJQgqQMAYBji7w9TNTKJ2zGl9oUrUS96XaLlYtBtylS9Wfak3EONN8YUwlXCeLzs8ufj1jyTsY7fqdqdo5qpa1cq6q9WqVQLmpk9OFxbi5t9ipS7LjxUvKlca21K4lEk8XM5zHnvayX5XNMu07qupVqmX90FDkreqlPU+jibTNIk0qbWsHrwlOeHxxjxj0uLAoZ84vo4g0h1ILbNsdm+1xx3vytDlxieLKsdc8uBFST8o3ABdcfqsrie2c333ZPasU/bbo3e9dtmm2q+Ji5Z2jzzkq7NVRafNle9aIVwMIVkgEDvHCk+8IjJLsq1/mtL+yloO4LUSqVu8naHQatVZl+dmVvzNQU3MuhpsuLVxElfAnrGDC+9rVS027M+t7odTxMTeruo190WotvTgKn5ekqM04lSlqwQ5MLKn1Z5lJbz1wMoukVi13UjsGKnaFsyL9Rr67Wqs3Ly7RBVMKYn1P8CfTlKDGrZqwbCW4DR0NM1umKoEUj/xjYFxv+LckN9y2PLOLYm/Gaqqnc4OfAZI2fii5ABH41rFWA6I6W9oZ2rc9qFq9M7hZqxrTps95Cw07VZ2XpjM7wJX5JIyksUpHdpLfE8rB85OeIk4zwdnboTu60M0uuOj7rdX5nUCrPVBwUWmuzaqkuiyySsFRn1njd70njS2eTSeEDBKhGNrsUN4m37S/QLUbSTVPUy1dNbll7lmbill1qZTKMzsi9LsJ4m1rwFLQWDxDOcLSfTGbCzd4+2TUDSmva4W1rLZTuldNml0+pVqbmfJWqc6HA0EPJdCVNqWpSODiA40rQpOQoGNS6vYhicdRPhEVMG0kbgI7RA7drOtuHc8rZOmGHYc+GDE5qguqXNJfeSwJ7+zfltvmWsTrpS9x24TtTNb9uWmmvt86euVC5Z1EjxV2fRJSTbMk08pAaZcTwhXdnAT04jHWqbbm5va/2i2g23rUncXfF/zSLptt+bVLV6oGSmmphxCu7Wh51RUMHmCMEHEew7J7okdf+2pu/WGyBNVGynqhcldYmCgo45MSZlW3cHnwrWprHj54PKP196/ndtzo+QpRAr1lkqUMDP1M4B6Z68o9dhrXRVbcBliZpFFqI8MF2oN5J7ELyuop2y0zsage/WaoNB8QgadW9h3BWQTti97uou3O17A0b0Sq7lt6p3l3zrtUbATMSFPQ4lkIllqBSl511YbC+qUpJHPBGOXV/ZDv62taRzW66V3jV+uXtSWGqrX6bJXBPLnpVtSkFwl91xbc33RV57RTwuAHkQMHu/sgSzas1rPt11InZWoos5+iTVFcfYTlSZhqbD6kI5EBwsuFSQffEdCEqxRf2JdmO9pKjVyq9oXqi7ZDsiJxTK69THplxB87uDKBgurdyCnuwknIxjxjWcoxUmH4Fh1WziZz/EAh8UvsbFpN/ZFtgPO5Wz5rNVX45WwEfyYaIyZTGGbX1W/C3P6llS2tbtq3ux7PDUTVirFFH1KpVu1+jV1yRT3LftjLyKlJmJcJOWwtDjLuAfNWpYHJIMY/+wo1orNWa3GDVbVqq1hbaaMqQ90VdK1e9fCwz368jJSknHyRfttu2+6HbfthmuzW37VSuav6c3NblZuKVq887LKUpS6YpBSO4bbCMJbQClQ4kkEHBGI14uzY7PS0d97GrSrn1Jr9ht2z7Xd15DT2JpM35SHc5LoPDjuk4KfSY6XAMNwSfDcZc4mGmD4yHFt3MBcdg07jfZdtjVdjEOI4VpAmn0SAtDtLXGw5PfZXvV3WC+ql25Ns21QdVLsn9PJi85JkSElXXXaa637VKKkd0lZb4eJPMYxxHMdn7drUvUyxNYNs8jZeod72fKTNu1F2ZapNSflUTKxPS4BcS2sBRAJAyD1iy7Q/QambZe2F0c0No1eqN00uhXlLssz0yyll19Kqc64VFCfNwCspwPRyi5b2QU+lOtG2JSULcKbWqiwnOCsielzgRtwwqjZmrC6eAB8ZpiRdttQ0v3I9diff6LU3YtVvy5iM0xLJBUAGzidO7NgfQce5XLdsXvmrOlmmVi7cNLrqm6RqRXadKVi4qhTpwpmKVTQEqQ0h5JBS4+tIJUcHu0Enk5y9d7CS8rzvnbTqlUL1u25ruqjd8utJmKpPuzS0NeQSuEoccUSBniOB4mMUukmhF5a7bYt/HaI64soqdxTlqVWmWr3jOEJWGkNuzTKVcg002kSzQ6ABzHOMnHYATAG1zWApCikX++RnJODIymDnxHLp4c8x0OcMFoKDKVTQ0zQ6WGVge8b3kcASAfxWj2fmXf5RxitrczU1dUuLY5YnljDwGNNgT/SJ3+dWg9jvrRe9V3XbjXNT9VLvrNo0u1qlOumsVh96VlENVAFT3A6tSUBKOLzhjAzFgu6zf1q1uL3S1C+7H1F1As3S9FWlqTblOp9UelGxTW3kpS480lYBcfPG4onmOIJ8CItes67NTmb21Y0q0mDk5WtQ5xdoPtSwKnZyWcqAWWEEdA4oNpUfgcQPImL2e0Q2z0TaVfmzDRyk+RTdVlrSlpytTjbYHtlVXqy6p9xXipHGeBGcAISOnSPVnZawuix/XPG181RGGxtHyWtay7nn1J2HzrzZmP4pU4KWQyOEUEpL3fhEmT2GD0AJ+pbqNHJcpFMKlFTnkzWVKOScoTzjED24l4XjY+zq3KzZN0120aqb8pLBmKbNrlnlNmXmyUd4gg8JUlKiM/Yxl8o5CaRSwsEK8maz8nmCMMHb2LCdk1t8WR/8INIPIZ/+TTsfHXTeJkmYqUOAIMgFjuCL+S+qc/zFmX6p7DptGTfg3sO6xS6XbVe0Q3XbWKPuCl9yddTalDp043bFAn69OomqkxJrXxuB1vzQ4tSHsOPca18LeSkcoyLdiFu61R1rtTVDRvVm6qvetUtVuUnaPVKk6p2c8gey2WX3FkrXwOJBBUSoZUnJAGJuz53ybbdO+zkpNCvDVSy7evi06XVafO0Cankpnn3krdLPcse+dDoUjBTkEqI8DFqvsf2jVKp6qbn7ybl1y9LVRJCS4yMoQ+9NuvpRnxwkH7gj3XNZkq8IxePEIGsbBIzwj4ei3tkGx73BuvGMrGOkxLDHUc7nPnYTI3XrvZu1/LfsuvXTqful7VXdtqZo7o/rPN6LaDW05MBktzj0tLqkm3i0l+ZbaWhc1MPuJK0ozwto5EDxoWnqlup7Kvd7p1o3q3rPU9bdD7iVKF9Kp92ZllSj7xYVMS6H1LXLTDLoClNhRSpscgcxYjtf286K1/dDqft+3R6xXpoDNU+YnJGTqMnNS0ql6fl5paVMTLkwhSUcaBxtrPCFgHB6ZyXNdnN2bMzrTZWjyd9updz6lz4M7TZFNTpc2glspUG1zCZctocJGUIUsLX53Bkgx3uOR4TQXw6Vt6XwQQ0QlxuRfX4o9d79uLd1ruCDEq53x+EgVAnI1GYgaQ62nw/d27qf2QbXnE1/avR0KU/TUSVWqSE4HApYdl288PiCkn7keP6xaRdqpYmgsrvcuDczdElSRIydbmLcolxTUoaFTnylTf8AWaOGV7pCHGuJkJPCE8+PBMe6+yBrQnW6ftcv2UlXpikSqKnQC6c/XShp9AUemVIZWR4kpIGTFx+67fjtmvPsx7opdr6q2ZW75uSypW3pO35WZDk+xPusNtutOy/vkBoh0lR83CORORnpss4lUw4Dg7aGBsrJJHtdqj8SwL7fNtvv5XXd5gw2nlxrFpK2Z0bo2NLbPMdzpvt57+SuM2Nb7pnV3YrcW4fVwibueyW6nJ3O9LNBpNUflGUvodbbHJK3WnWOIDkHCoDkIwy6LWNvZ7Wy49TtW6xuUmNFrBp1QRLyFNTNzCZSXWpPGiWlZVhbf1tvHG+tSiVKGOYJi4ns+tGbyunshN21NkafPKnrvm67M0BLaCTOty8rLtgtgA8XG7LPNjAPEUgDORGOns89uG07cfSryoGt25e/dBdQJGbSunyEtU5KRlKvJlPNaFvtqC3UKSpKkBXIFOB1xfgeD0FDLjFXRWbJFIGtIZ4uhrudMfv2v+CFjF8Xrq2PDKWsu5kkZcQX+FqIGwc/ttvb8JZHOz43PbkNAN6NU2Ebm77ndTaU+/MSlJqM5OLnDJTqWe+YMtNLJW5Kvt8SO7VlTa+HoOLHSu1D1X1GtDtOdAKDQ9Sb1te1HJaz3ZuTlau9LSrqVVh0OrdaQoIwUI884wUgdY9i2lbGdgUhuto1X0S3iagat6xWLPS9cdpbszIOMThAWkDv0SyTMITkhfdLJRy4sZiz3tlrXl727RzSexpmbdkZCsW9bVJXMpb4u5bmKjMMKcSOiuEO54TmI5e+1ldm0OhZpDqdwfqj0e3psXaO1+RbdSxn7YUmVSyV5LmTM06ZNXs6rhuvvbusnHbUaxppm0eiTGlWqop1xKvmlJUu3q3wzJlu5m+PiUwsL7vIQo+GUiOw7e7wvCf7Gd286jddw1C8E6e1yaTVn551U2l1CnuBffqUVhSeEc8+EYf+0D7KWydk2hdI1et3Vm573npi5ZGhKk5ylS0syhD7MwvvMo+yHcpHo84xla23pQ52Ir6m8KV9DivAHr5wW+MY9fKNerMHwyny1ROw6TxmmqALiyxuALt330rv6XF8Rnx+q+PR+E4UxIaHezp33/rKxHs29785t+2gbr9ZNYLzuW/6tI1ylSNs0+sVN6adqVQek3S3LNFZUUoK/OWQOSEKPM4B957KLR3cRr5ete3s7h9SNRpq035+amLYorlTmUyNTnVrPFO+Scfd+TNHzGkAcKlJyCUo87ENt32h3BuX2V7hr5sUT87flhXBKVeXpqHSU1SRXJuibQhv3vlCUo4kHrwpWkHzxGwz2QG9mk7iNDqZotcrlNkNX7Fp8vTjLsNBluq0hADbE0ygcgpIAacHgoJV/wA4DGwdUMNhp6TEanCo2l75A2WwsYmlo0ho8iTu4ccLoenGISVVVRQ4g5zY2x6ogTcSO1G+o+YA2b3XmO8bYXvs3I7ia3VKVu0lrH29OyqZmjMicmZRukOe9Ep5FKrbEwsYK/KVrJUFhOBwgRj3svUrdx2a2+fTLQK/ddajrBpzWpylpmpV2ozM5IztMnpjyfv2Gn1rVLzDSkOEpSSVcCcnhXiPPbEnJrtDt62sVA3Xbnbl0VtqSdqaqNJM1ZqTZZVLzpYZk5VEwe4QUNBx0qUkrUUEnwjwXXLSbRbRPfTpBpxobrDWtarUlKxbipusz87Lzam581Ad7LNusJS24ltvuFEgHBWRnIMd3ljBZ2RnBsQcyRracuLBANIBbcES/jeo7+q6TMeMRyyjFaFjm3nDQ4zHUSHbgx/i+nkt6hhKUstIRngCQBn0RViVOAlPDgpxy9UTR8W2A4X2IwkgEpCEIKSQhCCJCEIIkIQgiQhCCLhVL/k2o/8AV3P80xjI0x9836z+Uxk3qX/JtR/6u5/mmMZGmPvm/WfymCom5CvHoP1lPrEdmV1PrjrNB+sp9Yjsyup9cFhSq6H1RQiueYIiiRg4gps5UIQhBSeEhCEFUQkIQgigeYMUSCDgxXiiv3xgst5UsciW+vs+s/kjjxyJb6+z6z+SCtfwqC+rn28QiK+rn28QgqUhCEFNnKQhEyQCSDBTcdlWT5ox15QhCCoASEIQWUhCEEbvwkdKuT9bu+qO6x0y4gCw7n0QXIVsqRjU6wjnrWZX/SCMlg+y+2P5YxqZ/wDhQsMeArMr/pBGSsfZfbH8sFEOBUYQhBSSEIQRIQhBEhCEESEIH1gQRIRAZGcmJQriJ4fVGNQuAeSm+9uynhEvnHGOGJoyg4ukIQgiQPMEQhBFjg1F7MrQjUvdZT93VduzViV1GlqjT6miSlZ+VTTu+lEJS19SXLqcAwnBw4M5MX83hbEhe1pXRZ9Wcm2aZV6dNUyZWwoJcQ080ptRQSCAoBZwSCM45GOy4GSepgRnxMdpV45W1IjFTIXiIWZ/RHkPcunosBo6cyGCMNMp1O9SsfWzfs7NEtjdXv8ArulNxam3FN3DJScjNi4J6WfSy1LrcUjuu5l2SObyySoqz9yMAGvWmdn6ydtrVdMNQKUa1ZtcuWWkajKha2+8ZNMB5OIwpCgQkgpIPLxGQdwBTKFjCgSItomdmu2ib1rTuLf0noK9bBNonhcPfPiZD6Wu6SvAc4MhHm+9xjMb1k7qPPRVVRXVrnPmljcwOBs4OsNJv6WWl5q6dw1lLBRUwDYo5A8tPBG9x891j1007D3ZrYl7Uu9p2d1XvqWkJlMzL0at1KXckFLCuMd6lphC3gFc8FWDjmCOQyD7n9q1g7tNI5nRvUqr3XRbZcnpWoB+hTDUtNIdYUSjhWttxODk5HD80XMIl220cCCsJ9f+/piqEgYByY1bFM54tWVDKypqHOlYbhxNyOOPLjlbNh+TsMpoZKengayOT5QA5957q07aZs50h2Zadz2nmk3ujm5ObqC6nPVKrvtvz088QAkOOIbbTwISkIQkJASM+JJPjm3Hs19DtsmuV27gNPro1Tql2VmXn5ealKtOyr0ohM0+l5wtobl21g8aBjKzgcoyLcumAREOEZB5jHojhuzJiJdM4zH78LP/AKXvVwyxh7REGwj7ybs9PcuO4hKkJJ4s9cj0xaJum2N7fN4FGp1O1ktedmaxIocTTKzS5kydQpgXjiS26MhSDjPA4lac88Z5xeGBjPWI4HojgYbiNRRyNnpnlkg7tNj9K5+I4TT1kRgq2CSM/gkbLD/of2J+zvRi9qTfjrupWplSp0ymakJO4aiwqTYdQribWpmWZaDqkKAUnjJSDzCcjMe4bquzX0R3hah2LqbqfdGqdFuCgSKafKt0OoSzDLzaZpUylTgdl3SVhauoI5D7sZD8c85MMejI9UbDU57xmarFfLUvMwBAdfexFj9Wy6KLImER0pomUzBESCRba4Nx9a/Hl5BqXYYaQXVlpKG08zy4RgZ8D835IsGtns29ELQ3eTm8+QufVJ/U9+ozlRVIvz0sqmd9MSq5ZYDQlw4EBDiuEFwkHHMxkQ4RnlkeqI8I5dY6KgxerpRIIJCPEGl9jbUPI+i76swqmqfDM7AdDtQ9COFbHuY2iaH7tbPlLP1mtdyssyilO06flXixPUp0gAuMPjmCQEgpUFIUEgKSQMRjftHsEtmFt3ExWqpX9Z7ykG1haqZPVSWaYmAM+a8qXl23VJxgEBac4+5Gb3GYhwjOekd1hGecZoIDT0dS9kZ/BBsB52966PE8j4TWzipqqZj5PxiN1btqPtl0x1I0Cr22Z2RmrM0qnaQiitylALcq5TpVBSUIliUKSjh4RjKT1OY6htG2eaZ7L9Pa1ptpZWb4rlDqFYcrUw7Xplh+Y8oW002oBTTTSeApYRyx1ycxdwBgk5MAMDEdU7G6z4s6ibKRE86i2+xcO5Hn6ruDgtIaptY6JplaNIdaxA8ljt0b7NXRDRLc1d26m1bp1Sn7/rTlWcm5SfnpVyngzzocd4GUSyFDhUPN884HI5j1fdPsi2/7xaFS6PrNa0zN1GnlaqXWae8JeoUsqyFBl7hI4FAkFCgpPPOM84u7AA5xAIAxzPL5YuOZcSdUNqzM4SMAAcDuAO11xo8s0DKd9K2IGN5JLSNiT3WFKwuwf2YWZc0lcdbqmrOosvLuhxFNrFRl0yj+Dkd+Jdhpbny4UkEciCCYzLUSi0y36VT6FRJGUpdGlJduVlZVhoNtS7KEhKW0IHJKUgABI5ACP1ggDxUT8piITjPNXzxbj2asTxRwdXzuk08ajcBVYJlTDsNBbRQhmrm211+LW6DSbip1RotepklWKPNsKl5mUmGkuNTDagQpC0KBCkkHmCIw5Xt2E2y+6bpeuGhVTWHTymPLLqqNSaw0uUZOc4Z8oZdW2M55FSkgHASMCM03AOLi4lZxjrEeEcuZx6Ijl/NOJYSS/DZnRE86TYH5v1qeO5Ww/EwG18LZQONQ49PcrPLL2P6C6a7cL62t2DSKtaenFy0yep1XfYmS5UJtU2x3L0yp9wLSXyjGCUFIKR5uBiPzNn+xzSvZJa972tpZXL9r9Pr1Qbn5pVem2JhbSkN92lLZZZaCUYAOCCfli9cpBx8kSqQFADKkj5DFMmY698U0T5HFsxBeCdnEbgn3FXRZeoY5IpmRAOiFm+gPYLHda/ZsaH2ru3qe8iQubVWY1QmqlOVVcm7UWDTEvTDRbWkMhgOBASo4T3nXmSY9k3QbMdCd3lqyNrax25NTsxJOKepdWkJgy1QpTigAosPDI4Twpy0tKm1YGUnAi63gHEFZPSIlOTnJEH5jxN00dQ6c64wA07gtA4HPG5WG5boG076URgxvJc4EXBJWHPR/sRNmmlV40+76mdSNVX5N9MxK0+5J9hyQQ6nmHHWWWW++V/fCUnoUmMttUtyj1+i1KgVWRlalRJxhcrMSr7KVtPsqSUqbUg8igglJB8OUfvhAHQq6Y6xBACfMClKI9J5xZjeaMQxKVtRiEzpHt+TqN7e5VYRlbD6CN0NHC1jHcgDn3lYWr27CXZfdNzzFeotT1h0+pbrnGuj0irS5lGhzPCyX2HHUDJ8VqAHmpCQMRkZ0G2qaJbdNKntHdMrMZp1jzJecqMvOuqm3Ku662G3XJtbhPeqWgcKhgJ4cJAAAEXF9fss/ciOMpwojPpjl4tnTGa+BtPWVL3xt4DnXF+x947Lh4VlDCaKV1RQ07GPdsS0bkdx+1YW797CjZreF2TFy0OqatabyDzxfNHotSlzJy5Kgo9wH2HVtDkSAFEAnkAPNjI9tx2vaNbUbBTp3otabVuUVTvlE4+86XpupzGMF+ZeVzcXjAHQJHJIA5RcPgHHnE4iJSDjPSMYpnTFMQphSVtQ+SNvYm4NuL+fpdW4Tk3C6GZ1TSQNjkdyQN/m/XZWA7tezk227z56RuTUymXDQr7lGEyjNwUCZEpOrYSchl3iStt5A4lY40EpyQkpyc+V7ZuyK2nbZb5p2p9FZvPUO9pBzvqXM3LMtPNUl4Zw6xLstttpcGThSgop6p4TzjKb3KTkFSzn5enqifgGAMq5fL1jFPnfG4qM4c2pd4J/BBsLdxby9FCXJWEyVIrH07fFBvqIub+Z8z6q1vdJtC0R3g2TJ2DrNb85Pyso8ZqmVGRcDE7SHiMFcu6UqAyOSkqCkKwMpOIx3W/2Dmy2jU25pObrWslcqM9LGWlp+Yqkql6lfVEr75lKJYNqdwko4nErHCpXmg4IzbcIyDk/PEEoCTniUo/KekWYRnbF6CE01DUPjYSDZp2v/AK5WMWyVhddL49VTte7gkjn/AF2Vrm0vadpzs50vGkumFXvGt237ZzdUD1cmWn5lLr/BxpC22mhwDu04HDkekxdMOUQxj0wAxnmTGv1dXNUSmeodqe7cn1Xf0VFFTxNggbpY3gKMIQihctIQhBEhCEESEIQRIQhBEhCEESEIQRIQhBEi1Tcp+vrA/vkx+RMXVxapuU/X1gf3yY/ImCL9axP1s16h+Ux7zL/WTHg1ifrZr1D8pj3mX+smCKpCEOZ6dYIUhDhX/uImCFEc8QUNYXAn/wBbr9UW6ajfrd/1GLi58KDKxgEYi3TUb9bP+owWQ667htw/9AZv/tWZ/ImLgIt/24f+gM3/ANqzP5ExcBBSSEIQRIQhBEhCEESEIQRIQhBFI4gOIWgnAIjHFuF7MTQfctr7QdxF+XXqvTrypzNNZZlaVUJZmSUJN5TzRU2uXWvJUvziFjIAHKMkEI7DDcYq6KQy0jyxxBFx5Hke5dbieD01Yzw6pmttwbH0NwvyZ+loqUlOyT7z6GX2Vsr4cZAUkpJGeWcH1Z8Ix/7TOzO0L2a6j3hqjphdGqlauCtUxdKmWq5UJZ9hDK5hL5KEtS7SgrjQnnxEYGMeMZFogRnxIjFNi1XDC+mikIZIAHAd7bi/zrFRg9NLNHUSMu+M3afIkWNlqLdonZ9uX52x+mlhXdJN1a1q1ULMptRlSsoD8s88W3EEggpKkrUkKSQrnyIxGTu3Ows2XUO927om6hrBclFl5wTIoE/VWTJPYUVBtxaGUvONDOOHvASOqlZMZFry2dbatQNYKLr5eGlFBrer1Ofk5mTrrj0wl9lyVVxS6sJcCD3Z5jKSIuWLYwQFKHy5j07HOrFc+hpKLDZXxNijDHi+ziD2twPrXm2D9KaNlZU1NdGyQyP1sNt2+/zKt71824WHuC0OuXQC6pqvWzYVTlWJNXtEtqXelGWlJU2lkrQ4hIBbSMFBGAB4ZjzLZ9sV0Q2UW7ddG0n91NVm63ONTdQqdbmWZiceS2MNMBxtpsBlHEtQTj3y1HJzyvS4QepJEEpCQAM4jzSPGqxtM6i8U+C46i2+1/M+a9FOB0jqgVjox4rRa/p5eix26Y9mtoZpTurr27y3Lm1QnNRqhM1KbdkpyelVU5tycQUO8DSJdLgACjw5cOMnOYyENtI87KVg56+I5g9fWI5XAnJPMQ4RnOT88VYpitXWvbJWPMjmtDAT2aOB8yvw/Cqaja5lMywcS7/vHlYzNy3ZN7Rdzl21bUK6KNdlj37UHRMVGqW5PiXNRdCQAuYZdQ6yteAkd4EBfmjzhgGOrbcux22jbcbzo2osnK3nqZdlLdTMUly45tlyVpT6cYfZlmWm0F3lyWsLwemIytlGTniUPuxNgYxHffw8xsUnxAVT/Bta2rt5DyC6H+AmE/GPjfxdniXve3fzPn6Kz7dZsp0J3kWnR7Z1jotTmXqc4t2l1emPiXqFMWsYWWnClQKVADKVJUCRnGQIsMoXYL7L6RQ7kpk3W9ZKvU6h3Xd1VVUlWpmm8LqVqMulEsGuJwJLa1OIWShawOHOYzZpTw55qPriOOecmIYXnfGKKAU1LUvZGDcAHg+Y9/dWYhkfCKyY1FVTtdIdibfK96t32ubZ7D2laPUPRPTepXVV7VkJmcm2n60+09NrXMPreWFrabaSQFOEJ80YSAOfWLgXGQvJBTjHLIz/AL88GK+OvMnMMDGPCNdq6qSeQzTHU4m5J5J8ytipaOKGMQxtDWgWAHAHkseW37s2tDduW4G99x9l3TqlV75rwqYnZWrT8s9JN+WzQmXu6bbl21J88csrOBgc8R1LcN2Ue2zc5rq7r9qXWNT3bkd9r0TVNkqhLNU+calQkIbcQqXU6UqSClWHASFKwQcGMnIQACBmIhIAIHKO6jzdirJ/jLJ3B+nRfvp/Fv5Lp5cp4c+D4sYhoB1W7X5urVt0u0rTXdjpFLaM3/PXZbtqNVCSqLKreealXm3JYLDSAXGnU92A4fN4fAdMR2jbpt4srbRpBaeiNi1G5qpalHQ93D9WmEPTTxcdU4rvXEIQlWSojkkcouA4eWMq+eHCMAeiOsOK1jqb4m6UmHVq09g7zXYNwimFSKvT98DdN/TyWH/WnsTNm2rt5VG9qezfmlE9POqfnZG2pxlqQedUrK3EMOtOdyTno0pCB8Hmc+m0bspNqtu7etRNu1uSF+UShXUuScr9fTVUu1mpmVmUTDIU842ppKQpvh4EtBPCpQwCcxk0Iz4keqIFAOcZT6o72XP2OPhZTOqn+GwggX2JHH0dvJa+3IeECV84p2B77gm24B5t71ZFtJ2B7e9l0tXHdIqRW5u5qqhDVSrtbmUzVQmmknKWeNKEIQ0Dk8CEJBJ59BHTNTuzZ0Q1Y3TWzu3uG59UZTUilzdNnGJOSnpVumlySKe6C2lS6nCDwYVhwZBOCIyIBAAxlXr8YmjguzTibql9YZ3eI8WcSbkt8vcuw/grQfF20vhNDGEEAC247+9eIa7bfNK9yWn1Q0w1ltSUu+0Jl3viytSm3JZ4Z4XmHkELadTxHC0kHClDmCYxTs9gbs7auT25evLXecp3f98ZBdUlEoc6eYt1EsHCjAAwCCRnJOYzilPEQcqGPQYgUA55kZ6xyMHznjGHxuhoKl0TT2HHvt5lV4zlHDcQk8StgbIdtyN9vVeF21t10tsfRea0CsO32rH02cpM1RkytNAStpp9C0uuBawoqeVxqUXF8RKiScx4Ns27P7SLY+i/m9J7l1HrzdxeSCcNfnZeYU0GO84O6LLDPDnvTnIV0HSL78esxAJA6EiOt+3VYYpITIdMltX9Ig3BPnvuuccEpPFjnEY1xfJt2uLfoWO+qdmrodVd30jvSeubU8aoS9UZq4kUz0sKYX2pYy6QWvJ+94eA9A71GYqbw+zb0N3uXHZF0ar3FqhQZ+g06Ypcs3QJ+Wl23WXXkOqLgdl3SVcTacEEYGR4xkNKQc+GYgUgjHOOW3NOKCaOcTnXG3S09w3yHpuVw35Uw8xSU5iBZI7U4eblbRcG1bS+ubZKltPaZrFu6TzVt+5hSaY4hmaZlSgJK0LKCkOnh4irg5qUo45x1naFsy0z2Y6fXLp3phX74rlHqlXXW5h6vTLD7yZhTTbRCC0y0kJ4WUciDzGc84u94eQGVevMRAA5RxBjtf4D6bxT4cjtTm8guH4R9VyWYBRiVkwjAfG0saR2aeWrF/t97JrbFtz1ra16tOq6m3RezJm3JJqvTsrMSsg8/kKeZQ3LtKDiUKcQklRwlxXUkEdy3Y9m9ofvC1HsTU3Uu59UqFXrfkUU+Uaoc9LMMPNpmFTCVOJdl3SVhajzBHLliMh2B6MRLwgE9STHNGbMVFSyrFQ7xGjSD3DeLeg3XCdlLCxA6l8EeG43I8yN7rjSsqiXk5eUQVqbbbS0kq6kAADPy8owo9vQ6FbLrWZ4F8atQaQU5z4Ss8eeOY5JMZtwcDBVzzHkGtGgukO4mzmbC1lselX9aLc81UkSM4txKEzTYUEOZbUk8QC1jrjnFuTsYZhuKQVswLmxuDjbk7329VZmbBpa7DJqOGzXSNIF+Bfbda/20Tsjtse6naXt81cumo6lWbfE9SCqpuUSeZSxPKS84kOrZmGXUpXwgecgAHxSYzm7Ztqeju0zTpOmujdCfpdJW/5VPTk04X5yqzBGC7MOnHErHLACUp+xSByj1jTHS+wtHLIt/TnTS25G0bJpbRZp9PllLU3KoKiopSVlSsZUT1jvuOvMx2mcOoOJ4vPIJZ3mBziQ1xvtckA+757Lqcp5FoMMjjdFE0TNaAXNFt7bke9Y5t1/ZdbWt3dyrvm+KPcdo6gOIQiZrNvzLbDlQCOSBMtONuNOlIGAspC8eaVY5R53tr7HnaHtuvGlagSMheOpt2055M1TX7mmmnpemzCfevsyzLbTffJ5FK1BXCeaeHljK6ByIyTApyCMkeqOAzPWNsozh7Kp4gP4N+3lfsFzpMk4S6rFeadvjD8K3fztxdeOa2aEaX7itOqtpZq9bTF22bPFDjku4tTa2nkHiQ804ghTbqTzCgc8yOhIjFRRuwW2bUy42avUro1xuGjocCzS5uryyWn0gn6m461LodU2cnICkk4T53KM3KUhIxkn1xEjJHM8orwTO2L4ZG6LD6h8TXchpsD+xWY1k7DMRlbLXQNkczgkbhdKtKxbYsK1qDZVoUmn29aVNlm5OQp8s0EMyzSBgJQkdPXnJPOMYOvPYubOtcrwql9tS9+aX16oPKmKi3bU6y1JTrqjlbipV5pxCFKySQ1wJySeEkkxlyKQRjJiOBy5Rw8EzLiWHTuqKKdzHnuDY77m573K5eK5bw+uhEFVC17QLWI2ssfe07sztr+zyqzF0acUKt3DfbjCpUV6vvtzM3LsK981LpbbbaYSrACi2hKlAAKJwI4u4Ls2NDNx24Cx9x983PqlS74oSaYiVlqVPyrMk95FNKmWS6hyXccJ7xauIhYyDjlGQ+IEA4yAYudmnEnVZrnTOMpFi6+9jyFVHlXDmUwomwgRA30ji4Vqe7HaNpxvG0wltKtTqxeFEt9isS1bbfoUy1LzImGUuJR57rbqeDDy8p4efLnEbH2i6cWHtZG0mkVm8pjTX2lm6EZuZmmlVDyZ8rKz3oaCOP6orB7vHyRdT3acqOVHPyw7tPLryGI4EOMVjKdtIJT4bXawOwf2d7wuQ/BKV8xqnRjxHN0E/wBHyVk2zjYnpRsktu+ra0muPUCtSVwTsvPTa69NS8w40400WkhsssMgJ4Tgggnrz5x4raHZQ7d9OtyA3NaY3frHp1eXtq/VDSaXUZRFJw9nv5UMLlVLEq5lXE0HPsuRThOMoSGwgAAnAibh5k5Uc+GY5r81Yp4ks/jkvm2f/THkf9bLiPynh3hRweENMZ9nzb7lic3FdjhtJ3GahVrU6qG/9P7rqj5m6r7npxhqVqUwerzjLzLoDh6koKQoklQOY6xTOxA2b0C4dPbntup6yW3UrdclJppMpWJYt1OaYf75ExNpclllbhISkhBQjhSkBAxmMxYSB0zAjIIyR6o7OPqDjjIRA2qeGtFgAfwfxfcuFLkDBnyumdTN1E3vbv5+9QQkIQlI6AYiaEI0+91tzW2FgkIQgpJCEIIkIQgiQhCCJCEIIuFUv+Taj/1dz/NMYyNMffN+s/lMZNqn/wAnVD+8Of5pjGTpj75HrP5TBVSNJsrx6D9ZT6xHZldT646zQfrKfWI7MrqfXBQUIor98YrRRc5En5IKbOVLCEIK1IQhBUv5SEIQUVEDJAik4MKPOKg5EGJXOYJ8YLLeVRjkS319n1n8kceORLfX2fWfyQVzhsqC+rn28QiK+rn28QgqEhCEFNnKROjqfVEkV2uWM8oLMijCEIKtIQhBEhCEFYxlt0jp1wfWXfUY7jHTrgB7l045YMFJ3Ctl/wDtn2F/21K/6RMZKh9l9sfyxjVP9k+wv+2pX/SJjJUPsvtj+WCgzlRhCEFakIQgiQhCCJCEIIkQUARk9BziMcacmGpSWdmn3UMsNpK1rUcBCR1JPgAOZPgMxF7biyarbr82vVhqhUWrVl9l2YYlJR+cWhvHGtLaCopTnAyceJjH5sl7R3TvfDcGoVv2PYV9Wa5b0rLzT7lYEuUzAdcUgJb7lxZyCjJzjqIxu7ku21VVLtujSHavopOauS5Zm6ca5MOTDgnkhKkOOycnLtrW42PPw4spykBXQgxh92D7z9Utl1c1QvqxdJZTU+hz0pJyteXM+VNM0tCHVKRxTLKHA0FErA4xw5T4c4+gctdEa6pwmqqKmINqLMMYLgDud7jtccXsvAsxdYaSnxWmgp5C6FurxCGkgntY97d7Le7bJCQCrJ4fT4xXHhFhuyDfXpbvd0/q1x2ZT5y0rtpBS3XLdnn0Lfpylg92tC0cnWF8LmHBjmkggEGLS9OO0t1GvbtHLk2XTmm1lSlmyFfq9IbraJx/y11uVZUsKLZHBkqGDzjyqmyLiss08Hh2kp2F0gJtZreSPPkWtzdeozZ2w6OOCd0l2VDw1hAvcu4B8uDfyWaaEYNe0V7W2b2iar0vR7Smy7V1Eu2Up3l9yGoTjjbNLccSFMy31PmXVIy4eeAlSc9RF3+s27u7tMdgUru9plp2/Vbuctuj1s0p95xEp3k2WApHGMr4U98cH5IvOQcV8ClqPDs2pcGx3Nrk/oVUee8NdNUQNfd1OCX23tb9KyFwiwbs8N2F17ydvz2r932pQLRqouCdo4lKc+680W2ktlK+JeDk94c+qLU9k/aX6l7oN3mpu3S5dO7Mtm3aHJVqaYqMhOPuTDqpSdaYQFpX5o4g8ScdMCKDkzEL1TdG9L/Kb8b2/SuQ3ONCRSku/wCs/I9dr/oWaWEYU993aU64bcta6JoJovtcuTUO6p+UE7KVGdZmXGaoCCVpkJaVQtcwG+Hz1FSAnPT0276N9thqFS9YKBpRvF2+u6Psz8xLsGoMIm5F6l96sIbefkptIUqXUc5WkgpCVHhISTHcYf0txuqoxWU8QcC3VYOaXWHe17/UulrOqODU9W6jnkLSHBty12m57XtZbGkMH0Rjt7RzeBd2y/Q63NUrLtO3Lyq8/c0nQDKVN91tlDTrEw4VhTfnFWWUAHphRz0jvege5S4tX9mNrbn6zbtJotyT9pztxrpks4oy7bjLbyw3xKHEUktAE9eca47LNZ8QZiYb95e/QDf8LuFsQzRR/H34bq++sZrIt+D5q9eEYg+zI7QzULfTNasS982BaFjptxmQcYXS5t94zKniviSsODAA4UkcPUmPLd7vbCSmgWq85oFoDpqnWTVKTdRJVOYfmHfJZScUARKS7DALk0/z4SElISrKckgiO5Z05xh+JvwhkV52AFwuLAG1iSdrbrqPuiYUMNZizpLQv2GxJJ3uABvfZZzoRg02L9qHrpuN1ymdBdX9slatS4GpVc3N1OkNTLCaCzjKVVCUmkhTSFHzUr4lFR6JEdo1O7S/Uexe0UtzZfK6bWTN2bOVqkU1dXem30zraZpht1Sg2E8BI7w45+ETn6bYtHWSULmN1xsLzZwI0juCCb88KEHUjCpKSOsa5wZI4MF2kHUfQrNHCMPXaUdpunZRXLDsDT+2bb1D1PqaHKlPylQm3G2KVT/eNqWG/O7xxZ8wdAhtZPJQj3nT7d3dl7dn8veM/adCkbuFpz9eFIS+55J3rJWAhSyOPh+p5zHXnJGJtoYMRfHpindpaSeTe30bcrntzthzqyaha+8kTS53oAshkI1dba7dzcLfVszNKsbarS7q1P73v8UtU9Py0lIBsFTjjDTZeWviPhwpA6kRe32dvavq3d6g1LRfVOwqZp3qmmTdnac7T5hbknVkMg981wOee0+gAuFGVBSAeeQRGwYx0hx6hppKuoiGiP5VnAuA8yObeq6TCuq+C1kzKeKQ6n/JuDYnyus2GD6DEIxFdob2n9s7LqtStOrXtQaoayVCUTUBTXZpTEnSZQqCEOzLiQpRUs5UlpKckDJwCCbGNNu3K1OtbUKg2zu726/Q6tOoLQr2xk2Z2SmZGWUoBMwZWaQC+yM5UUKzjOAY4uE9LccrqIV1NDdhBcAXNDiB3Db3P+rLk4n1LwijrPiNRIQ8ENJAJaCfM8LZchFi++bddUtsO1as7h9PqLbV9Oom6OzJNTkytEpNS85MtNJdDjYJ949xDHI8vTGJG2e1s7QK9LERqraGxiQufTdCHnVVaQRPOy/A0oh3BSCTwlKskA44TnoYowDpzimJUpradrfDDtF3ODfbte1jZXY71Dw3D6kUk5cZNOqzWk+z57LZWhGNfs8u0KtzfVad3qFpuaeai2+5L+29K8rMyx3T/GGZiXdKUqUhSm1IIUkEKSRFk25HtVt0dnbgL70C0C2c3FclUt54pmFVCSnp2cnWfsJtmVk0lKZVfMocUvzh8vKK6fp5ir8Qkwx7AyaLdwc5rQBtvcmx5HClVdQMNjoI8Ra4ujk+TpaST8wGy2Afl8IRgl2XdrzU9cNa6dtx3AaQ/Qb1NnX1yEhMS7r6W1TwbUsys3LTKEvSzy0pUU81AngBIKgD6x2n3aJ6h7EpzSaWsXT60L2auCVqMxMCqzbzRl/J+Ejh7vkeLjwcxc/ppjLMUZhD4h4zxdtnAhwtcEEbbgFRj6jYQ/Dn4oyT7zGbO2IIIsDcHfuFmDwfQYhFmG4zcrX9F9mt4bl6HblHrlx062ZGutUybeW3LPPPhklBWnzgkd+efyCPOez23h3hvL2+3Tq/dtn25aFYkq9P0ZmVpsw46y4hhlpxK1KWAoFRcORjliNfjy3WPoH4k1v3pjwxxvw49l28mZqVtY2gJ++uYXgebVkVwfRCMMvZtdpNqJvb1M1VsO89ObPsyUoNKbqUvMU6bfecfUqY7ngWlzkOWDkH5It73A9tVV7H3Rz2hujentjXzY0jW5K3pquTk++FzM8p9LcyWUtjhU02VKQCSeJScjkRGzQ9LcbkrpMOZFeSNmt24sGkAgk+oOwXRSdS8JZSx1jpPYkdpb6uF7j5rLYehGN/tAe0FtHYtZdvz87bzt/aj10u+0dFbmxLJWhsZcmJh0AlDSchPIEqUQAIxYVztlt9tuWenUSv7IJeg2CpDTyaxO0+sMyIbcwG1+UraSjhWVJCSD53EMZzGMvdMMYxOnZU00YDHmzS5zW6iNrNud91HHepuE4dO6nqHEuaLu0tLtI/pWGy2b4RY12fW6G6N4m3ek603dbNFtGtTFUnqeuTp7q3GQGFhIIUsZJ5xelUZuWkpR6dnZpEnKtJWt11SuENoCSSok8gAATk9AD6Y0vFcOmoqt9FUC0jCWkDfcbLbsLxWGspmVkB+9vAcCdtiv0+nWJSUpJVgZjW41g7cTUCr6mXBZG0DQL6KNBp63UiqzLE3OvVJts4U8zJSqeJuWz71xSuY5lIBGbvez97VagbwrpqGk2oVlNaWazS7Ds1LSjMyt+TqrbWO+DBWlLiHm8gqZUOYzwlXCcbninSrHaWhNdNCA0C9tQLgPNzeQtQw3qjg1VW/EYZDqvpvYhpPkDwVffuV3aaIbTLNReutd4JoEo64tiQkmWy7OVN4DiLUuynmsgYJVySkHmYxIXH7IW26U9yaNH0W1eqEs0CsuTk1ISvEkDJIT3rh4eR5xY12x9/WrUu0F0/tbVtFwz+kls27TJipSVMcAmpqWmFuvvtsEkJQ4sNJSVk+9PLwjsmm/aiaPaNVe3bfrvZq2FpTpJMJCpWZlWeOoqlAQDMDymVSmZICgVqCyTn3ysiPVcs9IKd+EQ1nxSSqllYX+y9rGtHz7k+gC8xx/qnVMxOWk+Mx07I3ad2OcSb8bbAeptbyW1jb9XRW6RSKs2hbLc3LNzKW1EEthSQrBIGDjij9yMRW/vf9f21rSTRLXLQyy7F1W0uuohkTk28+yljvWQ9KKSWxjgcR3icKwQUj5cXU0XdtaFS2Xs7w3kMS9vmzVXPNMAqCUPoZPHLjPncnkqaHiRj0x4dPlSvFPHW+H97lfob5h34p9V7PT5rofGfRukvJGwOd5WIvceivMhGCnbR2nGv+t22fdNuOuXRuwLeo9g0xK6czKzkytNTqIQHHmVqWMBDaFIJKTk96nHWLpuzT3r3hvf0tvS/L0su17Mn6TXkUplilzTrzbzZYS5xqU6AQcr6eAjnYtkDFKGCeoqGANgcGPsblpcLjZcbCs94dWywwwOJMrXObtyGmyyYQjC5tP7TPUncJvW1J2uVzTey6HbNEerrbNUk5p9U2+JKaLKONCk8AKhgnn4x3vf92nVu7OKzbumVl2Q9q3rbVWW5lqkh5bUvIsrXwNqfUhKnFOuK5IZQkqPInAUCcy9PsWbXswzwrzOaHWuNmne5PAHv4UYs/wCFuon1/iWjaS3cH5Q5AHc+5ZaIRreWR21GtmnmoNtW7vQ2s1PSW0Ko4lSKmxJT8g/JS6lBPfeTTafq7aSfPKVBSRz4Yyrb3t0lQ2ybV6/uK09pVBv5xp+jtyTc3MLRKzUvNzLTYd7xsEkBDoWCOowItxTpzi1JWQUUrAXTkBhDgWm5A+UCRcE8Kuh6hYZUUk1ZE82hBLwWkEWF+CAeO6vthFkWwjc5c+7XbTb2t91WxRLPrM3PVCUckKe8t1lCWH1NhXEsA5Vw8R9GcRZ12evaW6j7ydddT9LLu08sy0aPQqU9UGJqmTT7rj6kTaWAlaV+aMhXFkRwDkzEQ2rdoFqX+U343t+lc05yodVMwON6j5G3O1/0LNFCMLd49phqTbvaQULZQ1pnZUzZU1X6fR1Vlc2+ZxKJiT78qDYHBkEY69I5HaO9qOrZhc9laaae2tbV/wCpM7LrqlYlqhNOttUiSPJkK7rn3zqwsgcgEoJ6EZ7Cm6b4xNVwUMUV5J2B7RflpvYk9hsuFN1EwqOmmq5JLMicWuPqOQFmchg+iMdlsb66FS9g1p72NX6Q3QJeaojdRfpNLKnC/NuTCmGZWXK+ZU44EJCicJ4snkIxaUHtmN6OpEpUrl0g2Kv3RYrUy7Ltzsm1VaihooAKkOTDDAa7xPFghOQMZyQQYng/TPGa50ohjaBE/Q4ue1rdXBAJO5CrxbqRhVGxjpXkl7NYAaS7T2JA4Wy9CMNnZodpFqLvlvnVe1r303tCxmrdpUlUJdykzLzyphx591pSVhzkAAgEY+X0RmMbBQAk5IAwY1vMeA1WFVjqGsbaRtri9+Rft6Lv8AzDTYnStraQ3idfe1uDbhV4QhHTrvEhCEESEIQRIQhBEi1Tcp+vrA/vkx+RMXVxatuR/wCUNP8A++TP5EwRfr2EgqlWT4f+Zj3uWSAyAQDyjwexf1uz9z8se8yv1lPqgiq4HoEMD0CIwgqfCPmkRyR0JEQhBS8NcGfOWV59EW56kAFmYyPCLjJ/6yv1RbnqP+t3/V/tgstbZdt24gCwZzl//eJofiTHvseB7cf/AEAnP+2Jv8iY98gppCEIIkIQgiQhCCJCEIIkIQgiQiCgCCD0jjKKsHjGUZHTwH+2MO2FwoOeAQFyoRhZ0L7THUjVXtBrv2f1bTuyqVaNPqVckGqqxNPqm1iSbWpCi2rzMq4Ocfpdp32kGomxm7dMbcszTmzb4YrtJnak+9VJx5lbC2XUJDaA2CCFBZPPxT8sbzF06xV+IRYYGDxZWh4F/wAEi9/qWlS9QsNbQy4hqJjicWnbuCB+tZlIRZfu33PVfbFt5rOuFN0tuLVKclmZZ1dPpyuFqSS6AVPzDuFKalk/ZLCVYyOQ6xhLmu2n3u2vTafqJeuzemUvSuacaS1PzNOq0jLLDn1sonltltXF9jy87whlrp1iuKwGela2wNrF7QSfJoJuSpY/1Bw3DZmw1JddwvcMcQAfMgWW0JCLUdoO6axN4WjFA1lsaWqNLlnnXJKfp04QZilTjYHeMOFJKScKSoKHvkKSfGLoZ5RalHnUALKEKWEnorkeRjUK2impp30s7dMjDYhbTSYhDUQtqYTeNwuCubCNXRHbl7p61eF02pYm1yzb3madNTLRap/tlNvpYafLQdcbZQrhBVwjOMZUB4iP27Q7bbcxUdYdNNLL/wBtFmWNM12vUqluonXKhLTDUvNTbbBeS08hPQOKIJGDg+gx6lL0RzCxmt0Qtp1fLbcNte9r3Xm0fWbA3u0Ne4m+n5Jte9rXIstnCEYn+0637X5sSt/SCqWLYtr31M3JUKjJvpq8y6yJYMMNLQpBZGTku4I9EY1bx7dPcSqTp992TtZpsnpQCzKP1ireXLYm5ngT3qG5ptAYb+qcaUjK14wSMx1GAdLMaxOmZV0jAY33AJcBu02I37+S7bHep2EYdUPpah51ssTZpOx7+5bReD6DEIsx2Ybt7S3l6GSWrdt02btuptTD1OrVMfe71VKnW0pUpAc5cbZS4laV8iQrHIpIGI7WztubyntVK1p1s80NRq7TpFx1KarNszU45Uw2opcdlpOVBV5OnBIcKvOGDjnz67COn2L11ZLQwRffIvlaiGge8ni/Zc7E8/YXR0kVbNJ7EttNhcn5h29VsfwjC9sC7V+h7tL3f0W1OsRvSjWhLTzsi0xNOOytYS3nvG0hxIcZfSBxd051wcE4j8/tIu041N2Tas2Lp1ZWmtmXrI1ahCquv1GamG3G3C+WilCGxgjIyPHn6oub05xY4p9pzHaci4BIsR5g8Eeqql6h4W3DftqH3iBAO24PkQs2MI1wtOu113vXbftkWpXNkbtGpVSq8nIzc17V1lJlWXH0trc85gJHAlRUeIjocx6tvV7XS9No262paLOaT2rdGn8hJyE5NTi511uoLQ+wXVBKQO7HCooAJ8FZPSOe7pNjfxxtA2NrpC0usHtOzbX3v6rrx1VwcUxrHOc2MODblrhu7jss88I1eJrt1NxNn3nSnNWdqspZ+nE+6FNSzgn5OqOSnEMuy7z7aW5hwJUPNCUpJIHFzjOpqNuUpFs7Xajud06sy69YaImgtXDTqVRUcUxOsuDIJGcBKASpZGSkJUQDgCOux3p1jGGuhbVRi0xs0hwILr2tfgfOuwwXqHhdeJfAcbxAFwLTex725Kuzhg+iNXpztpd7a6GrVKW2aUtvRsDvE1RUhV1Sha8F+2YaDIScgcXDgZ+WMzWxfezZO97Sqcve2qLOWlc9MnUU2v0SYfDy6bMKQlaVNuADjaWkqUheAfNIIETzD04xbDKX47Ux/er6S5rmuAPkbE2WMA6h4ZiVUaOncRJa4Dmltx3tcb2V9cMH0Rr7af8AbK1+b3mP7ddS9PbLtTT03bO2oK/LTzy5hp1LqmZZ54ODgCFrQlKsdAv0gZye74t1tG2ebe7q1emqfJVq423GqfQaS++W01OoOK4UNEpyUoSErcURzCUGOLiWQcWpKqCini++zBpYB3DuN/0+S5GG59wurpJq6GT73CSHE7WLedv0eavMhGLfszN9N7b57M1Sue8bKtqx5mgVuUpcu3Sn3HUzTTksl0rWXU5BBJGIs80b7Zi4Lo3hI27arafWLZ1gzFz1C1Zeuys8/wB81MofWzKlxKwEBLq0pQojpxiOU3pxi5qaqkbHd9KLvAPA9PP5lxndRsJbT01U6SzKg2YSO/r5LYLhFkm/DdtStm2gFc1Zek6bXLscfaptv0iYcLaKnPLVngUUgqCEIS4tSh0CRnrFmm1ntFNcdy+0rc7rvQ9JrDa1DsWa7ul0VmZmnGKs2iTam3ErUocaXSlbgTgYGE/LHWUeTsRnoftkxn3nWGaidrmw/SV2NZnGggrPiEjvvukvsBc2HP1LNNCMXHZpb/p3fVZWpk9dNrW/ZV9W9UmG3ZGmzTjzb8i+0FMv8TgCslTb6TgYHAkeMeL2z2mepmovaITuzzTDTSyqvp7T65MU2o3DMTT5mmJaUaCpx0NoHByeSWUEnGVJJ6xzX9PcWbU1NI+Oz6Zpc/fgC3fvyuHHn/DX0sFW1/sTmzNtyeD9CzXwii6s8PCkhJI6+iMLu/vtaqVtY1DY0O0o08b1Z1lKWjPtvTCkSdMU6MtS5DYU49MqBCu7TgAHrkgHpsvZbrcVqRSULNT+TvYAeZPYLuMfzHR4XB8ZrXaWdu5J8gPNZqI6ZfV8WrpvbNfve+LlplqWlTJZU3Pz066GmZVlIyVqWenTGPH0c41/9B+21u46t0bSvd7ocdHWKi8xLJqks3Nyq6YX1cLTk5JTSQsMKOB3iSccz0zHq3b2XxU6NtEsG16dMFluv3jLNz7aXMiZlmZZ95KRn3w71MuvnywnnG30/S2vGM0+EVzdPjEAFpBBHcg8GwWpVXUugkwmfEqJ1/CF7O9mx7XG9lNffb7bU7ZqL9PtCxdXb9lUKUhFSalZaRlJkjllvyh5Lpz1GWxGSLZjuvt3eVorIa2WvblUtWkTFSnKWJKamGn3ELYWEqWVt8iDxDAjV20P3uaLbabEt9Wl+wO2tVKXKS8vLXFf11BXlVTqXAC4EOiWdaZayfqbRWClOMjxjPXYO+elapbGNSNx+1vTyhsXZa0q/NTtmTzYZRKvMhLr7SvJQOLiYK3W1pHnkJyOuNz6idOYaCmYygo3xgvDRK+Rpv2sWtvpubcnb51p2QM/zVdQXV1W150avDaxwsP6xte3oFlU5gpGfTE8Yy+zW34Te+rTe/q9dFtUKy73t6qIk5unU6ZU82qUeaC5d8KWOLzlIfR6MtEx4Fpj2mOputHaD1vaRptpvZNR0yplYn5SeuFydmFTSJSSaw/MISAWyS+UoT0BSsHwMeYuyHijaipp3x2NONT9+Btv8/Zejx57w001PNG+4nOlm3J8vmWbGEYXtq/aYaj6/b4tS9qde03se3rYoczccuxU5ScecmphEhN9yhS21DgHEME4PInEN9faW6ibVN1Wk2gNqaeWTdFCuGRpM7MVCem32piWM1UXJRQShI4SEJb4xnGScRym9OcVNezDQweK9niAX/BtqB+hVydQsMbROr9RMbX6CbfhX02+lZoYRaNvA3ZaabNNIKjqpf8A5TUXS8ZOk0aWWPKaxOKTxJZbyfNH2SlnkhPMxg/PbWbv5GjyurFb2YybGgzzqG2aklFUbYUhSuEFFUU2WVlRyASlIJ5ZiGWuneLYrB8ZpYx4d7XLmtu7ybqI1H3KWP8AUHDMOn+LVDzrtewa42b5usDb51s8wi1vbdufsXdFobTdbtMVPqpz7T7cxIzZAfpk60PqkrMBJ5KSTkEclIUlQ5KEWIdmt2lOoe9zUjV2yby05smzJG3aRL1KVcpc2866+tyacZ4XA4AkDDYVkHqY6+DJ2IvhqZzHYU1vEud23Nht71zznDD/ABaeEPuaj5FhsbC53WZOEYVNfe011G0h7QGzdn9I05s2sWlUJu35d6rzM0+mcaE+kFSghI4PNJOB6Oseh9px2gF+7FpXSWZsqwrTvhVxOVBt/wBtpp5nycS6W1At92kgk8fjiOwpOnuKzz0tPCwF1S0uZvyByuFU59w6FlRJI42p3Br9r2J4WWiEY6dyu+Wlbc9mltbka/SqTOXvcNFpjtDoAeWlqdqk3LNu90VDzu6bClrUrrwN498sA+c9mnv4vfe9ausVw31ZdoWD7mJyTZaVTZp1bb7brbiypwu80hPdk55csxwm5LxI4dJiwj/6PG7QXet7bDvuQFzf4YYf8eZhok+/PbqA8hzcnssrkI1zL57bDVK7NVLnsbaDtZq+s9Api3U+XOInH5qeQhwtqmBKSrSy1LlQGFLUCeMZSMiORoT2wG5K/N0WlO3PVbblaml85XK1L0yfZmFT0vPSCHBxBYZeSk5wARxYyCCMxsTukOPNhdLJG1pawvLS8ag3ndvPC1z7rGDGcQte46nBgIadJJ8jwtiuEUWB9TBwpOfAxWjzTfuvSAUhCEFlIQhBEhCEESEIQRIQhBEhCEEXBqf/ACdP/wB4c/zDGMnTH3zfrP5TGTap/wDJ0/8A3hz/ADDGMnTH3zfrP5TBYdwrx6D9ZT6xHZldT646zQfrKfWI7MrqfXBUKESrA4TyETRKr3pgps5VGEIQVqQhCCpfykIQgopEq/emJolV70wWW8qjHMkQDMsgjIyr8kcOObIfrpn1q/JBXrhr6ufbxCIr6ufbxCC46QhCCmzlIrp6D1RRAycRWHIAQWZFGEIQVaQhCCJCEIK9vCmSQCCY6fcXJhaT77hJjtw5x1K5B9SdV4BOILDuFbCf7J9hf9tSv+kTGSofZfbH8sY1T/ZPsL/tqV/0iYyVD7L7Y/lgoM5UYQhBWpCEIIkIQgiQhCCJFtO8yduCnbTNyc7ahm03K3Y9aVIljPepf8jc4SjHPiz0i5aPzqvTZKs02epNSYZm6dMsuS77Dgyh9taSlSFDxBBMcqhnEU7JSLhpBt7jdcWup3TQPiabFwI+kLWP7CegWS7pPu+uNMvTJm922ZaR75WC43TjIvFHAo8wha0u5x1LYz0Efh9ghTqdV7s3YyNwSknO01+l0+Xm2ZpHEh5kvvpWlaVZBTwdeXTGcRytYOym3abVb+vfVHYlqlKS9hzjE0uYpzlVEhOyUiUKUqUeDie6mmUAAIXnvAABwjqcYWyDSLeXrXNat6f7VLncteTnJKXbvB41lFMQ7KrdWEha1JLjiSS8kpb54PLrH2VUxUWOUmJ4hDXsDKgRXLrgx6SNneXHs+Z+lfIFM+twisw6gloneJCZLNFiJNQO4P6bq/rsUCzRd+m4Og2c+6vT0WzW22ghalMqYYq8uiTKj6e7UsD05XjoY8AvHXmnbY+1m3La2VGSmat7TXNdHksmz/8ALJ52V4JZhR+xQpxxJUfgg+OI2Fuzm7O2jbG7IuF+qV6RvPV24kMt1iqSra2ZaUlm8luUlArz+6SVqUVLwpZPPGBGJjWTsjtyeu2/TU2/LloFr0Xb5cV9vVWaq7dcl1ziaSspU5wSoPeB1xKO7GRlPFnwjoMLzxgFZmGvmq5LUzqfQCdtZbp9x9qxsu/rckY3SYBRQ0zCajxy8gfgB2r/AIb79lig120e1Hd0CsjeRqzWKjULy1Ru+tOywfSQZiRRLd4ub5/YuvEhscgGm0Y5ERsi7syFdiVTOMkD3A2njB8O8k+ZPhEe1l2Pau7itKdvenu2mx7cmZS1Z6eSZJ+rsU5mRk1SDbDKGu9IChlAThPTGY9z3Aba9Xb/AOzFl9s9s0ilTOrrNqUGkmRdqLTTBmJVcuXkiZV9T4cNLIPQ8h4xr+MZ+o8Tp8KnfIGmOoLi3+bj17fQ0LtMIyJVYdPiEDIy4PgDQ7s9+kavrKwIbGb87VG2tFJim7ObFRX9JlVubdW+qlScz/Xyktd8gLedQop95g4wOcej9iou5n+0M1SmbwlSzdztsXEurNhITwzZqMoXRwjknzuIYHLlyJjN52Ve3LVPa1tgd001kotJoN3G56jUEsyNQbnWhKuhoIX3jZKQSUKynw8Ysq7PLYluW2+759YdcdUbWtqjae1aQr8tIzMpW5aZddcmag0+yVsN5UnKGjknp0MdrjvUTDauHGqdgjj120FoOqX2u5vvYb8crjYNkCvpZ8IqHGR+knUHEER+z222vxvfZcvcD2mW4W5N2te2ubH9ErU1DvWhPTFPmarWcKW8+2nimg1lxptiXSUgd4tYLikYx0xh17Tu4959w39pbUt5+m1kadXi3Sppiipor8svyuWDySsrWw++MhRb4QopIClY8TGT3ch2cm9PTbd5dG6rY1XLbfnK5NTFQclZifYlZijvTCQH2VtzCe7fYUeIpwc5UcgDnFse4vs1+1P3HVe0tSdW6pZept+PSbso9IquKUlG7alUqSW2m0jgZV3hU8ohoKAxzVk4HZ5GxHLlBLS1MEkDYxHZznOd42ot9oH8Eb7fJ9F1ec6TMFa2elnjndJ4l2hrW+FpB2/pceqyFduysnY9phzyv3c0bGSMKUafOYBKvTnrGMzRDUXtcKVtQtig6R6fNVHbK3bc4zITiqJJKKqQUvB1feKeSsEILpBKc+aORyIzb9qnti1i3QbXLB0y0YolIr15yN0U2pzDE3U2pJsS7UpMtrUHXMJJCnmxjqQc+Eer7YtCNR9M+z8sjQW9KZIU/U2Usieor8m1ONvsonHW30oQH0+YpOXUZV0GY0PA88UNDlmGmeyOaTx3kteCQ1p4cACN+wPC3DE8m11Xj81Q1z4meCwBzCASQN2kkHbz7rEH7HkHDVdz3dOKURK0T64POP1333y9Y8m7JiVp9y9p5rrWr9MvP3nLy91z8qJgFSkVA1Rpt5bXEfNcCHH0gAEhCleiMgXY87KNw+0ab1rf11tmg28zWZemM04yFbYni8WS4V8QaPme+TjwOfkjybeH2WG4ylbj6lut2LXlIUK7alPuVSZpiqkKdMyM84gh52VmHAWlsvcSi42sAgqVjijaMQzZhVVjWKUoqWsZUxsayQ8DSBsSL7Hv7l0mHZYxKDCMMqPAc51O9znMHJuTwNlsGiXp6JpdSEvLtzTraGXH+7AW6lJPClS8ZUkFasDoOI9MxqLb6tTKBo92ykxqvdAnFUC3KrQKtNtsIKnXENU1ohCB8JRASPAFWTgRk62HbdO1Ht7X6p6u7ptZJWVsqZlTJVegT1VbrDlVbSk9z5O2xwtSi0KUVd6CDgqSpC+LIte38dl5uo3O74rs1Ls2h2zIaSVx2jyzlbfrku2/JMNyzTL73kh+qKKOFRCQMq5emNc6ZwYTg+OTw11dHJEYHDW29iSW3aL29oi4HI9FsHUGTFMVwiGekpHxyNmDtDrXAANnG19gbX4WKrW2ztU9fNINUO0T1ZfnJV25NQZS3aHLEq7t1vuplTgaz/zEullmXRjkVJcPojYO0KCT2HTx9OmVcH/ifjtnaD7Grv1B2T6U7aNrVqUaZbtit01+Xk5yotSLaZNiVmULcLrmEqdUt3iV4krJ8I/cpOkt+aDdkPeOkuo8hI0u+aLpzWGahLy82iZaaWQ6sBLqPNXkKByI52Y870mMYZSRMcGuZUgMj7tjFg39H0rrsBybU4XW1M0jC4OpyXSdnPIu63uvYegVlXsfCQo4023K1sS8oa4a7SpVb2AHRLCSUtKOI/YcZUrHpz6ots0rlZC3+3suSStdluTpqb1rKS3LpCG0JcpRL4AHLh4iok9MrV0i1fs/dEN9l1WFqXqnsi1CatqsStQlbfrtITUm5NyoNLly8h5Kn0llRRkpTnC0lZIz0jLn2ZvZla4aSa71bdNuoqtNTfwanfIKa1UUz807OTY4ZidnJhOU54FOJSlJ5l1RITwgRuGcamiwvEsWxGWrbqmj8MRb6rljRuDtbbkditUytT1eI4fhmH09MQIn6zJYaS0OJIB/1wrOtaZKQuHt76BI3izLz9MTeFAwy8jjQEN0VtyXIBPI94lkg468XI9Yup9kByFvzOjugdWm0se6ZFyz8qyvGHFy6pQd8geKhnujjoBkx672mHZi6gbhdSKLub213LTrY1rkWpdE9JzM35GKiuXx5NNS0zghqabCUN+dhKkIRkjh52UN9mX2k28C/wCz073NSmaXp7SCGlTMxW2J6ZRLqKe9TKSssAhLzgSAXHCM8leHDHTYBj2FTy4ZjElYyL4nHofHvrdYGxaLWN7/AKF3GN4LikTMRwmOkfIKp4eyTbSNxe5vcWXvu7ydqs52Fuk81XXVGrGmWWHC6fOC0zzKQFZ8QEpGOvL5Isy2kXl2sdL2dUyj7YNKbSrmgZZq6JGoqYkHqkomYd8o7tp2aS8tYc78JHdEqKRgKBjOJ2g21O8tWdjlV277fbfpU3WJaZoDVHkZqoIlG0ycnNMkpL7hxlLTR681EHxMYodItu3bdaD6TU/RXSqV0rtewpQTQlke2lGcmWC+ta3FCYWCsK4nFEKGCDz59I4eTcyYfLgkrS6ASOqTIGzkgBtuQAdzf0IXMzTgVfHisRDJixsAYTCAbnixJBXeewCmdIKfbm4SZk6tW/o0cMk7W2pxCfJWqO33pYXLrH1zDhmO84gFJUUjGCCf0aZ2nO9TdFrHqFbOwrb1Y1wUCjEhdRrS20TUxLJWpDTsy468y00FqCloZCirhPjg4um7LXs4by2jUvVC8NZ6vQ61qJdcq1Sl0+nvF1imyCSpSkre4QHHllfnFA4QEJwTziwiR7OztL9mes1/1rZBdVrVix6wtTTEy9UZJpapTvVLZam5WcSUd6yFqAWgEEE88xiWvwCvx6vnfNHJIWt8MykiEu0+0CQGmw/B49/mp6LG6LBqGBkL2MDnaxHbxGi/smx4v+F+hWg3BVdw9V7V7Qep7obMtjT7WqYu+1lVCQpKmVy4b75tLawppx1KlqbxxYUT6cReZ7Ii4FV3bSHk/UPa+u8WPg8bGY/GtXs0O0DVvT0d3EaxT1m6nut3LQ7iuivIr7Da2Cy8lS2US6glTgYQ2hKAhIScHh4hgm8Ttjdk+4fd3PaLTehds2/cjFFkqrL1FU9WmJDulvd2WwnvvfZ4COXTIjvv4V4SzMuFVDaiNscUWlzmX0tcAfPfftcldOzLGJOy9iUJgk1SSXbrHtOFxv8Ar2AWMnXrUPtb6ptWuqga16ftUrbi5b0qzUZxFFkUFNMHcdypDiHi4SQlrPm/ZHIGDjKJ2Fq8bHb+WtSVOG9q0RjA5iVluWB6Bj1xehuz0L1A1Z2DX3oRZ1KkJ/U2oWfIUmXlHp1thpyZbTL8aVPqPAkDunPO5A8MeUdlftm1e2w7XLz0v1jodHod5zdzVKpy8vJVFmcb8nel2ENnvGyUgktLBBOR92NBxzOlDiGVpqXw44pfHaQ1gIDmjlxBJ9AtuwjJdZQZjiqLvlj8Bw1OIJBts24A9Vq67Vt19T2qUXdJPWi5NN6lXXQWrZoDraCoSDjk2pT00ceKGwrhA5lZRgHnHG1N213Ftm1V2l0a93J9N7XNTKHd1TlXVAqpi5mrOIbYJJ5uJaZaLhJ5rKsRk82R9jrrnRtzFs33uftO0KXpfQ33KyiVl61Lz66tOJXlhlxtvJDYXwOKKuXmFP2RxdN2l2xDctuR3e6K6vaSWnbtasej0ajylQfm65LybrTzFUefcSlpw8SgG3UqBHInIHOPZKrqdgseMiCkmaIZIyZXHhzmMtGy/oR9K8tpun2LuwoyzxOJZIBGwdtTrvkP+uFyu3C2pXRqfp9aG5ezqnRZc2DITLdblpyaEv3tOccQtLrJWQlbiHQPqRPEviSlIJIEYzdfu0/3F7o9o136Z3Lt5oslp+v2tp9Uu6lmcVLyswy8w4jiyO5bW4Uo8zOMLGMiM1Xa06HbstzenNk6M7cbQoFbst6bVVLnmJ2vS9PL62U/1tKhDpClo41Faj0B4D1THTb57Pq9rY7K5W0rSyj0Stawzq6bVKsXJ9uVZnqoZ1l+aV36/M4UJQUJPiGkgR5pkvNeFwYRQR4q5kskc3sN3BhYSCXOI533APZehZuyvic2JVjsND4mOiBe7kSvtYNAPptsu79h8VfSHWycDlctaP8A7cRflu8m6pT9rW4yeojjjVabsitOSike+S6JNwpI+X84i3PsuNvuqO2batQtLtYKRS6JebdYqU85LydQanW0svOhTag635pJHgOkZAq9RJC4aTUaFVpdmcpU4w7KTLLgyl5laClaD8hCo8czbikDswzV0Tg6PxNQI4I1X/VsvWcsYbN9oI6OdpbJ4emx7HTb9a1xfY9FNt5mz9ztUbal2riFSo8m46UjvWZQMvlAyeYHGp3I9KOecYHgD8nI292/srK2Q03ISbl7pW6iXHCla3aFxzaVY5c3C8oj0gkgR2+vdl72ge0PVK7apsS1FbmrDqzamWVIrLMjNMywKiyxNszA7t5TSlYQ6k5xnPNSgLuezo7MHVXR/WSqbqd1l1U6uaxTAm10ymszZn1Ss1Mgh6dm5sgB14JUtCUoykBxZyDyHvmKZkwmCpxHMQrGyCrhLGRi+rU4Ae0OBZeI4VgeJzw0OB/FXM+LShzpNtOkXNweTdWF9opQaLVe2P0kp93SzC7Tn5iyG3+9949LF1SVg+BA4CCPljIX28tHtya2j2dVp9mRcuSSvWTTTVqSnib42Hg8hBIzw92FHhBxlIPhHZu1H7Nq7d3M7ZOsWi1wUij6w0KUEg5Iz75YZq0oh0ut93MgfUphtZUApWApKgCRwDOOupdnL2pu7Cv2PZu7LUiVp+nVIdCkztTuCXqJlAR3a3GZaXT9VmS2VYW5y/hAKMcPL+MYZVtweulq2xChbpkYflG2/s+epcrHcKxKnfiVHDTOk+OuBY9vAv5+5Xx6N6E1LdD2Jlk6aT0uqZvFVrzk7QluJ4lsTslUJhcolJVjhJQ0lrngALIjBLSN5VQpvZuXLtAVMTrNZmL5amEMcKzihKQZt5nOMj+u2ko4OuF8OPCN2zTTTm2tHtM7E0xsuSVKWpb1LlqTINnmostNhGVkDmpQSSo+JKj1MagmnO3LT/X7tebs0z07CappBTr6nbhnSgAspkpVxMxMNpUnP1MzRUyn7cDliMdLs00dY7EJa5pMEbzUs8g4E7fPtso9SMt1dI2gjonATSNEDwOSLDf5vNZ0NHdmtetPspqrtyoko2jUm5bKnajOAlKS9WJxHlHdKVnHIltkEnACBzwIwUbN95O6Hs95LUTRlrbHWrqrNQq6J1crP06fZfk5xLYaUgd0gh5tWE4IPTmMggxuftsIbbS2oNp/gnwHgB06dPUIqloqUlYdUjmOQUcYz648wwXqk5jKqHEadtRHUP8AEcC4tN+2432vsF6ViXTbXJSy0VQ6B0DNAs0EWNr/AKFqF9kBc9UvDtK9Qbvr9HTb1cqdJuaoz0hhYEnMOzSHHGsK84cClLT53PzefOOsblqlrg/2zF6z+kFsW/e+tUrcUui2KZW1NIl3lNUtJa5vONtp4WgXE5UMkcQ5jEZHdkOw/cxon2hOr2v+otp27TtMKo9cy5Cclq5LzD7iZqcU6zxMI89JUlQJyPN6GO8do52YupWu+q9D3R7Y7xkLS1skmZVM5KuzJk1Tr0vjuJuWmwD3MwlIQ2ePCFoQgEgjCvY5c+4O3MzpmPaIpKUR6jdzA63yXd7djvwvJockYq/LzYpGOMkdS55A2cW+bfU9vVWY7stEO1/3mWlbVk6xbYtLFSNHnxUpaYplbpLU03xJUhbYcVPK8xSCni5ecpAxjEXI71LK1K047Ei0rB1flHKfqZRpW06fWGFzDcyWX26o0nhLjSlIcATwjKVEfLHkshtl7b7We47OoOqmt8rpNbVMnpedFVla5KZadbUClxTMiAqbWnHEA75qlclYHOMpHaLbftXtf9lN0aMaet069dTJqbobxVNPs0xqeMvNMuvuqKj3bRUGnFBIOBkAdI1TEczNp6vDqF0tP8XimEn3kOAbuL3JPHey2PB8BfPSV1V4U4mkjLD4paS7ba1hz2Wv7su1C7WK3tA6JSNpdisVzRJFQnjJTKqPIvHvzMK79KluvJUPOKhnGB18Y9L7BhVQd3X66qqqOCpqtB8zQIxh3y9rj5Dp52eUZv8Asz9AtTttu0e2NJtXKNTqNfUrUao+7LSlRanG0NvPqW2EvIPCcpIOPDPOLEOy02IblNre4/WfUTWG1Lcodo1ajzUlIPyNcl51bzq55Loy02eJIKRnJ6E4jtse6g4ZV0eL0sYjjLw0Nc0EGUaiSXXJv59l1eB5HxGmqcKqZPEfpuXhxBEZtaw2FvnWObd7qpQdDe2eqWsN0Bx2gW5cNMqs0hlAW68hNKIDY9BK1IGfQrPgYtF1qsXVTWDRa9e0G1hnJxFSvS/hR6NLq9440llwuqRk/WWe6blGwOX1JRGcZjKvvU7LHdFuW303vqHQKLa9L0Zr9Spjb9aXXJfyiVlUS6G3nhK83CsBCuFIGSSk9MkX3do9sdvvVTaHo9t62uWfQ5pFrVmUMvJzNTZkW2pFqXcbKg45gKWpSkqV4lSlHxMbZhPUnBqJ2F+HK0yuaxkrj+BGz2tPpdxF/QdlrmJdPcWrG4kJIz4QLnxtH4T3bXPnYXtbuvM7M2x1vdr2L+iWk9qVORpV4i3pSq0hc2soYfmWJt5XcuqHvUuILjfEQQkrCiOUYvtpHaX7ldBNK3NqVjaAW5rEu3l1JtbtOdmXJqWZMw53y3BLBbbiUOLV9WzhQKeZ5KVm/omkG63SfsvLR0B0utaiPblG7YFuKaNcl2peld886HphE2o8ClIacPBw589SegBI8j7Ljs+L+2n6Y60XBq1R6BKa1XK2ukSjEpPtzaZGmoaPdo8ob83ideWVK9CWms88iPPcIzbhkOGVwxMsnZ4+qKMmzy4uN3gjtbzW84tlWumr6R9C18TxDplktdttIs23F7qxL2Pg447q/ufeWhLbi7dpSykeGZ6YOPuZx9yNqg888OMgxgS7IXY3uM2l6ma81/XG07ctylVqkyEnTlyNal50uONzby1JWlskowhxGCeo+UGM9PeeehKehJjQesuK01bmGaqpHB0Zay1tx8gDa3lwt66S4TU0uBxU9WCJAXk3Fj8onceq5HrhCEeYr01IQhBEhCEESEIQRItW3I/8oaf/AN8mfyJi6mLVtyP/AChp/wD3yZ/ImCL9qxf1uz6h+WPeZX6yn1R4NYv63Z9Q/LHvMr9ZT6oIq0IQgiQhCCLgz/1lfqi3PUf9bv8Aq/2xcZP/AFlfqi3PUf8AW7/q/wBsEXbtuP8A6ATn/bE3+RMe+R4Htx/9AJz/ALYm/wAiY98giQhCCJCEIIkIQgiQhCCJCEIIoKIAJOQIo4HEk5yc8vliufligtYSk+cSfV+SIvFwQfRHOIGwWkVPVnclb/aga91TadSG61rY3ddyiny65ZqYCmSFh4926pKCQjJGVDpgZJjzXtE7o3v3XcliP73bYRbNzM0ifRbzYp0tLFyWK094pSWHFjPFwgePP5DGbvbfsJ3L6e9qLfW5y7LStqR0hnavcU7KzzVdlnplbU22pLX9bJPGk5UOIeGDH6fbBbFtyO7m+9G63oValuXFS6RRJ+Sn1Ttel5EsPvPNqb4Uunz8hKjkejHWPsyh6l4LFjFJH968NsDQ6Wx1NcARpve1uO3dfIlX08xV+F1EjBJqMxtGCNLmlwJda19verqu0F30U3ZHodYtWk7Rkb/vu5ZYU+lUmdUUyam25dKnVzRAKlNYUlPAkecpWIxbbk9ae1m1T2k6j13VTb5pTbm3mqW2udn55pcq3NyVNUlKkzDbBmy+lYBQtIDZVz6ZjJf2lewi6952iunMtYdbo1E1UtPL0gzPuFuWqKHGEIelnHUpVwHKAtCunEBkgc4xn1XaJ2zmsGi9W0F1Jvq06dpjIUVLTFOcrMgp+4SxjuJJyYYSVFK+FIKnVJQEt9cnB0Lp8cDio6eoMkLZ2yky+LqJ0320Bthf18+VuOdWY3LVzQaZnQyRgRiPSBqtvqJvt7rK7L2P5xr2satBRUGxqBMjgJyEH2vk849cZ16gcSE0EkcXdL4SfTgxis7IravrTtL0J1AsbXCiUi3rjqF3PVWVakqm1PIcljKSzYWXGjgEqaX5p58vljKrUEKclJhKE8SlNqSOfiQcfm+7HlfUyvgq8wVVRTPD43PuCOCNl6b0/op6bAYKedhY9rNweQfJao/YeJKt8+5Pn5otqrHHjn27l8ERJ2po4e1s25H3wKrHIP8A+GHIvE7LnYpuT2xbqNatUNYrUt2h2dWKNUJGQek65LzrjjztUYfQFtNkqQO7Qo5PQjB6xLvu2Ibldde0C0Z1/wBN7WtuqaYUdVr+XzkzXZeVfa8kqDkw/iXWeNWEFOMe+J5R7dJm7Cjm2orBO0Qupy0Htq0AW29V49FlbEhleGldAXTCcOI721E339F5x7InK02ZtaU2D3iazXynHp8il8RfPX7Y0+a7ICbojctSjZf0Gm3wkD6kHPI0u8YGffd6SrPXi5xYp7Iie4bK2rvoPeJTWK8seGcScv8Ami11vY92q1zaCWTo5Yd/S997aK5RZCoykkbjYk2GZN5tD4lX2Xgl8ISpZJbCig8IwSOUcbAsKgqMrYa6WqZAI5nv9okB1nb2t3H61yMbxGSDMuIeFTmVz4mNsPwSW239CvY+x7qlel9j/aAvSLs40/LyE0/J8C8FE17SzKips598VBA9aY/W9j4yNDDO5+tOsNIudPtLLd4UfVG5bheISlPVKQ4FA45HhGckCMs3Z3bKBs+26v6YXfUaTd15V2beqlzPMI4pV1x1sNeTNFQBU0hCcZI5la/Axh7uvstN+W0/WK67v2DX8zM2XVQphttqss0+dlJTiKkSs00+OB0NFXmOJJUcAqxkxCpzTheN1WL0IqWwiqc0skffSdFgQSBcXt6dkhy7iOEUuF1Yp3TfFw4PY21wHEkWv5ftXRNT5am0Dt8rOl7ODMk1MXtRX5luWUEhcy9TOKb4sdc+dxfKBy9PO7c9ahu/24KQpJc9zUsArpjNR6/di8fs9ezA1m081zm92+727pC4dWUPPzUjTm53y9wzjyVJXOTkyAEKcSCQhtvzRnJIwBHG7U7YfuW3PbjtGNQNHbWtyu2tSaPLyc+/O12Xk1supne9ISh0hS8I55A59I50Wb8Kbj1Kx84fHTUvhF/YvDTax2XGkyrib8CqHGAtfUVIkDO4bcbEfpWftpsIbShoeb4Dwx6fXGpL2gchR6p2zOmtPuBDCqK7VrJbmEugcDmS1gKzyUCUoBHjnEbcDSeFKB4cMadPam2NWNTO1VltP7erKLduGstWzTJKfUpQTKTC5dPdukoHEnhXwHiT5wwcc8Ro/QRjXYzNrNvvMu/lsN/mW59awW4RCGj/ANrFt852WTrt66Xb7+1zTiovMSirglr7lGKeogcTTDks/wB8E9MJwhvPgMZPTlNpNvDpuzbsh9sWqtVokxd1wTVIlqBQqW45wCoTTjkyUB1XVLSG2VrURzIRwjmoCLC9SOzn7WTczd1qWXuGvuiVyyqS+tiVrVRuKXmJaVQocK5lEu0kOOPKQj7JAUcjiIAOcwO67s5KbrBsfsXaxpxcUlb9Zs0yExbM9UEHyd+Yl2Fsr8pCQSEvJffKiAeFSgR0juauXBKTDMOwSuq2zMExe8tJs1p4F+ff866WlZi9ViNdi9HTOhJi0NBAuXgjcDa+11jgqG5Ttbtd9t1y3nRttWi1K281y2J55TyTKy4apCpdZddaZmJxLpSGuNaV9353mkA5jn+x5Fj2s3NNNF0MCZoS+74hhCih0DH+KBHTrP2g9s6dK/pXJq+rRsXQpmkv0kEVqRfeVIBCkokkPsoMx3TiQGeE8ISHCFHABi9Tsf8AZnuA2iymuo1ztqgW/wC3cxSnKcKdWGJ8OJZ4+8yGvrYBXyByceJ6Du80YlhcGXsQo6eSnDpXMMbYS5xcNQJ1FxO4Hlb611WV8NxKbHKCrqIpz4bXB7pQAGmx4tbvtvda8l16HXRuB3a7urVstTybrpc7ddzyMu3kLnVSk048plCh0cUkuBJHQpT44j3DUrXLWrtMqTYNr1dE3SqDpVpnU7kuibIKkVCelZZ0LnFp5BK3u5lm0oPMFx8YAAJyu7ONhW5fSDtFtTdw1+2lbUhpTUpm4npSaZr0vMvrTNuqLGZZB4xxA8wekZELt2QaS2DobuqtvblpZb1rX9ftuVSWfCJktpn511h8NhTjqiGWy48SQMJGc+Ednj/V/DoKyGOMCV0TIzE8cMcQGyA77gC1vVdTgnSjEaikldKTEJHSeIz8fe8bh9JusaHsefDmke411YIJu6m8s+JkERg6ndFbq1v3Ebt6bY65pd1W/M3RdkrKs5C54SlQK3GkLHNLnAVqQR9kgDxjZZ7H3aTrftB091ot7XShUK3qpWK/KT8gmRqrU+l1hqVS0palNZCTxJ5A88GPBdimwrcroZvz1a1y1LtO2aZpnVTcPkc0zW5aaddE1NhxkrYQeNIKeZB6YwY4NHn/AA+gx3GcSp5Wu1MHhf0jtcevddhWZIrK3BsKoqiNzdLz4noAdifJYotWddNZe0xptvJrJmKNamkWls5X7hmVDDU9UGGihycAHJDkwtDDSUH3gTMAxlV9j6y7U7t/3EMPspeZcvWXS6hYBDwVS2ApKvSCDz9ZjIRqHsW0usjbnuksLbDphbtoXvflBnpZ5tqYKET04plYaSpx4lLaAp1R4QQgcRJjwjsgNqet+0jSvV20Nc7bo9uV6rXPL1aSakaqzUEuS4kWWVEra5JUFoV5p65yOUdNmnqFhldleqoqMCFjXx+HH+Fa93u/tHt2XcZdyLiFDmWnq6q8t2yapO3FmM/sgfOsNtiaiTfZV9oVuPtmcS7LWPNUiqs09CgpxDrbrap2lnhHL66WW1H7EFQ5c4vP7BTRWcqjetu7O8GH5qt1ieNvUyYfwVLORMzjgUeZUXHG0E+PCeuI8R7fqgWVPa5be3rZQ/P6tT1DmJOpSTCApTssJpCZIqT1K1OzE0hOeox6ExsM7PtCZHbdty0g0cl0tmdo9Ha9snU/8/UHSXZhzoOrrrmCefDgeEcrqBmaP+CsVXGNNXWsax57lsRIv/39veF1+RMuTfwklppDqpaS7mjsDL2/7tvmVzDwBQ5xcIPD4+EamWgUrI1/t3dSXLsbZn+4vG53JTyk5CHmmVplwnPLCUheB6vgxtpOt942tA4efLmOWPVGv32gnZc62XtuCY3c7PrpkKBqi86zOVCnuT4kH255ttLYm5GaI4ElSEpC21kAkFXncREecdKMYo6eoqqWskEQnidGHngE23K9C6pYTVzwU1RTx+J4MgeWDkgdgrfPZCshRW6ptprsg007d6pKsMqU19dXLpLRb5DngOnkfTy8Y7d2yqKxUNjOySv1TvZmYM3TUTjqjnjeconGeI+k926r7hjpdjdlzvm3Va12xfu/2/pdFrUlTSHWjWGZ6enJZCw55LJolwGpZpxScLUSFYPEMmM3u9/aJQN3+3WsaJLqMtalUael6hb9QDfE3Tp6Xz3WUgfWlJKmlYGeBxWBG+PzZhmES4Nh8tQJm0hdrc25FnnseTa60luWq/FafFauKExfGQ3Q1w3u3uQra9DLWsN3sh7Tt6bk6Qi0ZvRuYnp4FpBbU+unLefdUCPrnfcThJ5hYz8kY+/Y+Imanbe6ihzkuZ20n10gONODibedW0804nB8S2EpI+UR4RK9n72wNvaeT22ejXVThoS445Lql5W7pdqQVLrUVL4Uq+roYUrzi0ADlR5fYxno7PTZNS9keibtkrrcpc991icFWuSpy7Rbafmu7S2hplKgD3TSEhCSQFK5qIBMcbNFdQUGD18EVU2eWrkD2afwAHaiXeTiNvm+jmZdpq6uxainlp3RR0sZa8u/CJFrD0v+la5ekOq0/wBlbvT3eae1Hylm2HLeq8pSE8JLbzvAZukPJR4kqdS1k9EqUYv+7BDQyal7R1e3RXIyqar1fqRoNNmHCeJbDSg9Nved4uPrQjPh3Sh4Ra1271r2dWNz2h8rZbSKhq9V6CiSqlObQCT/AF2W6eVgcw4ouPt+djzENn0Rsm7XNFKbt40B0m0ZpSMChUVmXmHCOb86QXJl4n4S3nHVH5THc9Q8zx/wYiqmt01OICMO89MVw4n+s63vC6jIOXZhmGWlcdUFCXlnleQ3FvVrePIrVav9/cZ2cfaJ6ra1S+j1UvqnVer1qcpzi5GYXI1in1J4zALT7CV8CkFQSfHibIIwRHh25bc9qRuu3ebetTtUNKjpHU2Zy36dJ05QmEmalUVgOiYIfSlRVxOrbyPN80xvJ9yCDwrUnkMYJA9fLxjAZ2kmxDcvuJ3o6IazaW2vbtbsGh0uiy9Rmpquy8o615NVnJl1KWXSFKHduA8Q68gIxkXqvQVdax+JQsZLHC6PxS8i9mkNbaxG/Cnm3pZWU9I5mHzvfG6VrwwMB5cCTe4vxfgLwj2QzP1n2y2yUzDyrb7utTJHPh8rBZQM+GeBShz8I/bnldspqXt/+g01tj0KqOkVVthFFZZlalSkpcpi5dKWlNkz5wrgUhQ83qCfRGVXtCdjdI3yaPytoIrstat/0iZVU7cqrrRcZZfU0W3GXkgE9y6hXCogFScBQBMYa6Dtm7ciybLb0Hti/pCV01Zb9rpedbueRKpSUACeBmacHlDbeMYTgKSnzR0Bjj5OzLRVGAU1GJIGTUznE+OHbXNw5lrXI9b/ADLObcArIMYqaqSOZ8VSAAISLmwtpfsbAq+bsjNsW4/arpDuCtPcFZjdkN1CosVGkS6apKTYePkbjcwvhlnXA2OJDAwcE4+SNfXYPdG9q1tQ9VJnZJbPunu12nstV5oU+Wmy1JCaeLRCX3EJGXOMZB9cbeG0bRvWfQ7bRQNMdbtVUaxX5KSz7AneFZEs0Qe5k0TDn1R9LYPCHnMHGBgARjU7I7YpuR2mata4XbrdatuUCh1qiy0hTnZGuS86p11E864oKS2coHAtKsn1dRFOEdRKcNxitrvCklm0aRY6JC1wGwve1va55C5mJZHnc/CqSjEjI4g4E3GtlwTubWvfbhYd5is7lbg7TXQSq7tqKzQNbl3La6J2XRKsy48lCwJdXdtKUkEozkZJHjiMknsh7zqTtgSAM+UV0nn4ltj80ek7mthm5TU3tPLC3LWXaFuTukUlPWxMTU89XZdiZCZNGHsSqsOEjGB6evSPXO2G2a6/7upHQ2X0JtihXK9Q3qqaiJ2ssSHD3yGu74C6RxZ4FdOkd5SZywmpx3B60yMgayN4fa+mNxabAC9wPnXSSZRxGmwjFKRsb5HukaW/jPGob3tufWyw03fWr17Ry5m6XSHKzTtANFNJlzZdCFJCnpamIC1Y6d9NTDJaSCMhplZHOL7OwMpcpcOku723qkXRT6hMU2TmFNnCwh2UmG1cOPHCzj5cRfltn2FVfbv2f+qGilOp9Lndd7xt2puVx9EwgNvVV+ULbMsJg4T3TIUlsK97kLUOvPz3sitom4HZ5ZWvkprRaFEp9YrE1IzFIlafW5ac8sLDDoUhS0HhbJUpKQVYHPPhHXZt6gYbUYHXYdRvEcUb4xE0mxdY3dJ6kncnyXOytkfEabGaKvqoy572vMrhwLiwZ6WFvnWHLT/U/XzsedzWq+j1JtHT/V6cuBuSbk2+/cK5uWU6vyJ1Hk31Rp5aCUql1JyVKChkKSTwNNNXtQddu1z0V1K1S04mNJr4qF20hE7QXUPpVJFuWCE578BwFQAVggciIyJbWezu3R3hv0rG7XePblr06nszkxcUnKytcl6j5RUeLgk2OFokpal2+FQzgZaQBmO56hbDtytc7WK3t1FLti2pjRRi4aXVVTqq9LpmUy7EqhtwiVJ7wniScfJiNjrM74KamcVLmOqn0xD5g4kOk0gBrRe17c+5a/TZOxllPCYWOFOyoBbGQLtj1G7ibX77LYDS62nhR55VjJwknEVgoHmDkRq99vbqZqNY2qWg0tY1/wB72ay7bFSefRSqtMSaXlCZAStaWlp4sA4yTyyOXONjbRpybd0k0vVPOTb06bdpqnlzHEXVrMsgqK+LzuInOc889Y+ccYydLR4VS4q9w01GoBvcaeb/AKl9A4NnGKrxSqwpjCHU+kk9iHcW9R3Xp8IgOgiMaaDcXW6lIQhGVhIQhBEhCEESEIQRIQhBFwan/wAnT/8AeHP8wxjJ0x9836z+Uxk2qf8AydP/AN4c/wAwxjJ0x9836z+UwWHcK8eg/WU+sR2ZXU+uOs0H6yn1iOzK6n1wVChCEIJqsuPCB804MIK8JCEIKp/KQhCCikIQgst5XHjmyH66Z9avyRwo5sh+umfWr8kFeuGvq59vEIivq59vEILjFIQhBWx8XUyPfCK0U2wCecVTyJgkihCEIKtIQhBEhCEFe3hRHX7hjqVyH+t3fVHbUcwSfRHUbk/W7vqgqtRVsJ/sn2F/21K/6RMZKh9l9sfyxjVP9k+wv+2pX/SJjJUPsvtj+WCyzlRhCEFakIQgiQhCCJCEIIkQUOIYziIwjBA7pv2XV7tpDtdtuv0Fl4NzE9ITEmlwpyG+8bKOIjxA4sxiu7N7s37s2O3Tq1cVz6mW1fzdxSktKstSFNelfJA2847xLU4og540jl6Iy7LSleArng5xnkTEqUDOVJBX6SBHcUmP1NNSTUEZtFNbWLD2rG49R81l0lVl+mqKqKreLyRX0m52vz3/AEohAQhISSUgDES9wCoErUEjmEgYx8kVgAAAOkRjpfCsb+a7wOtwuL5NjhAeXgHI5eP++fniYS4BSeIZBJ6RyIRK291Fota3ZUe5GQVKyfV1iUy6SlSSQcgjmM8vQfSPkjkQgBZCLiyoJYCc+cVAnOCAPucvD1w7j0rUU+PgfuEYxFeEZKAWXHVLoUMZ9fL5f9/9xBUsg4IUpKs8WR1BxzIPhmORCHayWCoBhCU8KSUJ6Dh8B6PVEBLgFR4yUkAEYxy9AxzEciERDAAAOyEKiGUp6E+MQSwlOeZIxjB6fN0ivCJEX2KyBbhcdMuBzK1E9eQA4jgcz6ekeP7gdM5rV7RXVLSun1OWos7cdCnKO3OPNlbcsp1spC1oTgqAz0Ee0RA8+Wcfdi2mndFI2SP5TSCPeOFx6mlZLE6F/wAlwIPuPIWM3s1tiFzbGrF1NtK5tQqFf79eq8tUG3pGnuyqWENy3dFCkuKVxEk5yOUZLQzhISFk9OoB/NFRKQkADJwMRNHMxfGJ8QqXVtWdUjuSQN9rdtuy42E4TBQ0zKOmGmNnA8t7+9UQyATlROevpP8Av6YBhICRkqwMJyOn3OkVoR1rhddjYKQIAGDgj5opLl0LIJGMevnHIhGW7G/dYttYbe7b9CkS2lCSlIAij5OSSVOFWSD08PR6o5MIxbe6w5oIIPdcZUqkgjiPCcggjqDEy5dKglIPAkAAcIxy9HqivCI6BYDyUwTe64ypZKsni54x73l4eH3BEVSyVhSVqUUnwyfu+MciESIublYbta3ZcZMsE8RC18RGCcDn+LEVC1nqriB6gjqP98RVhGHNBFisAWVBTCFJSknAGfe8upyYh5OAEgKUOeT8sciESBWe1lTDYSoKBx9wc4nIyRzOIjCMWQc3VNbfEpKuLGPkgloD4OfkGIqQgALWssOF+VQMun7FRSevLlz+X0/diBlwc5Wo5IJ+WORCMNaBsEAFwfJWe75NuFybqNu90aM2tfDGn9WqE5JTKam626tLSGXQtSSGVJX5wGOShHgnZ4dm5aWx1m7bjmbymdSNUq2y3KzVVVK+TsScolXGGJdoqJAUvz1rUcqISPscnJ4RkeGeo5dIglAQCBnGc9Y2OmzVXQ0D8LifaF5u4WG5Hra/zXsteqMq0UtczEZG3lYLNNzsPde3z2upS2Cc8ogUIAOEpJ+aKn3eUfh1Wu0yhMPT1bqVNpNNRyXMTT6Wm0H5VKwB18SI1vw3WAbe47Duu/dKGAvLrD1Oy/VLPGCFKBHLHjg/kip3YHveEenl1MeUUfXHSC4K5K2vRNV9OqrcrxKGafK1iXdmHVAZIS2hZUcAZ6R60DkA5zmLZaWWN9pWFp9VTBVRTN1xPDgfxd1SLWcZVgD5OfzxAsJJSTgY9A6xXhFZbc3v9a5Fh5Lj+TjAHeLAyT6fyxKmUSkKAWoZOTjlk+Jz15+uOVCAYAgHB8lx/JwRwlauDoRnkf8Af09Yg5LJcCgVqwTkj/Z/9nMcmEZIUy43uqAYSElOSQevhk+nl6hEjcqhtS1J4OfoQBz8SfE+HzRyoQ0jmyib+f1rj+TICwoFWPn+56oilgJ4fOPIYEV4RhrAL27/AKkJQcgBCEIksAJCEILKQhCCJCEIIkWrbkf+UNP/AO+TP5ExdTFq25H/AJQ0/wD75M/kTBF+1Yv63Z9Q/LHvMr9ZT6o8GsX9bs+oflj3mV+sp9UEVaEIQRIQhBFwZ/6yv1RbnqP+t3/V/ti4yf8ArK/VFueo/wCt3/V/tgi7dtx/9AJz/tib/ImPfI8D24/+gE5/2xN/kTHvkESEIQRSlWD1TE0dGq2o9h0W4GLWqt62hS7mdKA3T5mostzLhX7wJaUoLJUc4wDmO6IJU2lSsEn0xY6JzbamkX334VUUzX30uBt5c/OqsIQitWpCEIIkIQgiHoeeIkWgLTjOFciD6InhGCAViy4vkqePj41Zz+L0ern45gmVSEpSpalgDHP0fc/3+eOVCIujB5/1ZSBXHDASOHiJHjjlz+5Evk3MkOFJPoSOQzzjlQiQ2tvwoaR5Ljol0NqKkkjPI+HLJI5Dl4mKvBkYJz9yJ4QspKkWUkpPEoEHI+T5vuiJe4HIlRKs5z+YRXhnwgLBYIusV3aZ7ALk330LSWh2xqPQNPF23PVGYfcn5B2aE0JlhtvhQG1DhKe7KjnrmMgWkFiv6c6WabWDN1JipzVCoUjSXZhlBQiYUwwhsrSDzAUUZwSSMx6WpHEc4CiPTEwTyAOVc88/Ax3E+PVUlFHhz3feoiS0bbE8787+9dTSYJTQ1kmIRj77IAHHfcDj0VIsArCwspOfAcyPRk+HyRN3KSriUSo+IPT5vCKsI6m5vddsBawHZSJbSkEAnESLZSsAEkDkeXLxzFaEQLbiykCpG2w2hKE9AMdMfijDlr32Zt4aw787N3g0/VS2aJQKZPUSbcoj1NedmHfIglKkh5KggcXCMEjlnnGZCJA2lJBAHyen547vBcxVeHSumpHaXOaWk2HyXcjfzXS43gFNiLGxVTdTWkOA35HB2sqXk47xTnGoknPQemIlgKA4llRznJAJ+56IrwjpNAuT5/qXdOJK45lwSkhak48fy8umYJlkJSUjnyP+/wAnKORCM22t2QuKoKYKkFHeEJxgjAOfXnwiUywLZb4j0wDjoI5MIAWWB/zXFMqgjr9kFcxnmPH1/LFTuE44QpQGCM+PTrn0+OYrQjBaLWQKgpkKKlFaiT09APpx4mPzp2n99KzUsw4ttxbS0ZA580kDkMDkVZwfRH7ESrQhYwtIVg5GRnB9MZtvdHbixWAvbN2KNN0314pmt+tGrreqRpVVVV6dSJeluNNPzXeKWw5NOvqUtSWSpJShOASlJJ5RnwS1wqB4snGOnX1xPwIAUAkIHjjlE2QMc42HH8112KPbLWv1FgDRsBYDyAAC1zAMsUeFsdFRssHEk7k8+pJKjjrEikcWOeInhGvaRay2PvdUAwOEpKioejwibuhjHEc56gDp6B6BFWELBZJvuqIZAGArhGQcDkPm9Efn1iQVUKTVpFDqWVzEs6yFEZCCpBSD9zMfrQIBGD0jI2Id5KMg1AtKwIbR+xVp+i+ttt60az6vJ1VqdEmzP0mmS1Pcal1TYyUOzDjy1LcS2SFJaA4chJJ83EZ5ky5CgourVzz92KwQOMufZf7PRE8d/mHNFdi0jZa5+otGkbAAD0AAC6LL+WqPDIzFRtsCb8k78ckkqQJIAAUeQx0iRTPEriCsH1ePp/8AKK0I18je670AAAeSotspQMciOg+QRKZdGeJOAr0kZjkQjDW2AHksnv6qgGAElPGvGOuefrycxP3QAASVIAAGAYqQjIaLWWLLiiVCV8YdXnJJGBgk9T6fxxMJdKcEKUDnPXr+f7sciELLLTY3C43kyfNwojAI6cyM5xn0RIZQKASV8QxjmkH7vrjmQjGgdxdYtvf1uqIZSFBQJ5fd/H4RHuRzOfPP2X+/5IqwjNhyskbWVsWpe0fRbWLWrTrXHU23G7xua1JFyUoUnPYckZVxbveGYUweTjoISEFXJOM4JwRcy033TaUcRWQMcRxk/NFN1wpJAIScZyRkD/fIjpVC1MsG5anM0O372tSu1triLspKVJh95kJODxNtqUoYPI5HKOa+eeeNrTdzYxYeTQuA2GngkJ9lrnm/q5d9hEAeIBWCkEZwRgiIxwguekIQjKJCEIIkIQgiQhCCJCEIIuDU/wDk6f8A7w5/mGMZOmPvm/WfymMm1T/5On/7w5/mGMZOmPvm/WfymCw7hXj0H6yn1iOzK6n1x1mg/WU+sR2ZXU+uCoUIQhBLKg51PrEQiosDGcc8xTgrWHZIQhBQfykIQgopEQMkCIRMj3wgst5XHUOE4zmOXIfrpn1q/JHFX1HqjlSH66Z9avyQV64a+rn28QiK+rn28QgqBykIQgr1WRyAxyibr1iVPvRE0FxQTdIQhBSSEIQRIQhBXt4VVIHB0HSOm3J+t3fVHchyRz9EdNuT9bu+qCoVsJ/sn2F/21K/6RMZKh9l9sfyxjVP9k+wv+2pX/SJjJUPsvtj+WCmzlRhCEFakIQgiQhCCJCEIIkeear6nWbo1p9c2p2oNWXQrMo7ImahOBlbvkzRWlPGUIBUUgqBOAcDJ6CPQ46TqRZVF1JsK8NPbkl0TVArlNmKTOoV0Uy82ptX3QFZHygRfTNiMjRP/J3Gq3Nr729bKiq8XwneD8uxt7+y8v0A3I6O7nLUql56LX9J33b0nPmmTUwwhbfcTKW0rKClYSc8DiFAgYIIxHn9xb4ttNs62J241LU+WXrYZxiRFAl5R918zLzQcbb4koKQShSV8zyGVHAyYwDdkrqhN7P9026DbJqrPmnUtuRn5l0uecPLaOXVrcQOWO8lFPOY8SEx+n2Q1pVPc9vg153nXkwt+Vp01OT0kVIyhuqVFxaWwj+E3KpWM+AcIj3DFOlNJRS11RUPd8Whja+I7Xf4ltAva3nf3LxPC+pVZWMo4aZg+MSvcyT+iGcut/VsVnj0Y327Xdfr9m9LdLtXKbcOobDD0y7SnJV+WmEpZVwOpCXUJBWhWUqR75PCrOMGOfee9rbdYGuFJ27XXqXKUrV+cek5aWo6pd4redmUhTKeNKeDzgpPjyzzjBp2tW32sbT9cdOe0A0FrFMtCqztxNIqsmXeAJrHCVpmEM/840+20tp5ABznJ81RAse1X3N2jrR2kGg+58ytRoFrzbVqVieYMu485IeTyqDMoSn3zgSpt0JW3kOp7vBjm4B0ho8TjbX0z3upnRPd2u2ZlhpPpc/OFwsb6qV2HudQ1DA2obK1tuQ6J1/aHrYfStr7cJu92/bXU24nXLU2m2GuqB8yDTyXHXplDX1xYQgKXwjITxEYJOB1j0A65aZMaUSuuFUvanW3pa9TWqsisVZRk2Uya8lDqw6AUhQI4QRk8sdY1iNtFsT/AGuW/q9dc9WX5f6DlqFidZt158FxVNDqhIyAaB4uBakl2YV0WriSORSkei9vbqxV3dUNANv66rN0jTRimC5qkxKp81x1cyqXQ4tr3rncMsrW2PAqV8IR1UPSWnOJUuAvkcKpzS+ZxtZgA1ANA5da3puuyd1Tnbh1VjYYDTtc1kI7kk6S53pe/wBBWYG1+1W2HXhdTFoUrcNb0tUnnky0u9PSsxKSr7pOEpS+62EJyce/KRzHPmIyDyk6ibZZmUKHduJCmyFghYIyCMcsRpf7nbl7IKs7dqjbu2+m3tRdcqfLsCl1aclZsGtvJ4O8RPKdeU3haFKc4uAFCwCnmcRnT7FjV+49VtltvSd01V6uTFrVuctmTmHVFx0yLQQ5LpWsk5KEucHoCUpA5Dnxs+9OKehwoYth7ZmtDg0tmABNxcPbbt6HzXJyT1AqavE/tZWOjc4tLgYiSNjuDfuPRZXa/clDtWj1Gv3LWabb9FlWlOzU5OTCWWZVAGSpbiyEgD0mMfNb7WzYHQqqaM9uFotQmEudyt6QkJmZYQrxy6lsp5dcjMXz33Y9r6m2ncVgXtQKVc9n1SUckqjT5tviammVjBSpPo5k8XUEAiNcLdbZnZAbOZa8Nuty6LXvcmsqKAmakpwPzb805MPoc8lWZ3v0htQUE5KW+EJHNK+YOudO8t4didR8UqmzySHhsQbx+MSe3mtjz5j2I4dB8YpnRsYBv4l9z5C3mtirS/V7T3WSz6bf2l97W1ftozYJZn6ZMh9okdUnHnJUPFKglQ+DFr+sXaRbPdBbsn7H1G1ut6Wu6WITNU2nMvVB6SUeiXu5SpKFfwCri9IEY0+wE01vS39H9YtSapVpY2JcdUlJelSbM024vv5dC0vTDraFHunSVIbAUEqUlIVjBEeea8p7DvTrcHqjWdTlVW97yqE6TVqJSHJ5+k0iokq79xvyZTSe/WoHjAdcSlQVgJPEB3cOQcOix6qw2XxqhkQ28IC5P9K/GnvbldDNniufg1NiMXhQOlt/Kk2H9W3N/XhZwdB94G3bcy1UDohqzbl9VKTQHZ6RZUpqalEE441y7gCwnPLiGQCRk88R+TrBva216CahUHSzVjU+VtS+6m2w9I09yWfcU+2673bZC0JKeauXMxqkbaLw0gt3tVdIa1tGnbnpOitRumXkqaxOlQdTLTMmUTUq7xqUpTAcWvhSVEgttnnjMXK9tnOKtXffoNdVYamWKNL0CkTynUIBLjbFSUXOAZIVgAgjGeaAOojaHdF6RmPRUGuTRND4jQbB4cBs0jj391rbOrtQ7BpK3Q0Pil0OIJLCCflD/Vlswa7bjdIttNpyt863XnK2NbL8+mnMzLjTjoW+oKKUBKEqOSEKPTwivT9xGkdS0Qc3Fyl4SzujaaW7WTW+7c4BJtlQW7wEceElJ8M8uka/HbBb1dsG4nbhZlm6Lav0O+bqRdUtVHpGTl5ltbUp3D6SpanWkpBClJykniBPSLtNPir9QnnVJJC/oVVXhP8A9EfjTj05EGEUlXViRkss3huBFvZv2BF7rb4uoImxSqpKYtcyOLxAWm+9u54ssnegG6DRXc9b1durQ++GL7oVNnhTp19ll1oszJaS6EYdSnOULQeQxzjzumb9tqdb1wZ270jV6kVHVw1RyiClMNPq4p1CFLU0HeDgJASrJBIBGI1stkW7+X2jdnVufr1Fn5VOqNevtFEtRtS8qbfVSZbjnFJByUS7fnnH2Xdp6qEW79n5ad52R2k22eg6gStUpt1qrjVRmm5tzjmFGapkxMJU/wD+sUhxClfKr0ARvX3D4BJiMrnuEFO15jva7tDQfnFza47rSmdZp3soImNBmmLRJ5N1OI+Y2F/nW67qPqpp/pFadUvrUu8KBZVnyQzNVGpzSWGWh16nqrwCRkn0RZfZ3aobFr4u6XtGj7hbcl6m++JeWVUJZ+Sln1k4AS+6hKME9FKIGT18Iwx9tDdd16ybztAtqMtVJinWv5JSO5aKssrqNTm3GQ+pvopbaGOFJPIZzGStHYp7IG/cGpm0LwLlJmG3Z9blaedTc6UAEonkKynCljjPd8GcqTzCzGoMydglDhdPWYzLIJalrnMDACAO2q/n/rzW2S5txiuxGopcIjYYoHBri8kOJ76bbLJfq1rLp3oVp7VdUNUrrl7XsanhozlQW2p1DYcUEoOEJUpWVEDIHjFlp7XTs+iPN3E0cH/syc/RR1fteJWSpfZ1auU6nsyshJS6KUwwyygNoZbTNNpShCBySABgJHTGIw26AbKtu199lTqzuaueyp+oay0uk3LNyFV9s5hCULluJTCvJ0rDZCR4EEcj1jkZHyNgk+EDE8TdIA6YQt0WtuAQTdV5xzti0GKHD8ObHcRGU6732NiBZbL2gm57Rbc9bldurQ+95e96FTJ/2snZhlh1nuZotIdCD3qU5HA4lWcEc46Vr3vm2u7ZJ6Vo+surlCtevvth5qmNhc3OLbOMKLDSVLSk55FXDnwjEt2EVZZt7aducuCbbMzLSF1uTy2yfriWqPLOY+7wYjDttp1c2jX3rxq9rb2h85dl7+3K1TlNkJZl9TU3MvOElbvcuNqCGmghCGwrlkDB4RHawdIKc4rXwuc98FIWizANbtXFu3qfRdTP1VqRh1DM0NZNVB27z7DdPnbz/StxbQHd7t33Oy9Qf0T1St+9ZiTSlc5JNFTc3KJPIF2XcCXEjPLiAxnlnMfn7hN5W3ja1N2zI67ajydiTVYamH6ch2Xdd8pbZKQ4QW0nGCtPX0xqMU/WzbvpD2gej2quxyq3JSdK3qpT2p2kzqVNGXD7wYm5Qd6pbi2HEODHEpRSScHlF/Psh1vv7t2xSjZJcXSK+yngVg8RdlE5A6HB4eRg3o/TOxymoCXthqGOcAbaxYHY9uVW3qxO7B6msAY6WB7Wki+k3I3HdbHOpWs+nWkumFa1nvy526FptISrE9NVJxtakNNOrbQ2rhSOLBU82MY8Y69o3uP0f3BWFUdTdHr4l7xsqVfflHp5DDjaG3GUhTg4VpSTgH0Rrtbte1s24697Lr8282bbmqUhe1WodOp0tMT0gwiTLrMxLuL4lJdKgOGWcAPCOo5Reb2KCwrYHqAFElIuW4CseJT5OjpHQYr0oqKHA5MSr43xyCURgG1i0gb+9d5hvU2OtxmKgo3sfGYi883Dxfb3LJRoPvQ25bm63cts6JalSl7Vyky6ZqfZZlXm1S7JWGwolxIByo45Rxr23s7a9ONaaFt0vHVSQpOsVSmJKVk6QqWeUtx2bWES6e8S2UDjUQOZ8Y1PezK3saT7J9VtZrv1Spl31ej1umJp0kKJLoeWFom+9PGHFox5pA649cdlv7cxY27TtXNu2s+nclcVNtOcvKzJFtiqMttTCVsTzSVlSUKUnBKuXON4qug5jxSoic2T4pFEZGv23cGg2P0rUafrZ4mGwPa6P42+QNc3ewGojZbi98X/AGnplalZvfUC6aJZtoU9nyicqVSmkssS6efvlq+XAAHMnAGTyiyC2e1a2IXbc0paFL3CW4zVJh4MS707LTEnKzC1HCeGYdbSkZJwCrhyeWMxic9kBakXPO3rtz0Jp1SelLbmJR+vuy3EQxNzq5oSsup5PRfdgOkA8hxq9Ij9DfL2V+23Q/YrW9VdO6XXqdqZbFPp9QnarM1N2YNbCltofS+0slvmXSQUBPQcyecavlrp3hHxCknxeaQSVjnCPSG6Rvb2yfWy2LMOfsT+N1UGGRxltKGl+onUb7+zbbjzWyRV7oo9Atmq3ZVqkzK29IyTlRmZsHjQmWQ2XFuAjqAlOeUY+/1XXs+XQju9xNHGcY/4NnOh/wDoXKLV+zd1LuTUbspNR5e66hNVSZt2l3Rbko66rjc8il5UrYQVH3xQl0pT1wkJB6RjH7G/Zrt+3bU7Xdeutkzd2uUI0VNL7uqTEt3HeiYU7yaUnqWmsfaxLCOneF08GIzY0+S1G5rfvdt9Rtf2lPE8/wCIzzYfFhbY71TSTrvtYX2stoDQHdNojueo9w1/Q++JW+aPTJtMlOvtsOtBl9SOMIw4lJ96M8hFvd/dqDsf00u2fsq5dwtuPV6XmDLzSKdLvzzMo4OqFvMoKARzzgqxggnIxFsO8XRzTTs9uz73Jo2wUip6eTlxKlZN19NRfmHW3X1pYUtLjqlKSe5LiPN6cWfCLHuzA7MzbjuN2rz2qesVCuCt3VWKvUKfTH5equy4o0vLqDaFtJbUApallS1FYVnlyHOOPhGS8AdRT43Vyyto2yCOMNDS8uIvd19re5SxLN2OCphweCON1WWGRxcSGBoNhptvf3rZA0u1TsDWa0JC/NL74oF+WbOedK1KmzAdadx1ScAcKhnmkgEejnHpWeWSogcyY1Uew6ue5NOt3G4Pbyqrzs7aXtdUFhlYwlU5T6gmWEx3afNClNlQJGM+bG1SStSDkKHI9fGNL6g5SOC4m6hY/UzS1zSRvZwuL2W6ZFzUcXoBWvaGuuWkA7XabG11Z3dm/wA2l2Rq3XNELu1mt+2tSKWpYn5KdS6yiV4ZfvyVvqT3Y+pnixxZ+7HS9P8AtPNkWp17y2nln692/O3NNTCZWRTMS78sxPvKOEol3nUJQtRPIDIzmNdLc3o9R9wHbO3boxckzMyts3BeNOlagZZzgdXKCnMLeDavsHChtaeLwCo7x2wOxXQ/ahRNFL60Ho9TsiUrE7NUaoyZqL0w2p1tvv2ZhtTxUtCgEu8QBCT5vLlHr2F9J8AlloqCWeT4zVxB40gFoJBNjfft2XlFf1NxyKKrromR/F6aQsOq+ogEDa3v7rbgm6lLyTDs9NzbEpJtIU44txQQhCEg5UtR5JAwTnpgRj0rnaw7CaDc7tpTu4i25idZdLL81KSsxMSTawrBHlLaCg4IxlPEOvWMevaVbkr5R2XG156Wqs/I13UykUJFemmllC35Y0xM1MNFQHEkOq4AojngKHiYxy6S1/seaftkpVmary1/zWv81SFmp3CxKzaV06prSeES6G3wwGm1FsDDZCgCo9Y13KPSuCfD3V2IeLI0vLGiJoJGnbU+/b3bruc0dTp4q34lQmNjmta9xkJsQ4X0tt3W4paV4W5f9tUi87LuOjXVbNQZExT6hTplL0vONnopDieRBwR8hyDgjEafW4C77m7Qbd7rhS9VtwdG0T202RUpmUM3VXyqRpkkzMrlmSxJhSRNTcytp1wcWVFII5BAzeX7H41jrk8rXjQl+sKq1ryKZW5KUhSwRJuKd7iY4UAkNhxRZcKU4AUk+JMY+Ozz2pWTvA3paj2nqqarO2XSRVbgnpaUmTLrqEwmb7tltxweclHG64sgcwUj0xu+ScpwZfr8UkqHgimjaWvDbuGu27WnbV232B9FrGb80TY9S4a2njP/AEh7gWk2Z7H4xG9j6LKF2fOyDs9KdrLaequ3rdzP60ai2yt2bFNYVJSqXElBbUtUt3CXi353VCschkmM/wBed6Wlpxa1XvC97no9pWvTmi7OVGoPpZl5ZAxzWtWPSB6yI1AN4Oitu9nH2heglV0Cnq3R6DMGlXBJS03MrfclGlzxkpmVLp85xhwJJDaugOBF1Hb56wVqeu/QTQJiqTdIsNyRduWpto97NPLf7hha09FJaQh8hJ5FbiSfekx02O5Flx/F6GRlU+WGqY5wc4NDmhl9Q9mwJ8vUrssGznHgeGVgfTMjmp3AWaSWuvwd9wPNZa7e7VjYfdd0S1o0vcTbslUXnksS8zOy8xLyUysnhARMuN93zJABUQD4GL9qzdFGoFu1W7atUWZW3pKRdqUxNBXGhuXQ2XFOZTniASknlnMabW4e6Ox5rO3CdtjQGSvqga5yUky9S61Nyk2V1iYSUqcbnON9TXC6CrJCUhBUCMcJjKv2Zmr1f1T7LbWyiXJVH609Z8ncVsysw4srWJQUzyllsnJ+tpmQgeISkA9I6DOXTCmpaKPEKTxo2GQRubKGh3I9ppHY+q7jLPUiqqKuSgqRG94j8RroydPF9Lgdxb0WVrb5u72/bpGrkf0J1FkdQG6OJc1AssutBjvklTee8SnOQlR5Z6R+G9vY21y2vTe2RzVOTOtxnkyHtH5K+Vh8sh4ILnBwc21BWeLxjVk7KTtANHdkNH1al9VqRfVYduNFIdkBRZRp4pDDDgWFlxxIGS6n5o7Jo3rhaO47tm7I1pseXq8padfu9p+Ubnmw2+lCKYllQWgEgHjZX0J5Y9Md/W9CjFX1rHtkFNFE58bzb2iADY/X9C6ei6zmopKURuYaiWQNkbv7I33H0D6Vs/69b09uW1+qW9Qtc9S5KxqtU5d2bkWnJZ57yhpCwgkd2lXiR6I9F1f1/wBJtBNP3dUtXL3pNkWL3jDLc9NFakuuO/W0IQkFSlq5nhAPJJPQGNbj2QaCrWHbmloeeq26inAPDxEzKB1PTwjous18Xb2sO9vTnbPa1xP2bodarCmk+UES8w40wgJn59LK8FcwsJDLLRGUAFagBx46fBek9NV4dSYpLI5lO9jnzONvZDSANIHLncAfOuzxfqlVU9fU4fGxr5g5rYmD8IkXOongDkrZY0v3VaI6uaaV3WWyr+p85pVTnnWZuuzzbkjKNd0AVnvHwkFKeJKSocuLI5nlFsTva69n61WPahW4SmuIKuHyxNNm1ShPPmHktdOvPoMeGefseruku1qwdpNwaTarSFr2ltfpFEbkptqacLTMhLtkFt1Lg88vhwJWlScrU4MgKUrB1zr2rXYcUjSG7bCstvU6uaotUyYZpF0vs1BM3Mz4QSw6oKcQyG1OBtJT3KRwk8h1jqck5QwvEnSufDUOaHWb4bWuAB4Lydr+YC7fNuacSw+OJkc0DXkXd4jiLnuGgDjsCVtkae6h2TqlatJvfT27aFe1pzzYdk6jTZlL7EwjlzSpPj6QeY8Y7t1IIPKNa/2PZc9ddtPcfZcxPTL1CkqhTKjLS61fU2H3WFodLacngSstpJHQ4BEbJbZJQjljl80aVnvK4wXFpsMLi4R7gkWNiARce4rb8kZmOLYZHiLmgF+xANx62Pkq0IQjUwVtqQhCMokIQgiQhCCJFq25H/lDT/8Avkz+RMXUxatuR/5Q0/8A75M/kTBF+1Yv63Z9Q/LHvMr9ZT6o8GsX9bs+oflj3qVB7lPI9IIqsIqd38sO7+WCKnCKnd/LDu/lgi/Nn/rK/VFueo/63f8AV/ti5KdaywvnzxFueo7ae4fyodIIu0bcf/QCc/7Ym/yJj3yPBNuf/oBN/wDa0z+RMe9wRSLUEAE8k+J9EeW6r6z6Y6JWs/e2qt+Wxp9ajaghU7VJpLKFq+AgHKlr9CUgkx6VOKShAWeEkdAU5z4RqO73Grh3r9rNR9sdzXFU6Xp/SarKWxLtNKyafLiWRNzcxLpUCgPug44yOQQASMCN46eZOZjNc+OV+iKNhe8jchrfIea0fPmbX4RRiWJmqR7g1t/k3Pn3XkW8bcxoXqf2nmme4Syruk65pZSqhbTk3W0yKwG25Vae+UAtIXgA+ABja10S3WaAbj5OfmNEdWLWv9cskrmJeUf4ZmUGf+cl1gOJHPGeHh+WNU3ddtO0P0k7SjRnbtZtrT0tpRU3LbaqMi9PPuvTnlTikvLW8pXEFq4eo+YR+3u90klOy736aN3lt/q1w061ptEpW5SRemlOLblzNGXm5B1ZwXZdScFKVk4ClHOUJz9BZmyThGN0lDTUUkjJTBqhuG6XNYN9fe5t7l4Rl3N2LYRV1tVWMa9gmAlAO7b/AInp79yto3cRu40A2qt2pM676iy9hsVozSaYp1h53yosJbU7gNoURwh1rr8KPR7k1m05s/SmY1rua7JCk6Xs0tFadq75KGkyawkoc6Z84OIwnGSSI18/ZFbpNE2oOtLUgFy6UjhPPkzIR4L2hu5K6dYbD0A2P6LLerMrRLIp1zXsmWVhvvJalpmhLuLGcNy7Tanlg/8AOLaSeaTHl+XelLMRoqGqY4gzOf4h7Naw2J8gT2v3XouO9UJKCtq6WRoIia3wx3c54uB62/Qtkfb/ALrtCN0VPuSo6H6hSt8ydImGZSorZYdZMq44gqQD3iRniAyMZ8Y6/p3vb21asaw1vQWwtUJKuasU5ycbnaSiVfQtkyyuF8d4psIPCRjkYw4+x41JesXc4vKlD29opyeRP9brPT7vWMcmhm6Cw9o3aWa5aw6lSNyVO2Ga1dNNLdKZQ6+XnppQQeFakp4eSvHqY7I9H6Z+J4ph1M97zSsBjG13ONtj9K4kPVSobh+G4hVMawVDy2S/DQL2stqjXfettt2z3Lb9oa06nSdm3DU5YzclKuyzzin2OPgKgpCSB54xzj2jUrVrT7Ru0KnqBqde1Asiz5VHE9P1OYDTKSRySD1Us+CAFKPgI0zO0p3n6W71taNJr50pp110mkUqlppM0mtSyGXC6qcDg4AhxYI4SM5jaB7Qq2tpN1bcahJ7v7glrRsAOsu0+poJTPyVQCctKkAlKlqfwFealJBGeIYGY6DHumbcMjw3402USVAdrAALtnfgDbf3rt8C6hvr3VvgujLYdOgkkCxH4RXU6b2uWwar1dFFl9wVGkXVLDaJqdps3LyqyTj68pvhA+U8h4xkJp1y0arUOVuWj1iQqlAfljOszks6H2XmeHiC0LQSFJI5gjIPhGnNufunsdqnoRddvbbbdvui68yrLRodQeRPqNQdQpPE3N98+trgcQVBRDYUCRjh6Rl87FC6K5X9gN0Uur1F+oSNGuSu0ilBxXEZaUEuy+GwfABcw8f8eOzzp0wpKTDG4pSCWNokawtmADjq7i3bt711+VOo1XVYj9rqsxyEsc8GImw09nX7+7ayyK7ft6W3DdHU7lo+hepMpfdTpMszNzzLUs8yWGnFqShRLqEjmpChyz0ijdm9nbTYut9O263VqfJUzWCbmJSVl6MqVeUp1yZSFMAOBJR5yVA8lco1Oeyx3w6T7JLw1fuPVikXnWZK4KRIyMkmjy7Ty0LZeecXx94tAAIcTj5QY7Xcm4qyd1Xa0aL606eSlwSNo1G57ZlWWqmylmYC2GENOcaEqUB5yVYweYjY5+hDYcUqIXB5o4oy4SC27w0G3uvcfMuip+tb5cOhlaWCqfJpLDfZpcRf32sVuKXlfNtad2vVr1vq5aJZ1r09svz0/UpkMS8sgfCWo8ufIdSTywYsVonaw7C65cTNrsbh7dlJxbgYbmZuUmWJR5ecYTMKbCfnwMeiMT/b56l3TWNS9v23Sl1GYlLZmpVVfmpUKIbn55yaTLS5Wke+DQKyAeXEoGL6ZHsRtlnuWsei1SiXvN3NT1Sz9Vq7dYcS5cRT9dZmGVcTSGHeeUtpQpKcDJJJOmUOTcDo8Ip8Rx2aQOqQ8tEYHshhsC6/N/RbdXZuxiqxSehwaKPRT2DjISNRdvYW4ssimtu6LQ/bnZNC1D1i1BptpWfVJlElIT3drmG5l5TanUhBaCshSEKIV73Ajs9ua1ac3jpbJ62W3d1OnNLn6W5WkVhwlphMkgKK3l8YBSkBKyTgckxhd7dag0Kz9oOh9p23SZOjW9TrylpKQlJVIQ3Jy7cg+lKW/ghIwB6IsQ1p3I3PWNiWyrYbos27VdTL1t6SfuCWknCFJklPuFqVKufB3xQt5wno00onkYnl7pY3E8Lpayme4Omlc0k20tjbuXHy+lcfH+pkmHYjPSztbpjjaQBe5kdwB5rY72/b1tuG6Gq3BRdD9S5W+qpSZRqdn2GZZ5pTDK1FKVEupTnKuWMmPwrl3+7TLP1Wr+id063W5bWo1MLqJ6TnkOMpllIb7xWXlJ7vkkg4zk55AxgY9j6KUNa9xSSMkWvIggdP12cYHhnAP3cx4TrxovRNwvbQXXotc786xbFfvZtmpGXcKFqlWqeHnEoV9itQa7sKGCAtRzGxu6R4OzHKuglnd4EEIluLauGk9u1yukHVDFXYNS1kMTfHmldGQ7jYut9K2LtMO022T6t3vJae2Xrzb01dc693FPam2H5NmpOYzwS7ryEoWTyxkgq8M9I9C1l3v7advt/UDTHWHVCWsi9amzLzUlLTErMKS+088plC0rSgo4e8SpOSRjHONbLtg9kWjO0ZnRS+dBKTUbOYrL1QkpqRVUHn0JmJVpt5mYQt1SlIWSspUc+AIi6ztYtK6jrXsP2v7rmhMVC6qHRaY3XZjn3j0hUJZpCnVkczwTKW15PTvXI48XTbAqmehmpZpPi1U50Y12DhI0eze21idly5OoGM08VZDURM+M0zWvs25BaTv9AWw5qFqXZelNiXJqZqDcsnbVj0iV8uqE++VFuXZ5Di83JVniRgDqSPTHneg26PRTcxb9curRe9Gbxt2nTYkZybRLuMoZmC2HQgBwJJIQQTjpGupva3zHVLsstsVtM1VLl63k+3SLnS2/8AVFJpBCJhS0fBedTLL4evC4iPbNcqDdOw7sYrRseiTc9a+oN5zElKV+dl1qaflH6kHJqaQlfJSVBhjyY+PvsYzkdKzpZpo4m1DyyqnnMTAbaQ1ps9zu532H0rs39Sy6pe6AA0sMPiPO+rU4XaB2t9ayY3h2qWxmw7tm7NuDcFbj9XYfUzMqkZV+blpVYOFIVMNILfLqcFWOfM4OL1tPNTLG1WtGi33pxdlDvezqggOSlSpsyHmHxkDAUOh5jIIBHiI08drdz9kBb+3+Ttzc3SL0r+t0+l5dTn5eVnE+0qlrIZYki08hIDaVIIUUc1ZyByTFz/AGCmrU3TtdNbNCaZc0zXtOZylu16nB0gYmZaZSwXwjJ4FuNuI4x0ykRsOcOj1JS0VVPQmVjqaxJlADZPa0kx27Dnfsulyp1Vq56ymgrhG8VGwEZN4/Zv7d/P0WeiU32bXahrlMbbpXVukjWNNTXSPaZ1t1tZnEpyWQ7whviIzwjJ4lEARcrd1429YNsXDe13VyXodrUqSeqNQnHzhuWYbSVLWrxwAPejmTyEaMO8x+85TtDNzNd06VUmbqot41Cvyr0q358l5I2mZVMEdSG0sFah4pBjJpv/AO0WO6DahoFpDpAHZu/tQpU1G8qVJucT1PTJlQdkVjrwuPy7zvytME9FgwxToYWy0DqJ5Mc7WueT/wCzuLkntYi9r9xZVYX1oAjrRXNHiQuIZbiSxsAPcbXt23WdfTLfdte1is/Uq/tNtVJS7LSs6S9sbimmJKYT7Xy3dqc7wpUgFQ4ELJ4QeQjuG37dhoPuikbkqWhuochfkvR3GmqklltxpcqpwKUgKS4kHzglePtYwMex+afJVqn7sKVVpduep03L0mWmGjzQ40tt9Kh8oKVER5p2fM/M7Fu081e2wXPP+1ln1sztBYdfUUNLLZVOU2YHFjiywtbWehUtXojgY10qoIKvEaClke6ama17Abe0wgF9/UdrLscI6l1z6egxCpjYIZ3FjyCdnfg29Nt1sFam74ds+kWrdI0NvzVGTo+qk8uTblaOJZ9x11UysIYHmIKQVqIHMgRyb23rbbdPdbqJt2uzVGRpGsNSekZWRoy5Z9S3XptXDLp40o4Rxqz1PKNfLYzS5nfF2qmrW56ttvzlj2zOzNflO9UVpATmSpjPEBw4S2lSwPQ3xfLHnvaT6h0fSfteLJ1TuVqpLtm3Jqz67PJlkgurl5dfeOcCSRleE4CSY5lD0gopcSGENL3VApzK8C20lgWt91rX9SuHW9VKyLDn4r7Ig8bw2k33YDZx/YVtHa2biNHNutrM3frNqRbunVCW93DDk8/lybWMZQ02kKU4rGCQkcs8ynrHhmjHaJ7QdwF0y1k6Ya429VLyfWUytLnWXZF+cKR5wZS8kd4R6EnJz0Ma0Gpep9B7UztJtJqGmoXhI6JVKakqNTpZ/hlpqUprbKlzZSgKWhDjroXlQ5gHHhHq3a6bINGtnVK0I1T27yFd0/mp+qTNNflG6k7MBiaalxMszLC3lFTawWTz4vQccsRfh3SHDWupcMr5ZG11S3U0AN0t5sHd+3b6lVWdVMQInxGhjjdRUzg0kk6jxe3091t1I4jz4yrJB69I8Y14190q222QjUXWS8GbMtHy1qRE24044kvuZ4EEIBPPhPzRwNsF91HU3bxoXqHWpnv67WrUpdRnlgEBcwuVQXSAeYBWVH7ojHB26knNTWyEPssOOMsXjSHH1AfW0KUtsEnwBUtAz6SI8dy5gMdVjMeGVjrMc/Q4jyvb9S9Ux/G5aXB5K+lbd7Wamg8XIusmti68aYakaQyuu9n3WxVdLnZCaqSKoltxKFS8utxLy+AgKwnuXPDwjpO3vd3oBuiRdK9DNQ5W/G6MGBUVtsOtCWU7x8GS4lOc92roIwpbPt/G1SwuzNp2jF+au0i29S5O17hpC6RNSsyqYefecnHGQjum1JUFpea84HHESDzEdd9jyuIRJbp1zC8oR7RlWE8uECYJ5Dx5kfc+SN8xTpWaSgxGrqA5rqaRrY7ggOBdpvxvtvtstKw7qYamtoKWAtc2dhMliCQWtufdus5evu8TbpthZpo1t1Xt2yJ6cSpcnT3OJ6dm0j7JEugKXw/wiAPlj83QLextm3OTM3TNGNXreu+vS6O/mKUoKlp5ls/Zdw4lKykdcp4vlMakNp617bdYN7+s2tO/2cuet2K5NVAU+kyYfdRMrbmO4l5VYbcQtDDLCA4lKVAEiPwde9atq2l+6LRzXDs+Kjcdo06nrZn5ymTnfstSk02+kFDQddWtbMy044HEcRGB0jd29C6cxijeZhVFmrXoHgg2vpve/pf/AMlqp60z+KaxgZ8XDtOi58U721eVu63Htwu63Qva3S7drWud/S1iUyqvvS8i85LuvB91tIWpIDSSchKs4xHgF49qfsWsis06i1zcFbapt5piYUqTl5ibblm3EJWkvuNJKWzwqBKckjxGeUY1PZA83LTek+1yoSyyGna1UXEhOQS2qTaUAAP8Xl49I6lT+ys27v8AZqo1ecpdZY10On6r3cuBFUdARNiXM0plDCSGiyEo7sebnBBzGp4DkbAxhFLiOLSStfO90Y0BukWNrm67/GM7407FaqiwtkTmQMa86idRuL9tlsY2Jf8AaWpVqUS+bFuijXdaFSZS9I1GQfDzMyg+KSBj0D0+kAxbbr3vz2r7aq4m19XtYKFb92KQHPaiXSubnW0HmFLZaCuFJByCrGR0zGHXsS9Y65amz/dpOzjq52k2bOOXBT5QnzWErpan3EIB96FOS+fR1MYq9nupeyqsaj6r6tdom9deotzVd0TdOl0MPuMTc06papmZf7lxtXLjaS2gq4UoUR1HLmYb0bjbiFfHUF8kNIWgCMDxHauOdrAcqjEOrMrqWi+LhsctTe5f/Jt088b88Lcb0G3S6Ebl6RUq3ojqjb2oMtKFInGJZxSJmQ4uYD8u4lLqM+BIwccjHVdct721/blOppGr+s9p2rcKkB1NLS4qZngjlzLDSVKA+2xGqPoxrToZpD2mmld3bM7hr8topXq7TaEumz6XW1oYn1olXpI94suONJccadQTkg4GfMMbEm+HbHsTkPdHvN3QaazFfk7ep7UrVTJuu8E+hUw20yuYlmltl91CnUpCisYSefF0jqswdP8ADsJxaGCrMz4JmhzQA0S3PDCOOdrrn4FnzEMUwuaamETJonaXFxJi0jl4I3+Yr2/Q/tDNom4m4mbO0t1rt2qXm7zZpM227JTcx1P1Fp5IDnIE4QSeR5Rekw73qfMK8EBQyc+ac4Ofl+WNIe6JDbvuQ3z6DUDs97SqGlduOTVPW+upz5kEpnWJovvPsBx1xacNNjzErK3Fp8xPMmN2ynLS2juO8U+pKE8SyOEKPiceH/2Y6TqbkumwaSBsbntdK25jkHtsN+Dbbhdz05zrPi7Zi9rHNiNhIw+y/wBQDv5rh3NclGtSkVGv3HWabb9Ck2VTE3OTjyWWJZodVrcUQlKR6SR93pGPpntZ9gr1wNW0dxdtNTSlBkTplZoSBcJwE+U90E4J6K5A+mMe3sgrWK5KDp7opozSahMyVvV6anq1WGWyB7YJlEthhlR8UhbillJ80kIPVIj1TTXsWNotc0D06k7xlb1OpcxTKfU6rcUnV3WXnXnEpecaQwollLOHFN8PDkJPUE5js8JyZg0GEw4pjkr2/GHODGxgXAb+Eb+vZcHGM3YtLicuG4PGxwha1zy8kD2uwt6LNQxetrP2q3e7V0UN6zVSnl4qqJxvyRUrw5L4f4iju8c+LOBFhkz2tOwdm4/cz9MPbhmSsNeWplJkyKF+gzHdFIxnmTyEY9O2ur8vt72maDbYdHaYxY+m9VnnZN+nSWUNmnSTHeIlySTxpW6ttS+I+fwkqPWMedKuHsdE7YkWNVRqIrcQ5QAJi5zJTZebrZaBJKO/8nUwhxYRwcGClOffc47XJ3S2iq8MZiVQJpBM4iMRgXABsXyXB+gLqc1dSaqmr3UNO6NhiAMjnk7ki+lg9eLrcZoNyUi6aRTK/bVap1eok42mYlJyUmEusTLauaVIWgkKSQc5HIxZNJ9pzsenkXe59MJaUgKCgmpicQ/LlB7wt8LYUgd65xpUkJRxGMavsfbWC4rs0o1u0kqVTNRoVr1OQn6UhT3eeQtzqX++YR8FAcl+8AHLLq4xcdnVtY053Y7z9R7P1dkajWrBpEvWKxM0+XmVseWveVhppCnGyFpR57ijwkEkDmInR9K6GnrMShxWV3h0YaQYwNRDvO+3H1rNV1Nrp6Sgmw+JviVRcLPJsC3be2/K2ntAt/W1bc1cL9paRavUm4LsQ0t72oeZck5x1tOSpbbLqQpYTjnwkkZyQBH4WqPaT7MNG7+uXTDUjWum2zfFIdSxUZJUjMuGXcKErAKktlJ5KSeR8Y1sd52hVr7De0R0MXoUuet2gvzVBuGQlHZpx405a57yd9sLVlSkKDRI4snB6mM42+Hs79qV42RuV3FV/T2dmtWTbNWrvtkmrzSEGcYkVd053CV93yLbZI4R0JivFMl5fo6immMkrqWpaCywbrDtTW2d2tuVbhedceqYKiIxxippne3zoI0k+z3vsF6Ovtd+z5CVle4ekIQkElQps5nA/wDoUeyasb7druids6b3fqjqxJ2lbd3U9dWt6aclX1CoSqENrUsBCCUjheaOFc/OjXd7HfZNt03d2JrpWNdbImruqNJq1OlJB1FSmZYssvSfE4khpaeqgeXyx6H2/NpUXT+29m9kWpKmn27SaDcFPkGVOElpltEg2hBWfOUAE88+iO9qemWXjmaPLlPJNcOIeXaeNOoWt683XU0fULHv4PnHJmMsQC0C/d1t7/Utk699ZNO9N9M6jrDfN3yFu6bSsmzUXqrMFQaDDnDwHAHF53G3gYyeLpHTdv8Aum0Q3Q0W5K/obf0rfdKo843JVB5ph1ryZ5bYdShSXEpJPAoHpjBjWv7Tncnc2vidL9nGjaHqzQrQtWXuW81SzuGnJqVp6X1NOL5gNyjIK1Z6POtoOFJxFz3YFVU0nQXdRW15eTK3FLTJ/wDWcFKDhBHy8PP7bEa3XdJhRZdfjFRIRNrADT+K42aSPUAkei7nCuqbqrHmYbTsvBpJLv6QF3b+h2WZ/Xvd5tv22rp7Otertp2NUJgBTEhMPd7NzScjmmXbCl8J4SOIgDIPPlGqp2bu5TQfRHfZq7q1qVd9KtWw6xK1piQqj0q4UurfnkraC+BJKQpOVZIPojsHZ56A0ftNN1Os+qm5Gq1y5LdZZFanJVmdU0uecmpgpl5RToAWiWaaSocKCnPdoyecdc2D7R9E9wm9PcJofqPQahM2DSZWtCmNSs6409T1sTwabcaWk5CktnGFcWcjPPMeqYFkrB8GoMQoKx73yCJj5nNDbMB3bpvvffcrzTHc3Yvi1dQ1tJGwNMr2RXJu4j5Wq3I2W3/pzqzp9q7aVPvbTG9bfv21Jnk1PUucQ+2o4GUkjmlXPmkgKHoEeL3Fva22WfrvIbbbl1PkabrPMzUnJsUVUu8pbjsy2HWEcYQUZUhaTnijXl7MWduzal2n2pG0aWuGcrVlzk3WqHNtrVwtPuybK5mVnVNjkHi22lpWMD6qr0RT3SzUvI9u7Zs3NzDErJNXDaLrrjywltpCaU0SpSjyCQASSeQAzHmcPSKL7by0PimSM05niIFidtgfr2XoUnVGoOFx1ojDHicQvBO3O5C2UNwO5/Q/bDQKLc2t+oNNsOlVGaXJSBeStxc06hJWoJQhKlHCRknGByz1j9Gg7h9Jrq0RO4eh3gzN6QppsxWDWAy4lAlWVKDqihQ4+RbWOnhGm/2i2428d5+sGoWr9uM1KZ2/WTPS1p0OYUSlhJfW7h8DHN2ZXLuLx1DaGz05xnQ29OKPYbPggk/Qyr/P05cmPzxx8wdKYsOwijrJ3k1Esga5u1mg7gHydwSCr8G6oyV+J1dPE37xFGXNPckDf3hZMtv+6vQvc9Sriruh9+NX1TaTMtSc+6yw60hh1aCtKfqiU5ylPUZA8THQ7Y397Vr01i+gJaGq8jdGqoqL9NVSpCTmHih9nPehToT3YSnBBXxYBB9EanW2XenV9qWy/cJbVjTE/I6oXpX5enU6oIbVwUeTRJLMzNBeOHvglXdtp68S+Po2Yz2dkPsjo23zR+S1vupdJrurV7UpmcE006mZRR6U6A4zKtPAkOLXlLjqx75WE9Exyc69LKDA4qqoqXuc3Xogsba3WBcXbbAX9Fx8q9SK7FpqWCnYNRBdN/RF7N0i/J7q9fXff7tR22V/3I6uax0ChXmhpLz1HlUOT0402ehW0yk92TywFYURzAI5x+xoNvj2u7malMUXRjWK27tuFlkzLlJyuWnQ0Oqww6lKlpHQqTnEYld41O7G+ydz94XnuInp+59VZpse6K2qGqbekWp4gK8smxLlGJrgDaClLoOACpvnmMPVwXttwt3f3oVe2xaZum2tOE3Db6hLzffNLkZtyeDMyw0pxa1lhbCk5C1KGXl+iOZl7pPQYlh+uJs8cvhl4e5oERcPwR3I9Vxsc6oVuH1+mcwvi1hmhriZN+C7sPctr3VPtIdm2il/XFpjqZrVSrZvekLbaqEguRmXFS61tpcSCpDZHNDiD18Y87Ha5dn+6nzdw1HDhUBwinThznly+piOl70ezr2n31a+4bcNc+nc9UNWF29P1lVQRWJttBm5eS4Wl9ylYQCAw0MYweHnGGbsbtmW3vdrRddJ7XOy5y7JuhzVIRTFtVOZk+4S+iYW4k90sZyptPXPTwyY42AZSynPgr8XqXzAwaQ8DTu523sbfJ965GPZrzNDi7MMibERMHFh9qwAts/1txZbZ1hXnbeo1l2rqDZ1VTXLRrlPl6tS5wJUkTMq82lbawFAEZSoHB5847dHTNOrEtrS+xLP03syRVS7QoNNlqRS5YrUsy8qy2lttHErmrCUgZPOO5x4bMGB5Efyb7X5svbYHPLGmT5Vhe3F1wan/wAnT/8AeHP8wxjJ0x9836z+Uxk2qf8AydP/AN4c/wAwxjJ0x9836z+UxWrDwrx6D9ZT6xHZldT646zQfrKfWI7MrqfXBUKEIQgikX0HrilFVfQeuKUFazhIQhBQfykIQgopAEjocQhBYKkX0EciQ/XTPrV+SOOvoPXHIkP10z61fkgrY+Fw19XPt4hEV9XPt4hBQbykIQgrX8LkQhCCpSEIQRIQhBGtOq6RFPUeuIRFPUeuC5CrK6H1R0u5P1u76o7orofVHS7k/W7vqguOrYT/AGT7C/7alf8ASJjJUPsvtj+WMap/sn2F/wBtSv8ApExkqH2X2x/LBTZyowhCCtSEIQRIQhBEhCEESKL4QWlcfvPH5BFaODUnFtST7jaEuOpQooSRniVg4GPHPSAF9lF7rC5Wo1252jL+lG5yzdd7bmXaTJXzRXGp5xpzu1+XyaEsPFXCc8C5d6WyPssOdYza9lnoZT9tGyDT525ESdCr9elnLyr7s1wtIlw+2FtpdJxwobl22c596eLpkxhhqmkW+PtPN2Gnb+4XSaq6e6TWxOqlZyYVQpimSEvS0zXePd0iacWt2ZmQ0hviQSnhAPmjrths0mQ8gRTRJyxpoZEuZdSApHdAY4MEEFOPNx0xkR9AdSMxyQ5doMBkka+QDU8tN7AbRsJ9G/qXg/T3Ao58ercajjLIydLAe5/CePebLUY1hvu5u2H3/wBsaQadViYToBbbzjbM3LOcaZWltOATlTWAcJdmClLbWefBwDxVENzFnWjp72yWhOndoSlOoNtUucsamU6ncSMS8u3JtIbSlKvfJCSocxkqUonwjbQodi2xbTjz1u25bdBddSG3FSUg0wVIH2OUIGR06/7Inm7GtSerTVwTts25OVpGCmdckWlTCFDASUulPGMDoQcjlHWU3WIU72R0tPop2QujDL/hPtd7jbc7A8LsJ+kzp2PfUTap3ytkLyPwW3sxvkLFan26Sz7p7JPftbO4TTGW7rQm6Jp6ZRJBYbl35VxfFUKQokhPEjPfs596O7xyQqPeO160uqW4uztuO/Lb1Kvao6fStGQ3UjJSvlvk0oZjytl52XAJW2lwutOoxlPIEc8RsoVi0qFcLTDNwUKg11ptfeJROyiH0pWeqkpWCEnwz1jl0yg06kSftfTZCm02RHJDEswlptsEkkBCQE8yTzxz8Y4UfV2dlRSYiYgaqBpY99/5VhFrHbYgbXXLk6URuhqqESkU0xDmNt/JuBvf1BPZarUz2vW1Wa08lJWibDNLZvW9xhDC5d2j0pylmcwMuAtNCYWgr4iG0oCueM5jYe2g1qn3doHYN60/Q1vbvN1iWFQnrZ9rWZJUtMqACnC00lAIWBxAqSF4ICgCI9iltKdNZKrCuSenthytYCuJM23R5dD6TnOe8CM5z48o7622ltPCkAeJ+X1xrWb8x4bWxNioKd0O9zeRz7+lj2WyZUy3iNHK6avqGzG1haMMt84Vvm5jVuu6F6K3/qlbWndz6rV6lSanJSiUmXLr825jA4+HKgyk4WtScqCUnAJwI13NQe2P2wal2LcrGs+yG3a5rdMUtVLmUTzdPcYLnAUgGZfbE6y3lRUhHCVDpxJPONp56WU7xj6mAfHHMej0fl+7HRKlpPp3V6iKtU7BsOpVLJV5RMUeXcdKvhFakFROfHMMn5jwqhaTX0hlfe4c2RzHAfi7bWvup5py7idZ7NFUtjYRYhzA/wDSte7sMtFtZ6Lp7uOvmpSlatKwbrp0tT7c8qQ40moVBtD4XOsoXglsJdabDuAfqYTzCQYxo7N9cdI9gmqustq70tuM3qHdq22KclM/T5SZmaO8yt3vlJan1JStt/jaIeSSSGk8zkxu7sU9iXaSw0A00BwpSkABKcYCQAAMDlyjrNd08si552XqVx2daNfqLQAamJ2mszDjYHThWtBI/wBkbg3q8yWqrJaym1RVQbdrXFrm6B7NnDc/0vNae7pMYqajjpZyJKYndwDmnUfa9k7D08lpe6Zar0HWHtYNDtRKJpnT9EKBVrvojtJtoMMyipaTTLBDbvctobSO94FOZCcHi5Extnbl9nug27mi02i62WO3caJBS1SE6xMrlJ6QKvfhp9shaQrCcp6ZGY94VYdprqrFddti2Ha00lCWptVPaL7fCMJ4XOHiTjJxjGPCO3ISUjBIMa7nHqM/EqmmqaBjqcwMDR7RLtv6WxXf5P6fjD6Wopq5zZxM8uPsgCx9OFqodq12fe1faBtqtm+dILWq1Cuabu2Vp7s7VK8/NHuVMvKUAHTw9UiL6tPXmVdhG/MNzEsWDpRVVJdCwUY7x854hy6HnGamu21RLkYRK1yi0atyqVhQanZZD6EnnzCFggK59YkRa9Dao/ufao1FaoZZMuZNMo2GC2eqe6xwY5nljBi9/VGqmoaekqtUj4ZhLrcb3t23/Tf5lCLptTxV09XTWjZLEYtIFrXtutJfsoNo7m7LcBT6hcMsanorZjzdcrral8bE5NYxLyOBkcThbBc8S2xw/ZJzdfVX5FHb9USVRMy3eC+WcNh1PHkUZQPmg5x0GPACNrai2pQbcbdat+iUShMuK4nESco2yFY5A4QlOTzPMxxjY9qCsouFNr20a6FhZnlSLRmOLGCoO8PHnGBnMbLivXOerrqiqfCQx8LomtB2aH8njc393vWu4V0YjpaOGBst3skbI5xG508Ba5PbV7btVaPqvpZvV0qoNYr8rSJGTkK49KS65g0d+TfU/KzTzTfn+TK7xSVKSDwkAkYMcq3+31Xdld02tu3NslWrNanJ5qXuGVk6uKhMTDRIStNMlmW8rc4vPw5gBIxknmnZKXIoc8xaGlNcJSQMjIPhjpj8sdPo+l9hUCpe3NDsmzqNVz1m5OmMsPKHoK0JB6/lMa5RdQcPkw2Cgxei8Z0AcGODy02I2Drc2PHu+dd3X5ExBlfNW4RV+CJi0vaWg7jkt94Wtz2zG+SduR2d2RWvYVZl6hMroldqE666VzcyhbYmG5JqQQnjQ6StAUVFXMHzYvHtrRi49v3Ymaj2Je1OXQrrOm9wVSqy72EKlHplLroQsZ80pbU2CD73mDjEZl3bNtl+rJrz9u0B+uJ4SmcXJNKmAR0+qlPFyGAPRiP0p6jyVSlpySnpSTnZKYQpp5l5sOIdQoeclaFApUD6CMYjj/dBhjw6kw6mpvDbDIJXnUT4jhbz4XIZkOZ1dVV9RUF7pYzGz2R7AN1r99gZIU64Nr24+jzXdT0hNXmqUmEIWDxNrpMs2tJx8ilRjE0yr47LLcvqhY26DbfQtW9NqkpTEjNVGlyriX2G3lGWnpB+ZaU05xNr4Ft5SU4GeYxG5lQ7XottMTErb9FoVDl3Fca0SUqhhKlYABIQkAnA6nnElds+2rpl0SV0W/QLlkAchioSTcygHHUJWkgfcAjuYerl8SrameAugrLamaiCNPFnAbfQupl6VEUNHBFMBNS30u03b7XN2nla/W2LffoZuq3O2rpvph2fVnDTF5BVNXE3blNfnKLNoIKJuYLbPcNSwAKMBwu5UlSehTHg3siV5hi5tsSZidlZV00S4VJDjiQVKDkpwqIUeY5+HXEbP9AtG27Vl3JK2Lft+25BRyWKfJNSzZV6SlCQPnBilW7Kta5VS6rht2gV5TIIaM9IszBQD74DjScA8uQxHBw/qDRUeNxYlR0pZHGCNBkLiSQRfURsd+LWXPq8g1lVhMlBVVIdJI5p1iNrbAEG2kbfOsLHaB7atvFkdm3qzqBbGjGmFr3kxbNHfZq8tSGWplhapySCl99jKchawT6CSY4vYkvsL2B6gOsOszDYua4CVNqChgMI5EiM4E9QKXVZN6l1Om02o0paO7XLvsJcbWgdEqQoFJAwCBjAwIoUu16JQpNdPodHpFGkFEqUxKyzbTaiepKEpAJPLnHUzZ/llweXC6hrnl0viai4ngD2QD+m+/kudDkGOPFYsRgIaGxGO1gNzf2tlqTdiVpbpPrJrluGp2pVlWRqRISdBZfl2qow1OJYcXP4ykHITywPlxHG3VWZp9ph2zegdoae2/atmW41dVivM0ynMtyzSHFzjZUpLScczw5JjbZolk2rbLz8xbltW7RH3QA6uUkWmFODOcEoSCRnBwfGITVkWtPVRmuz9t25PV1opLc49INLfRw804dKSoYPQg8vCNtm6ySSYrPXmI+FNGWCPWbNJaAHfNa61uHpFG3C4aEPAkjkDy/SLu9omywBdu3tp1Fv2k6VbjNN6DVrjatiWmaVXWZBgvzEjLrdS+zMpaCSVtpcSsK5csoPQExY1uP7XKt7rNssptctrR2fkNRa2in0usTMpUBPpmu5cQVeRSjaO8K3Ftj33vBnPSNv009CgsOBKwocKgefEn0HlzjqNM0ysajVVVco9mWZRqwSVeVStKYaeJPUlxKQr8YPyxxMs9T6Wmo6eDEKMTSUzi6J2sgNvvuLe1uuXmLpvVVNVPPQ1XhMqGhsg0gk222PbZYuNnG3S7dsnZf3/Z+okk7RL6qdvXHcdWkXVDvKa5NSq+FhwgnC0tttcXPkokHmDFjnsdV6XmqTupclpmWmmg5bqSptYUM93Nnw9YjZcmJJmal3JWZZl5iXcQW3UOJ4kupIwQpJ5EEE8jyj8eiWjblsmY9zlCodAQ6U94JOTbY7wJzgK4EjPU9emeUdDL1Elloa+lmZd1W5rifKx1WA/wCa7iPp9HHXUNTE+zaVpaB53Frq0/tCdBK7uS2i6x6U2m229eE1IInKQ2pYSHpxhxLqG8nllXCpIzy4inOBmNb7Zr2p1d2FaS3Xtv1G0Qq9XuynVadnqUzNVFNOekn3T50vOMuN8QQlaeNKm8hST15iNxNxBWhSRjOOX/nHRazplYlyThqdx2ZZteqYACH5ylMTDjeBywtxKjyPMej0RZlHPdNSUEmEYpTfGKd7hIBqLbOAsNwo5myTUVVfHiuHz+DMxpZewddpN+D9S11ew929aq1DVLV/eLqFb87b1v1yRnJOkrmZZTJq81NzgmpiZlwvCjLowW0qKQFd5gZ4DjZdCyGOLIPIn1fJEktKeTtobBbDaAEtoQkJQhIGAAkcgIr44G+75KPMco1zO+a5carn10rRGSGtAG4DWiw3813eTcsswmibSRuL93OJOxJcbnZaWe8TUm6dHO141I1Vsi3Zu8bgt+7ZCrNUmXQpS6khqnsKdawkFXNAUMgHHF0OI4e+7frcPaWVzRjSrSTSKtUtynTsyqXpqZxE/N1KpPhDaMhtCe7abAUDnwUSvhxF7dS0X1fX24f0R29LNRlae+6xuYNdRR5n2vUyaUhtSjMpb7oo4hw81ciMRsmUjTmxaDU365RLKs6i1p3JdnJSlsMvuE9eJxKQrn48+cfQmL9Q8KwluH1QpRNUxQN0vDyNJ02IIHPzrwzCsiYjihroPjJigkmN26b6he97njjssPPaCbIr71B7OXR3S+w6VMXbqPprTaM4xIS4CnamiWkky0w2wOhd5BxIzz7s4ySAcWu3TtN9tWjOkNA0z162bWlduqlvSxpYqHtHSWXqtwE8JnBNNB5l8e9WSFcXDxYycRuAdwkn7EDwwMY9P4+cdEqelendaqprdZsOyatVSrjMxN0mXedKuWFcakcWeXUk/d5Y8vy51JhjoTh+L05mi1Oe0NeYyC7ncchekY906nkrBX4ZOIpNLWu1MDwQ3yB7qwTs0dX6ZuD0prGqa9qVt7cK4qcMkH6TQmpKUuGU4u8bclnAhDq0pykK4xwFQKk8iQnAxNXpqB2SnaG6pX5dWm9RuDTmtu1VuQTx+TM1WkTb4mGVys0oFBdZUEtKbOOYX6QY3FGZIS7KGmUsNoSOFKQnCUp6cKQPejGOkfjVuzrfuSS9rriotEuKnAlQYn5REwhJP8FYI9Azy5Rw8vdQIaGsqXOpg6mqWlrmF5uAOLO5XKxzIs9XTU4jqC2ogN2vDAASebtC1BJm6tRu18386Z3TZlg1a09NLfXT2JqZU8JlujUyVmvKXXH5pKUtiYcWpQS0Mk95yzwkxfz25217UK+JXSbcpppbU5cvuZYfptelZeUMyuWlVOh2WmFMgKK20rS42sBJ5O5PLJjYCt+0KFasgaZbVFoVvSJX3hZkZNthrix14EAA/d5/LHYFS4UkhRCifydCPmjt5Or80eIUdXh8IjipGljGc7O+VqPcnz/SutZ0qjkw+opayUvmqSHPf5ObxpHl6LU/R2vO1d7TiVk6fsN0znNcFyzbJYdpNINMcmwMcZ4GTMqHEM90EhXPAUDzjNlYdxSF37Br51BldB0bc6hWrJq07UbZFLYke5mPa9xBe4GkpKkLShJSpxIc4cAgYxF6relOmsvU01uV09sSWrIVxCcRRpYP5657wICgc+OY7o5ItPtOS800zMSy0lDiVpCgtJ6pUMYIOcYMa7mXN2HVIj+IUjoyHanapXPv3sAdgPL6F3OA5SxKn8QVlS14c3S3TG1pG1rkjlapXYO6O6Laz29uKGpen+nupftf7QCV9s5Nmd8mC5d8rSkKyUk8I+aOm0+2bOsTt3aTZll0i37Xt+QvaWZlKbIJbZalQqkNLKUNJI4QSpSuQ6q+WNs2jWdbduqdNBt+gUMOAd6JKTbl+9wCAF92kcQGTjPSKJsa03Kw3cbltW4LhSQsTwkGTMBWMZ70p484GM56Rtk/WeeTEq2tEZEdSxzAzWSGXDRcXHp5DnldJH0oijoaWma8F8EgeXaQC/nn6fqWrl7ISnJRrWLbkHpmXaUbaqCkJW6EFz+uUck+JPq5x+/2pu2C6tul76X9oZt8cet55t+mv3KtjzE0yqBpAbqBAwA1MJT3L2QQVYz9cJjZwrFlWxcbsu/cVuW9XX2klLa5yRafLYJyQkrScD5BH6FSoclV6e5SqnI0yo01aA2uXmGEuNLTy5KbUOEjkCMjliOLgXWCWhjoYmw6mU4c1zXG7ZGO5BFth5HfdZxnpRFWSVs0khDpi0sI+UxzeHNP6R3C10N7Guk72iPZhWnqrorKvVi4LfuenT1+2zSczMxSnGpd9t5IaQeNxsOPNOoHi2eL7A4sn0f3/bWLc2hU3b1b+zal3puIbtiaoxqzdMp86manO4cQuoqmFNrmsp850pKPN4SOIRt8Uazbft7yhug0Og0Rh4fVkSUk3Lh04IyoIA4uRA5+gR+ZKaZWLTZt+pUmzbPpdVcSpLkzL0thp10EYIUtKM4PMEegnrGMH6l4fBSGinoy+Nry9gEjmEX7G3ygO1+ylifTqvmq/jsNS1sr2BjiWBwIAtcA/JJ72WuN7HedlXEbnUMzUm+2n2kR9SeDgB4Xc9CTjOesbN4WFJTw5AJMdct+yrYtYvm3LeoFALpHemRkmmO8A6BXdpTxY8Mx2QskFPCvkAY0rPOahjOKy4iI9AfpFr3sA23K3LJeWXYTh0dAX6tOrfzJVeEAMACEakFtbeEhCEFlIQhBEhCEESLVtyX/AChp/wD3yY/ImLqYtW3JAmfsA+hyY/ImCLsNgthUsyT1P5zHvEuMNgDpiPDbBGJaX9X549zl/eD1QRV4QhBEhCEEXFnPrK/VFtupH63mvVFyU59ZX6ott1I/W816oIu07c//AEAm/wDtaZ/ImPe48E25/wDoBN/9rTP5Ex73BFxpoKKEhIUrnzA8RiNWftMNCtbtq+9igb+NJLSnLqtB+fkKxUHZdlx1uSqLLYZdang3laJd5tCSF44QTwnnG08tPEB0yOYjivyaJlCmphDLrCklKkKSFBQPgQeo+SNsyVm6TBq74w1oexzS1zTw5p5BK0/OeUW4xSiDV4b2kOa7mxHpwtF/XrfXQtbd6mmG7hOn9Qtym0ByiOTlDcqDbzilya1F1tLwSEoKuQGQcEHPOLnZRvWrtjN7Flajr03qFjaF0RUlLTcwvidlaTSWni+4hU4UpS9OvqBwhAIHmHGEqj3Te/t0v2o9qxpXcFkaG3PVNMWp+1XJucpltOqpjfA6jvS64213PCATxcXTnmNn2k0SnUmRl5GmU6nU2noBDcvKsIaaRnxShAAEe+5t6k4bhtHSS4TSgTGHSxxeT4IcBcW4JHFzuvD8r5BrsSraqDE6gmIS6nAMA8QtNh7Xb3DZa23sieYlGpDaOH3ZdhozNzJAcWlIOW5DI58s/JH5HZ7bRJiwdjO6HdlqDKOqvi79PLhboLkyVFySowp7yi/xKyeOYWgq4uvdpR5xC8Rsq1qzbcuTyUXBQKBXEsBXc+WybUx3WcZ4eNJ4fejp1xz6RzU29TE04UhEjINUruu4MslhHdFvHDwFvHDw8OU8OMYMeWQ9VqiHL8WAwMs1jrud+MNeu30/+S9Iqel0U2Ny4zK++oey38U6dF/oWud7HbmWXrD3Mlp+VczWqHkNOJWEf1qrkSDnPIxaDsgsXTvVLtaNa7R1Btq1b7t5dRu95yn1FluaaDiZlRSstKzgjB5/LG3LQ7Qt22kzKLeoFAoCXjlwSEm3LcZA5cXdpGfWeYilJWRatNqUzWadbVtSFYdCgubYkGm318XNXE6lIUcnrz5xzKnq46SuxGtZDpNY0NFnW0EAe0CBvx6KmPpUGUlDSvm1Cme55uL6gfwbFakHbZaY6W6O7iNCKRpnZ1kacU+btlc1MS1Ml25MPuieA4lITyWcDhHqxF6Hb8aa6i3FY+geo9CpdWrmnVBfnmas3LoWpmmvupZ7p90I6JUlLiOMjCCnJIzGwfWbHtO5JhibuG2bcrc02AELm5Bl8oGclKStJIGTnAj9eZpjU7Kvyc2zJzUs6kodbcbCkuDphSSClQ9Yx8kU0PViSKTD5Xxa30geCXOJ16j9RtxypYh0simZXMbIWsqSwtDWgaC0fWL8rTt1w7QDatqxtIq2i+h2z2lWnf6aBLMVWvij0xTNvyjZaD02icZBeJVwcPeud2crBJVGUHsMpmVXsP1RWl9lSfdnXCeFQIT/AFjKcifDx+YxmokdMNP6WxUpWmWPZdNlZ1JRONsUphCZtB6pcSlACwfQrI+SP26VbFHoUq7IUSkUakU9ai4pmUlm2G1qPI8SEJAPLAyeZxziWYupdJV4U7DaKldG10gkJdIXG494/Wq8D6a1cOItxCsqGvcyMxizNIsfcVqS9hXpTpDrHqPuEpup9jWLqNIyVv0t+UYqso1OJllqmphKlJSrPDnhAJ/gj0Rx9xlo2Fpn21eldm2JQ7Zsy32LitJcvS5BpEuhtS5VtSiloYwSTk8vHnG21RLLta23JiYt+2bcok26ngcdkpFqXU4kcwFltIJHM8jyiL1mWxNVRuvTts21O15CkLTOuyDS30qSMAh0p4+WORzyGB4R2MvWaV+LTYi6ImOWPw9BebA6QNXFu1+FxYOj8ceFw4eyQNfHJr1houRqJ07797crX/7dHa7qHfzWmG5XTWg1i5lWxLP0m4Jeny5fflJZTyX2JsNpytSULSpJ4QcBWTgDMeXUX2QBVZ2iWLbkttvVcmqHlMvLV5EtWu9bnQnAeEiy233vlDmMhChwoVyJWOmzeJNBBCzxDoOZGB/58s+mOm0zS7T2j1IVul2PZlOrvM+Wy9Kl23snxDiUBQPM9CI6TC+oFC7DYsNxmjFQ2AOEZDi0jUbkOtyAu5xLIta3EZcQwiqMBnLTIC0OvpFgW34J7rBb26V1Stz7MdBbqXJz9tS9SuyVnRK1ZoSs1J8dPfWG3mlHLbqSeEjngjxjwHsUtoj1So14bxr8knX0op85RbJD3McIZKJmcb4jyAIVLoxyGHgOkbNFXtOh3FKIkbhpFIrkmlYcS1Nyrb6Eq58wlYIB5kZ6/LHKp1DkaRItU+lyFLp0m2FJbl2GEtspScnhCAMJGSSQBzOT4mI0nVCany8cBpo9Ic5xLr76T+Dx3UK3pnHUY59uah+qzWjT/SH4XzLVd9j5PSzmt+4pEs/JPqbtiUyhlwK7v+vVAjHUZIUefq8Its3S6oXVol2vuomrtmWxMXjcNuXciqt0xttajOspp4D6AUBSk5ZU8MpScdTyTG5BSLMti2Fzszb9sW5RX3U4dXJSTUuXADkBSkJTyzzwcjrGtfLaK6vJ7cNrU53SXUQ6ee65+aFcXRXzTlNKpDjfeia4S2kcSgjqArJB8I9Iyl1Ap8RxbEcUqY2ta+nLdBNr6QAQD5my0DM2SKjD8MocPhkJeycO1gXtckg29LqxjfVvgrnabXjozpjpHpPXaS7Tn5pMhTvK0z87PTs2ltsrWGkgNsNpQMqOQBkkjoNrye250m59o0rtiu5bEzKPWOxak24OaUuplEt96PtXUhY9Ue4UPTyyKFPO1ehWXaFCqjmVOPyVNZYcWf4S0JB9OfTFi/aSa67nNCtIrSq21nT93UK8qpWV0udDVDmqqunSqpV5YmkNS608K0uoaAWvKQSMg9I0HEc3R4y6jwrBYRSxQuLmhzr2ebXcXH3bLdqHK7sJZV4pispqXytDTZoBLd/Z0j3rVf2Obb7k1j3raZ7f7r8qnaFatxTdQr7Cl8TLDUk8lUyUpJwkPuy8sggdQrxjam7Tzbdcu53aHethWLIuz19UyZlq9RJML4DOPy5UCygjGFqZcfSnmPO4fCLROxl2S6kaB0rUvXHXG15+2NS7qLcjIyU/gzkpTkLU8tcwATwLeeXxhJOQAc4zgZ0HZfiJUnBV/CJjvOq3USWXMcNRRuaRSaQCN2ucN3H5z39F0/TPIEYwGSKpYQam9wTYtbw0fMFp2bVe0S2+7bNJWdDtzezy3rqv2gOPysvUHKDS2puYbK1KDc8icbDqFpOU955+U8BxkGM1vZja9UDczQL41Dldn1q7fHZOc8kplapFFl5eVrUivz0stTAabccWjhSXMANElOPGMmNc0zsO5qgmq3FZFk3DUk44JmepMu+8nH/rFoUr0R22VpzMnLy8tKtS8pLtAIbbZbCENJxjCUgYSPkEaxm/PeG4hC401E6OeQ6nOMznNHmA0jvytkypkjEKCVrZ6sSRMFgPCaDbt7XK1LNGafRbl7d/Ua26wKbVKfO3Bd8jMyrroUHWV0R9LiFJ+CoDBB8CMRexpD2SFL2mXDud1wrN50a77fl7NuOVsiSbl1tvUdp6Ue+qTK1eat1DI7oKT8InqMxnbbsa2Wa25cjFu22zX1KWpU6iQaS+sqHCSXQnjzgkZzz6R2d6VbmZd+WmG2n2XEFCkLQFJUkgggg8iDnpFmMdWq6o0Nph4TPCjie0H5QjP61VhPSyjhL31HtvMj3tJHydY/UtZP2O5MSz8nudDD8rN4aoYUG3Avqh7kQknn8kdc7ejRuYtTUfRfdBaT81S5+qMOW3UX5ZXdvtTbKS5LuJUDkrLK3m8jwaHPmI2a6NZ1t2sHxbVu0GgJdILvkMm0x3p6AqKEjOMmNVvcbYe/7tI9ylC0pv3SKpWNpFatz1SQlKuKLM0yns03yvgVPOPzK1l95yXYbCC1hPEeScKJG7ZKzkMSzdLmGQiGBoJe1x5bptYedyLcLTM25YOH5XiwEAySuI0uaNg7Ve58rArJ/2Ke31Okez6R1AqskGLrv6fduF3KMFEgjLUo2fSkpSt0f3+MWe/WQoFf7a7SG3Lhl6PVqPP1qxpadk5vgWiZYW+AtpaFZCkqClDBHp58o2tLStekWfbVAtS3ZFqnW9TJFinSEuE8Ial2mwhCeXoSn8cRnbKtaoVVquzls21OVtsoUicep7K3wUe9w4pJUME5BB5eEaRh/U2SHGazFpYy507Xt5sWh1rEEfigWW613TeOfCKTCmv0shLXHa4cRubjycStUjtAdF7v2A767B3faWaYU36CqJyQqslL0+WEvTZSbaa7qZkphbaeGV70AKQsgg8YGcgiPKd4+8y+u1funRXRLQfRStySafOTEy1LmdTPvTM26hLRdeW2lLTMs0grJWtQxzPQRuPT9EkKrJTdOqklIVKQeTwuMTLSXWnRnotCgQoesR+Jb1gWlaC5hdo2xa9q98AHRTaaxLd6Ac+cUJBP3eXyCO9wzrJHHFT1FVRtkraZumOTW61t7ah3O66bE+k8sjp4KaqMdJUO1PjDBe+3B7DZdW0O05OkekGlel/lDc4bet2n0hT6QQmYWywltawDzHEoLVj5RHYdStObN1Zsyuae6g2zTLus6psmXnqfOI4mphvrg+IIIBBHMEAx3nCspJ4SfH1fJE/wB0R4oayQzmYEh5Oq/qTfb516+ykYIBCW3bYCx8gLbrCbqr2O+xawtONU76pVg3Z7cSNAqdQlUTFzzbjEu63LuuJIQpWAkKSMDoItC9jwTcnMS+6fuZuUmUcVDyEOpXwDExyOOfXPWNmKakmZ5p2WnGZeZlXElDja0hQWkjBBB5EczyPKPxaHZ1s20qYVb9t27Qi8QXTIyTcv3uM8PHwJHFjJ69I9AHU6tlwiowqsc6UzabOc4nRpN+D5rRXdNqSPFIMRpWtjEWq4aLatQsVp5XFSqh2Xm+DUeu616C0zV3Q2vTM8qnvVKQYdlZuQemfKGpiVemGlspmmiOBxCilQTyzjBi9/RftEdv+4ncXpzpXov2ddnXFZFSme5rVQTbdLen6asnhRNltlosssNcS1OF1wqKFkowUlKtjOtWtQ7kk3KbcNIpNepilBRlp2VbmGsjx4VgjPynP3I4NAsi2rRQ8i1bet23GFnicbp8g1LBzHTiDYHEflPL5BHeYl1Oo66mDq6kL6oNDdQkc1uwsCWjuumoemtXRTFtDVBlOSTpMbXO3N7Anstfb2QihuU0v2zstNBtlNcqhAACRwiVZATjpgA9OQ5RZPOdrhcNpbJmdola0gnqFqcmz/ckxWZ6eTLyztOW0WUTZlVt94Spg8gk8JKiQrwORLt4NLtTNTtO9AJDTnTu9tQZiTrVVdmmaNSn59TKFSzQSXEtJPClRGBxcj0584ygbZNKLbmduW3iUv3T6iTF00+zqXLPCr0lpc3JuIl0Atq71BWhQOQUnpiNnwvNOG0WVKD49AJ3skeQNVi03uPUg+ostaxDLWI1mZ61tJOYmujaL6djsAd1jC7FzbVcNH2e61u6i0ip2/SdR5t1qSlp5hTb/tamRMsHVIVzCVlxRSD1Cc+IjFBoLqPKdl9rRqtpLu721UfVG2JxxDDD89SZNx3LBWETck7NtqadaeQ4lRbSsYOM4IIjdPak22ENtMoS2ygAJSkYCceAx4eGOkfh16y7UullMtc1s29ckqgkttVCSamUIJ6kBxKsH1RrNL1bc6srZq6HXDWEF7A4tI0/J0uHFltFT0ttS0cdJKGTUwNnFocN+bg8rAzs03u6Q7rdz8tZOnOwm0aPpkzLCal7sl7fpzs1Q55pSVofm3G2gy02SlIQEKLqVICsqBHD3feH2p1I2+67XZodrJtMuW7dEBKstGqVVptArT5WFl1lmZQqVflcpSlOVBfGnOAMRmyodpW/bEoKfbNDodvU7OfJ5GTal2+nwEJA/FCsWpRLjlPILipNHr0jnPcTso3MNZPUhDgIBPP5efUxr7s04O/EfjElCXU4bYMMrtV/xg/kO9OF3UeV8WZh/wAXZWBtQXX1iJukjyLOLFaVesN/0LtBt2+kf0k23delNQlVycst6kSzDTqnUzXfeXziZMJYlgynzuJSishOATkJjdhpTU23ISjU86mZnAyhLrg/5xQSAVD5CQT92Pzbesez7SS+m07Wtu2EOY400+Qal0uY+EG0p4up65jsaWVIVkLz6+ZP3f8AZEM+Z5Zi0cFPTw+HFA0ht3Fzjc33cef1KzJWSH4ZJNNUS65Jjc6QGtG3Zo47rBp24u1O+NdNGrB1Q01t6oXTX7MmJsVOnSLZcmn6XMtjjdabHnOlpbSFFABJCyfAxZBYXbv1u0dH7L04mtv0rdurtKlJGjvzDlYLUrUUtcLfEZVLZeS8ttPDwDI4zk8hwxtVPMpdGCEqHhnwPp/FHSUaY6fIrPuk9wtlm5OLj9sPamW8p4upV3vd8Wc+OY7LAOoNEzC48Lxmk+MRxEuZ7Ra5pcNwSOR3IXX4zkOsfiD8Swqq+LvlDWv9kOBDeDYrCT2pmkV7729mOjOuemGnl/SNyUY+6B22J2QLNWZkJhkNvtlrqVt4Q7wpyVo5gYiwnRztU9q+n+i9t2Dqrsisi69YKPTG6Sp5qkUlqXqzrLYbQ5M9+z37Di0obK0lDhyCRnlG255ICkJIbJCuIKx0Oc5x6f8Af5I6VOaV6dVGqGuVCwbFnq2VcZnH6PLuPFXpLhTkn5TFuAdRqOHDm4XX0pkhY4uj0yFhZfkXHIKpxrp/VS1zsSoagRzPADtTA5pt3APBVlXZ0amy+tmiNO1Tf200DbbcU/MFmeYp9Fap8vcDaBlE3LAIS6tg8agnveeQogkHnqwbO91da2c7ptTNY5ewKrqPaKE1Sl3BIyjhbUzKvTfmP95wKSjhcbA88BJClDI5RvSGWTLthSG0eacnhHMjw6Y6cuWPCNYfshNCtVbQ3hbhZ7UfSS9bdtOoUCoy6Jit0R5iUneKopUlCFPNhDnEnJwM8uZGI2np5mSgbSYtPUQh0T2stG55BtqNwHfKJF7rWM+YHWuqsLpoJSJWuf8AfGsFgbAglvFja26s3ubVK9e1f7QLSit2NYlQoNtSU1SpYsNvCcVRKXKzaZl6am30JShBWrjIScdQBmNrfd682naluXUSEf8AEO4MZGMjyJ459WDHtVuWNatoonWrWti2rYYeIKm6dItSyVkZ98G0ji9RJ+5HYJinS89KPSU+zLzkm62W3mXGwpt1JBBSpJyCkhWCDmNDzZnyGvqKQU8HhQ0oAa29yRcG5J5Oy3nLGRpaGKqNRN4stTu51rAG1th5brXQ9jsTMs/prucTLzUrMj2/o+e6dSvH9ZHrjMedeyJpuRZrG01M1NSLCfJriyl9wJCgVSWQQfDkQfkjZdolnW5bSZhq3aFQrfZdKS4iRkmpdLmOQ4ghIzy9PMeEQrlmWzcpljcFv0CuqZBDZnpJp/uwcZ4eNJ4eg5DGfGOzh6oGPNDsyGG5Nzpv3LdPNvn4XWz9NdeXG4A2W2mw1egdqWtdsx2jPaT9nLux3OajS0y3qbfGnlaXIrnVfV6fRRKuqQVLX0XML+qknnwBoHmSI777H4Yka1oVuepzjjU5Tpi55OVc7tYJ4F0sBQ4gcBWFGNiNdDkHZFVLXIyCqWpvuVSpZSWlt4A4SjHCU8I4eEjHSOHRbRt+2peYlbbolEoMu6sOOIk5NtgOKAwFKDaRlQHLPoiOOdVamuoayklbd9Q9jw6+zdGwba3ltdZwnplDQ1dLUwu9mBj2lv4xfyfpK0/7LuDWbsZd1uoU9dOmc7e2jlZQ5JNTaeKWlKrTi/30q9LzXCttt9HCELbXzVhQwMgxbdtO32UnbBuW1f3FtWHNXcu5JepM0umLqCGCw5MzaXUd45hQwnkFBHMjkMDAjeUrFDptXlHpGt0qmVqnLIUuXmZdLzZ5gZKVggnnnpGsL2Yu3m/rd7QXWuv6jaI3bR7IXK15VOnK1bLjMgpxc+lTfcrfb4MlKfN4SOQ5YHKPVss9SMPxKgrqnE6VpmETQ/2y3xQ3gAdiPReZZnyBiGH11FDQVJEZkcWWYD4Zdyb978L9/slNvOtmr+6u9N/mtVtVG2qPMrqk9SXJphcv7bVGeBaW4w2554lmWVutBShglScE8JMWB9rwipVLtLNVqPbRdnLnmpe25ORlZdf1eZfdpku2hpCUniJWXAjA5kKMbtLMotttCULbCAnAwnGPkAOeX4vkjrE7p9alRqvt3O21bMzWuJCxOuSDS5htSRgKS8U8fEABg5yMDEefYV1pmhxt2NvhFvC8JjAbaGi1voW+4n0gjlwcYVFLzIZHOO93Hn6VrP749p9H2c9k9ptp06JEXtO35Ranc85xJHlNTdYmVLbCyebbQCWUc+YbJ6qMXn7eXWz2GTrqXWlsq0xrzgcCgU8HHMHOfRGaaq2xSK/KGRuClUmuSfeh8Mzcsh9sOAYB4VgjI9PX5zE0vbVJlqQKBL0mjS1D4FNGTalkJlyg9R3QATg5Pm4wY6Ot6mTVGHNoqhmp/j+OXeZta1v+a7im6bR09bJUU79LDF4Qb825+lalfZm7V7T3n7Ld2Olk3PU+WuRu4adULbqiVBftXVEybhbVkc0oWAW1gcyhZ5chHuvZEbzavo5qBW+z+3EzTNsV6WqczLWsJ99KHKbUQol+mKBOe7WQXWiPN4lFIOFozss0W1KLbbbrNu0WhUFpxQU6mSlEMB1Q6E8AGcc+vqjgzGnlmTdRTWpm0rTmK13qX/K3KYwt4OJwUrDhTxcSSlJBznzRHZY51WGJfG4auG8czg5g1fybgACRtvqtxsurwbpdJh5pZaOfRLCHNebX8Rrjex8rea0zNOdQrJ2I74teKnvR0JnNS2ZmZq6JcT8rLzBSp+eEwmoMInMMTCVNcCOLOUlePAx51rjrxZe4DfDoPqHY2kVN0FsF+rWzLUSkeRy8iahLJquUzxbZShtRdcXMJC0hQIbxxHhjd+uCxLQutcq5dNq2zcq2FZYNQkGpgs/aFaSU/c5RSmNPrNm3JF+atO1JyYlEIblFvU1lRlkJJKUtkpyhIJyAnAByRzMbLB1vpPGbXSUR8fR4ZPinTa1rhoFhfuF0dT0bqzCaWKrAh16wCwF173N3cn0XmO6BxpW2vcCVKQge4usnJOBkybh69PRGCv2Ou+y9a26dcu/LzAE5b2e7WF4JZmz4ExsiO0yWmGHJWZZamJZaChxDiQsOJIwQoKyCMEjn1j8ygWjblqofatqgUGgNO4LokpNtjvSM4KuBKc4ycZ6ZMeWYVnD4vgdTg7o7mocw6vxdJv8AX716XieU/jGM02KB9hC1wI/G1ALsgH54jEBnAzzMRjTA6+5W5XXBqf8AydP/AN4c/wAwxjJ0x9836z+Uxk2qf/J0/wD3hz/MMYydMffN+s/lMZRXkUL6wn1x2VXU+uOtUL6wn1x2VXU+uC48nylCEIQRSrBIijFdXQ+qKEFazhIQhBYl4SEIQVTeEhCEEKkX0HrjkSH66Z9avyRQWMiK8h+umfWr8kFbHxZcNfVz7eIRFfVz7eIQUG8pCETJAJ5wVr+FWhEygASBEsFSkIQgiQhCCuZwkEc1c/TCKjaRgnHPMFJTq6H1R0u5P1u76o7orofVHTLjSVMOgeiC46tgP9k+wv8AtqV/0iYyVD7L7Y/ljGwUkanWISP/AO9Sv+kEZKPFXrP5YKbOUhCEFakIQgiQhCCJCEIIkSLTxADJHPMTwIB6xgjyNkuRwuEqXQpaiAUE+IPy+Ho6RyWkBCeEZ6kxUwIgABnHrjDRuT58rNgBZuwUYQhElhIQhBEhCEESEIQRIQhBEhCEESEIQRIQhBEhCEESEIQRIQhBEhCEESEIQRIQhBEhCEESEIQRIQhBEimUhRUOfUExUhEXsDhY8IObqgtBBJStSc9TjP8AuIrxDA+WIwA3uotbba+yQhCJKSQhCCJCEIIkIQgiQhCCJCEIIkIQgiQhCCJCEIIkIQgiQhCCJCEIIkWsbkP19YP98mPyJi6eLW9xyCqfsHr9cmPyJgi7HYX62l/V/tMe5S/vB6o8MsIES7AP+/Mx7nL+8HqgirwhCCJCEIIuLOfWV+qLbdSP1vNeqLkpz6yv1RbhqOhRl3+RwRBF2bbn/wCgE3/2tM/kTHvceD7dUFFhTiVZ/wCVZnHzJj3iCJCEIIpFJyeqh4wCSEpTxHkPnibHPPOIxAsF9Q5US24seEhCETUkhCEESEIQRIQhBEhCEESEIQRIQhC6wRdSKSonIOBjESKaBwMrCfEDoYrQxECwAISSqZJSnITz9EUVNlSVHidb4vgnBB9Y8I5OPCIFIIxzA+QxhrbDb6EH1+a47Uu2yUBCMDwwOn+/445UQCQAAMxGJ78lZSEIRlEgeh8YQgilJyn3uQfCOP5PxKSStRA6ekeqOURn0wxj0xEi5H6VAMt7vJSBJ4uInMTwhGWiwsFM7m5SEIRlEhCEESEIQRIgoZSoYzyiMDzBEFghcRTIV1KwSOniP9/9kVG2ghaiM9PAYHX8vTnFYAAYHSGAOcVNjtcDbv70tvfvwowhCLVlIQhBEhCEESEIQRIHofGEIwUUislOMHn6PCJQlWVHvFZPQ45iKpGfTEMD5fnjBv8AOosbbvt5KCQU8WSTkk+r5ImhCJAfSs739EhCEFlIQhBFQeb7w8J4kjHUf7YphhJC1KBUcY/3/LHKwMhXjAgGK3M9rUOeLqOnsfePQokYSkc8AeMRhCJgKSQhCMokIQgiQhCCJCEIIkIQgi4NT/5On/7w5/mGMZOmPvm/WfymMm9SGafPj/1Dn+aYxlaYoIKCc9T/AJxgivGoX1hPrjsqup9cdaoX1hPrjsqup9cFx5PlKEIQgigrofVFCK6uh9UUIK1nCQhCCSNu1IQhBUhIQhBZUFdD6orSH66Z9avyRRV0PqitIfrpn1q/JBSZyuGvq59vEIivq59vEILDeUidHU+qJIqo6H1wVr+FVX74xLCEFSkIQgiQhCCuZwkVUdD64pRVR0PrgpKY8wRHVa60e5d9UdrPzx+XU5YOMrUAScQXHVr5py1aiWW5y5VaVI+T6omMhnLJx6Ys1nJIU+v0mrrZW+zLTLbykjkThQPL8ceizu4KiyJWHLauFeOfJSIKbOVcLCLXl7oLeQniNoXOo+jLf544/wBNRbfjZ105/wDof54K1XUwi1hO6a31HHuPunHrbif6aK3f2n3N981+eCiXWV0kItb+mit39p9zffNfnh9NFbv7T7m++a/PBR1q6SEWt/TRW7+0+5vvmvzw+mit39p9zffNfngpgq6SEWtHdHbwBIs+58/Ipr88SfTTUD9p91fO3BZV1EItaTujoCs5s66fuluJ/poLfPSzboP3W/zwRXRQi136aCgftNuj52/zxD6aG3/2nXP87X54LAKujhFrn00Nv/tOuf52vzw+mht/9p1z/O1+eCyro4Ra59NDb/7Trn+dr88PpoLfPSzbnP3W/wA8EV0cItd+mfoH7TLo+dv88Ppn6B+026Pnb/PBQD1dFCLXfpn6B+026Pnb/PD6Z+gftNuj52/zwU1dFCLXfpn6B+026Pnb/PD6Z+gftNuj52/zwRXRQi136Z+gftNuj52/zxX+mZt/9qFz/wDsvzwWCVc3CLZPpmbf/ahc/wD7L88Ppmbf/ahc/wD7L88EBVzcItk+mZt/9qFz/wDsvzw+mZt/9qFz/wDsvzwWVc3CLZPpmbf/AGoXP/7L88Ppmrf8LQufPra/PBFc3CLZhuYoZ6Wjc4/xmvzxH6ZaiftTub75r88EVzEItn+mWon7U7m++a/PD6ZaiftTub75r88EVzEItn+mWon7U7m++a/PD6ZaiftTub75r88EVzEItn+mWon7U7m++a/PD6ZaiftTub75r88EVzEIto+mVoh6Wlc5/wAZr88PplKL+1K5/vmvzwRXLwi2j6ZSi/tSuf75r88PplKL+1K5/vmvzwRXLwi2j6ZSi/tSuf75r88PplKL+1K5/vmvzwRXLwi2j6ZSi/tSuf75r88PplaJ09yVz5+2a/PBFcvCLafpk6N+1G6Pnbip9MhRP2qXN87cEVyUItt+mQon7VLm+duH0yFE/apc3ztwRXJQi236ZCiftUub524fTIUT9qlzfO3BFclCLbfpkKJ+1S5vnbgNyFEJGLVuU/dbgiuShFuP0yFH/arcn3yIfTIUf9qtyffIgiuOhFuP0yFH/arcn3yIfTIUf9qtyffIgiuOhFuP0yFH/arcn3yIfTIUf9qtyffIgiuOhFuP0x1FPI2rcn3yIj9MVRf2qXL98iCK42EW5fTFUX9qly/fIh9MVRf2qXL98iCK42EW5fTFUX9qly/fIh9MVRf2qXL98iCK42EW5fTFUX9qly/fIh9MVRf2qXL98iCK42EW5fTFUY9LTuI+tSInG4akEZ9yNxffNfngiuKhFuv0w1IHP3I3EP8AGb/PE30xFIVyNq3Jj1ogiuIi3HXuT8pnLJXkEJW/y+4mP2GNdKZNFOLar4B9KkRxLirDN7O0lUvITkkZcrV9Vwckj5IIudZUvwy7I5dB+Ux7Q2nhQkYHQR0Wg03ydGOZIwAfhR3wDAAgijCEIIkIQgi4U2T3bnPwjwm/JYvsvgYxiPf3Ed4haTyjzm5aSH23RzJxiCL8rQqWMrZkygnOapMH8SfzR7PHgluXZL2TSXKdMUufnHPKHHuNoJSDmIzWvdJlllKrauBwj0FEEXvUIt1VuGoyScWpcp9RREv0xFHPS0rkPrKIIrjIRbqNw1IIz7kbi++b/PD6YakftRuL75r88EVxUIt1O4akD/5kbi++a/PEh3E0cczaVxJH2yIIrjYRbl9MXRT0tS5T/jIh9MVRf2qXL98iCK42EW5/TGUgchalyY+2RD6Y2k/tUuT75EEVxkItz+mNpP7VLk++RD6Y2k/tUuT75EEVxkItz+mNpP7VLk++REitx1GB861Lm+duCK4+EW2/TIUT9qlzfO3D6ZCiftUub524IrkoRbb9MhRP2qXN87cPpkKJ+1S5vnbgiuShFtv0yFE/apc3ztw+mQon7VLm+duCK5KEW2/TIUT9qlzfO3FM7k6Nk/8AFG6D91r88EVy0Itp+mTo37ULo+duH0ydG/ahdHztwRXLQi2n6ZOjftQuj524fTJ0b9qF0fO3BFctCLafpk6N+1C6Pnbh9MnRv2oXR87cEVy0Itp+mTo37Ubo+dqIfTKUX9qVz/fNfngiuXhFtH0ylF/alc/3zX54fTKUX9qVz/fNfngiuXhFtH0ylF/alc/3zX54fTKUX9qVz/fNfngiuXhFtH0ylF/alc/3zX54fTKUX9qVz/fNfngiuXhFs/0y1E/anc33zX54fTLUT9qdzffNfngiuYhFs/0y1E/anc33zX54fTLUT9qdzffNfngiuYhFs/0y1E/anc33zX54fTLUT9qdzffNfngiuYhFs/0y1E/anc33zX54HcxQxy9yNzn/ABmvzwWAQrmIRbJ9Mzb/AI2hc+fW1+eH0zNv/tQuf/2X54LKubhFsn0zNv8A7ULn/wDZfnh9Mzb/AO1C5/8A2X54Irm4RbL9M1QfC0bmx62vzw+maoX7Ubm++a/PBFc1CLZfpmqF+1G5vvmvzwO5qhD/AOZG5x/jNfngiuahFsX0zdD/AGo3P983D6Zuh/tRuf75uCK52EWxfTN0P9qNz/fNw+mbof7Ubn++bgiudhFsX0zdD/ajc/3zcPpm6H+1G5/vm4KLnWVzsIthVucoSRk2hc6h624p/TP0D9pt0fO3+eCy03V0UItd+mfoH7Tbo+dv88Ppn6B+026Pnb/PBZV0UItd+mfoH7Tbo+dv88Ppn6B+026Pnb/PBCrooRa79M/QP2m3R87f54fTP0D9pt0fO3+eCgHXV0UItcO6G3h1s65x91r88Q+mit39p9zffNfngpq6SEWt/TRW7+0+5vvmvzw+mit39p9zffNfngiukhFrf00Vu/tPub75r88Ppord/afc33zX54KBdZXSQi1z6aG3j0s65z91r88VmtzlAc/+ZG5kj5VN/ngpAq5GoAqkJ0Dr3Ln+aYx06d0/ukpICQAefL5VRdDL68USqsusIt6tsFaSgFZRgZGOfzx5la1CSwEKCFpSSSE497lRMFletUVvhaVyGOUfuRwJFnuknkcY64jnwVT2b3SEIQUFBXQ+qKEV1dD6ooQVrOEhCEFM7iyQhCCoIskIQgsKCuh9UVpD9dM+tX5Ioq6H1RWkP10z61fkgpM5XDX1c+3iERX1c+3iEFhvKRVR0PrilFVHQ+uCtfwp4QhBUpCEIIkIQgrmcJFVHQ+uKUVkDAgpv2F1NEFJCwQekRhBcZddnqO29xnhSAfkzHSZy1GHC4C0lXy8MesZI5DGIlKEEYKRmCmzleFuWIwvmlhH3QI4xsKVycstZ8eke7+TNHmpIzE3kzHwfxQVq8OasKWwMNNZ8OQit7gGPiWvmEe3MyrSSFBIyI5Hdo+CIKp/K8J9wDHxLXzCHuAY+Ja+YR7t3aPgiHdo+CIKC8J9wDHxLXzCHuAY+Ja+YR7t3aPgiHdo+CIK9vC8INgsAZLLWPUIlNhSx6tNY9Qj3ktNqGFJ5RJ5LLeCFQRxsF4eLClgBhlv5oj7g5f4lH4o918ll1AZRDyOW+B+KCqc668K9wUv8Sj8UPcFL/Eo/FHuvkct8D8UPI5b4H4oLMYsvCvcFL/Eo/FD3BS/xKPxR7r5HLfA/FDyOW+B+KCtXhXuCl/iUfiidFhyoPNpA+5HuXkct8D8UVEycvjkiCrkeQNl4abDlCfrLR+4Ih7gpT4lr8Ue8iWYAA4fxQ8mY+D+KCrB7rwc2FKjqw0PuCIe4KU+Ja/FHvPkzHwfxQ8mY+D+KC5DdxdeDe4KU+Ja/FD3BSnxLX4o958mY+D+KHkzHwfxQReDe4KU+Ja/FHL9wUt8U380e3iVYJwE/iiv5LLfAVBVSi68KFhS3xTfzQ9wcv8AFNfMI918llvgKh5LLfAVBRabcLwr3By/xTXzCHuDl/imvmEe6+Sy3wFQ8llvgKgrmnZeFe4OX+Ka+YQNhSxB+pNfMI918llvgKh5LLfAVBZXhqLBlgB9Rb+YRP7gpf4lH4o92TKS5R7yIeRy3wPxQVWsrwr3BS/xKPxQ9wUv8Sj8Ue6+Ry3wPxQ8jlvgfigpNddeFe4KX+JR+KHuCl/iUfij3XyOW+B+KHkct8D8UFNeFe4KX+JR+KHuDlh1ZQPmj3XyOW+B+KHkssCPMOYIvDk2FLY5sIP3Im9wUr+x0fex7yhlkJHCgY+WJu6a+An5oKtziCvBPcFK/sdH3sPcFK/sdH3se99018BPzQ7pr4CfmgpheCe4KV/Y6PvYe4KV/Y6PvY977pr4Cfmh3TXwE/NBZXgnuClf2Oj72CLBlSs/Umx9yPe+6a+An5oJlWFKKigZgouNl4V7gpXp3SM+oRV9wjH7FV/Fx7r5MyOiBEPJWfgQWGuuvC/cIx+xVfxcPcIx+xVfxce6eSs/Ah5Kz8CCmvC/cIx+xVfxcPcIx+xVfxce6eSs/Ah5Kz8CCLwv3BsHl5Kr+Lio3YEoOksQr7SPcPJWfgRyRLMA54PxwVMshHC8J9wTP7FP3sPcEz+xT97HvHcMfFn76HcMfFn76Cmx1xdeD+4Jn9in72HuCZ/Yp+9j3juGPiz99DuGPiz99BTXg/uCZ/Yp+9h7gmf2KfvY947hj4s/fRAsMAE92fvoIvCk2Awo4MqcfaxXVYEsAOGVyfHzY9yRLM8zwEf40VPJ2fgq+eCrc8grwf3AMfsT/wAMPcAx+xP/AAx7x5Oz8FXzw8nZ+Cr54KYXg/uAY/Yn/hh7gGP2J/4Y948nZ+Cr54eTs/BV88FleD+4Bj9if+GHuAY/Yn/hj3jydn4KvngJZkkDhV88EXhKbBkwfPl0pPo4YnNiSeThlOPtf/KPeUyrQGOHMR8mZ+AIIvBRYkpkYaT97/5RWTYcsSB3Lf3se6eTNeCBmCWEgg8KYIvHZazGGlJ+oowPkjtsjbzLagS2kY9AxHeC2nlhIifhT1wMwRcViUSyEgACOXCEESA5nAzmJwg5GcYioEgHIEEVLgV6IcCvRFaEEVDhV6DH587JofA4kgmP2QU45g5iRaUq6CCLzGpW0h5YKkA/4sdWmrKllqKlstkdOQj3BSB0WEqiiqXZJzwQReCGxZMn6yn72Ie4ST+KT97/AOUe9+TM/AEPJmfgCCLwT3CSfxSfvf8Ayh7hJP4pP3v/AJR735Mz8AQ8mZ+AIIvBPcJJ/FJ+9/8AKIiwpVfmpZST9rHvXkzPwBERLsj/AJtJgi8ANgS/hK5/xYh7gGP2J/4Y96UwySfqfD6jEvk7PwVfPBF4N7gpUcjLJB+VMPcFK/sdH3se9hloDAQPuw7pr4Cfmgi8E9wUr+x0few9wUr+x0fex733TXwE/NDumvgJ+aCLwT3BSv7HR97FJ2wZYg4l0dPRFwHdNfAT80SrYaIPmJEFW5xBVvAsOWAx3Lf3sR9wkt8U397/AOUe++TM/AEPJmfgCCmF4F7hJb4pv73/AMoe4SW+Kb+9/wDKPffJmfgCHkzPwBBZXgXuElvim/vf/KI+4OWP/NNfex755Mz8AQ8mZ+AILDjsvA/cHL/FNfMIomxJTJy0n73/AMouC8mZ+AIoqlWQT5ggotcSvAvcJJ/FJ+9/8oe4ST+KT97/AOUe9+TM/AEPJmfgCCmvBPcJJ/FJ+9/8oe4ST+KT97/5R735Mz8AQ8mZ+AIIvBfcHKfFI+YQ9wcp8Uj5hHvXkzPwBDyZn4Agqi83XgirDlMH6ig/cEUvcFK/sdH3se/ql2QCeART7pr4CfmggeV4J7gpX9jo+9h7gpX9jo+9j3vumvgJ+aHdNfAT80FavBPcFK/sdH3sPcFK/sdH3se99018BPzQ7pr4Cfmgi8E9wUr+x0fexEWFK8/qCBy+DHvXdNfAT80QLDKhhSBj5IKDnELwA2FLZ5NII9QiHuCl/iUfij3ZUpLZPmGIeRy3wPxQUmm4XhXuCl/iUfih7gpf4lH4o918jlvgfih5HLfA/FBZXhXuCl/iUfih7g5f4lH4o918jlvgfih5HLfA/FBRfwvCvcFL/Eo/FD3BS/xKPxR7r5HLfA/FDyOW+B+KCrjG68FNhy+T9Sa+YRD3By/xTXzCPdjKy2T5ioh5LLfAVBXLwr3By/xTXzCHuDl/imvmEe6+Sy3wFQ8llvgKgi8LFgsHoy18wiPuAY+Ja+YR7qGWUDCE8vliPdo+CIKtzyCvCfcAx8S18wiRywpUHmy3j1DlHvPdo+CI47rKCeSUwQPK8I9wkn8Un73/AMoe4ST+KT97/wCUe5dwn4KYdwn4KYKxeG+4ST+KT97/AOUR9wcp8Uj5hHuPcJ+CmHcJ+CmCi42Xh3uDlPikfMIh7hJP4pP3v/lHuXcJ+CmHcJ+CmCqLrrww2HKEEBlB/wAWKfuDlMkdw2D6hHu5YSATwpiiGUZOUpgrGcLw73BSnxLX4oe4KU+Ja/FHuXct/BHzQ7lv4I+aCmvDvcDK/EN/MIe4GV+Ib+YR7j3LfwR80O5b+CPmgqi9eG+4KU+Ja/FD3BynxLXzCPcu5b+CPmh3LfwR80FWXW3Xg7lgy5UOFlrGPQIp+4Bj4lr5hHvC2mwfeiJe7R8EQV7HXF14T7gGPiWvmEPcAx8S18wj3bu0fBEO7R8EQWHOsvCfcAx8S18wh7gGPiWvmEe7d2j4Ih3aPgiCrJuvDE2FLgc2W/mETix5ZB5soA9Ue4d2j4Iik40gjPCmCzrK8ukrXYZ4cNIx9rHc5CktsjiCRH7qUpHLhGIjyHQYgrlBKQlISOkRhCCi/hIQhBUqCuh9UUIrq6H1RQgrWcJCEIKaQhCCpfykIQgoqCuh9UVpD9dM+tX5Ioq6H1RWkP10z61fkgpM5XDX1c+3iERX1c+3iEFhvKRWSMARRiunoPVBWv4UYQhBUpCEIIkIQgrmcJFdPQeqKEV09B6oKMpKjCEIKtIQhBTZykIQgrVVR0PrieJEdD64ngqn8pCEIKCQhCCvbwkRHMgRCIp6j1wWH8LkYASmIRMfep+7EsFSkIQgrI0hCEFYkVUdD64pRVR0PrgqZuFPCEIKLeyQhCC5A2SEIQRTo6n1RVikjqfVFWCrkSEIQVaQhCCuZwkIQgpLko94fUIhEUe8PqEQguOkIQgps5SEIQVqQABUmERT1HrgirAYGIjCEFS/lIQhBWt4SEIQWUidHU+qJIqoAwD4wUH8KeEIQWI0hCEFYkIQgiRyIopAJ5xWgqJR7QSEIQVwFkhCEFlIgRkYiMIIqyRgCJognoPVEYLBASEIQWUhCEESIp6j1xCJ0AHOYIqsIQgiQhCCJCEIIkVEIC+pIinFdHmgEcoIowhCCJCEIIkIQgilUkHJ59IoxyOsUDyJgihCEIIkIQgiQhCCKksAHPpiSKjnhFOCJCEIIkIQgiRBXQ+qIxBXQ+qCpfyqEIQgrW8JCEILKQhCCi/hIpL6j1RVikvqPVBQZypIQhBWpCEIIkIQgqJtuFKv3pijFZfvTFGCzFuLlIQhBXJCEIKQGyQhCC4xKoK6n1xCIq6n1xCCtZwkIQgpJCEIKL+EhCEFTeyoK6n1xCIq6n1xCCvHCQhCCykIQgqX8pFJfUeqKsUl9R6oLDeVJCEIK9IQhBQfwkIQgqlBXQ+qOP4n1RyFdD6o4/ifVBWs4UYQhBTSEIQXHSEIQUX8KkvqPVEkTr6j1RJBXRcJCEIJIkIQgq0iRfQeuJ4kX0HrgipQhCCvbwkIQgsP4SEIQVKgrofVFCK6uh9UUIK1nCQhCCmkIQgqX8pCEIKKgrofVFaQ/XTPrV+SKKuh9UVpD9dM+tX5IKTOVw19XPt4hEV9XPt4hBYbykV09B6ooRXT0HqgrX8KMIQgqUhCEESEIQVzOEiunoPVFCK6eg9UFCVRhCEFBIQhBTZykIQgrVVR0PrieJEdD64ngqn8pCEIKCQhCCvbwkRT1HriERT1HrgsP4XJPvU/diWJj71P3YlgqUhCEFZGkIQgrEiqjofXFKKqOh9cFTNwp4QhBRZ2SEIQXISEIQRTo6n1RVikjqfVFWCrkSEIQVaQhCCuZwkIRFPUeuCkuQj3h9QiEIQXHSEIQU2cpCEIK1IinqPXEIinqIIq8IoTDvcoJyMx1mcq/dcSitAPoMFS/lds7xocio5ih3zQ58ao82mbnaT790gxwV3awkEF0j7sFa3her+UMq5BZh3rXw1fPHkSbwl0nPfK+eKnuzl/jl/PBZXrPetfDV88cht1rgHnLMePe7OX+OX88VU3o3gcL6APlVzgoP4Xr/etfCXDvWvhLjyH3aJ/ZDX3wh7tE/shr74QWGL18PMp5kqMR8ol/ljx5V5tkec+kj+CrnFP3ZM/GufPBWL2XyiX+WHlEv8ALHjXuyZ+Nc+eHuyZ+Nc+eCL2VEyxlXMiKvlLPpVHjTd5s/Gq+eK3uzZ+MPzwVIvdev8AlLPpVDyln0qjyD3Zs/GH54e7Nn4w/PBXL1/yln0qh5Sz6VR5B7s2fjD88Pdmz8Yfngi9f8pZ9KoeUs+lUeQe7Nn4w/PEDebOD9UV88EXs/lLASDkiIeVM/Djx5F5sgD6oqJvdo18Yfmgi9f8qZ+HDypn4ceQe7Rr4w/ND3aNfGH5oIvX/Kmfhw8qZ+HHkHu0a+MPzQ92jXxh+aCL1/ypn4cV2Zlg8WSTHjPu0a+MPzROi9GeeXVCCL2nyiX+WHlEv8seM+7OX+OX88PdnL/HL+eCL2byiX+WHlEv8seM+7OX+OX88PdnL/HL+eCL2byiX+WHlEv8seM+7OX+OX88PdnL/HL+eCL2QTLHHjJxFfyljwKo8UTeLZVkLWU+nMcj3ZNfGr+eCL2Pyln0qh5Sz6VR457smvjF/PD3ZNfGL+eCL2Pyln0qh5Sz6VR457smvjF/PD3ZNfGL+eCL2Pyln0qh5Sz6VR457smvjF/PD3ZNfGL+eCL2Pylj0qigZljjxk4jyP3ZNfGr+eOOq8WwrJWsJ9OYIvZvKJf5YeUS/wAseM+7OX+OX88PdnL/ABy/ngi9m8ol/lh5RL/LHjPuzl/jl/PD3Zy/xy/ngi9m8ol/lgX2DyBVmPGfdnL/ABy/nh7s2D0dUo+gmCL1919lIBKlD1xR79pXMLMeSLvNoY88D1HMU/do18Yfmgi9f71r4avnh3rXw1fPHkHu0a+MPzQ92jXxh+aCL1/vWvhq+eHetfDV88eQe7Rr4w/ND3aNfGH5oIvX+9a+Gr54iXWuA+cox5B7s2j/AM4YG82eE5dI+7BVOG69X75r4R+eHfNfCPzx5F7smj9mo/dh7sWvhqgrG8L13vmvhH54d818I/PHkXuxa+GqHuxa+GqCyvXe+a+Efnh3zXwj88eRe7Fr4aoj7sWz9mfngou4XrnfNfCPzxTW61kecqPJ/dg38M/PFFy82snzkDn6ekFFgXrnetfCXDvWvhLjyH3aJ/ZDX3wh7tE/shr74QVi9e71r4S4d618JceQ+7RP7Ia++EPdon9kNffCCL17vWvhLh3rXwlx5D7tE/shr74Q92if2Q198ILBC9bcda4D5yxHH71r4avnjypV6N8J4phHD8ihmKYvOWUcd+T92CzZeuodaOcrUYqZSrmkkiPIk3awSMOqj9eUuVLuAFgD5TBF6NCPwZSqF4BPEkiP3QoK6EGCi7hRhCEFxmcKgrqfXEIirqfXEILks4SEIQUkhCEFF/CQhDBxnHKCoKoK6n1xCInqYhBchvCQhCCykIQgqX8pFJfUeqKsUl9R6oLDeVJCEIK9IQhBQfwkIQgqlBXQ+qOP4n1RXX70xRgrWcJCEIKaQhCC46QhEw96r7kEVBfUeqJIirqfXEILkj5KQhCCqkSEIQVaRIvoPXE8SL6D1wRUoQhBchnZIQhBQlIvskIQgqlBXQ+qKEV1dD6ooQVrOEhCEFNIQhBUu5SEIQUVBXQ+qK0h+umfWr8kUVdD6orSH66Z9avyQUmcrhr6ufbxCIr6ufbxCCjAkV09B6ooRXT0Hqgrn8KMIQgqUhCEESEIQVzOEiunoPVFCK6eg9UFCVRhCEFBIQhBTZykIQgrVVR0PrieJEdD64ngqn8pCEIKCQhCCvbwkRT1HriERT1HrgsP4XJPvU/diWJj71P3YlgqUhCEFZGkIQgrEiqjofXFKKqOh9cFTNwp4QhBRZ2SEIQXISEIQRTo6n1RVikjqfVFWCrkSEIQVaQhCCuZwkRT1HriERT1HrgpKvCEILjpCEIKbOUhCEFakOIJIJhFJ48KCr0QRfhVedLSFkqIPh8keXFqsXNPTNNoiWHppDRdUHHeAcIIT1PjkiOzXNNqabcB9PWOp6LT6pq/rhZUoqCacVD+MRBUu5X4tS0w1UfJMtI0g8/GfSP9kdZe0k1pWcin0PHy1NP9GL6yUgkcOfuwyn4P44K0cKwz6EOtX7BoX+U0/wBGH0Idav2DQv8AKaf6MX55T8H8cMp+D+OCyrDPoQ61fsGhf5TT/RiqnSLWoAf1hQz/APhNP9GL7sp+D+OGU/B/HBFYl9CPWr/o+if5TT/Rh9CPWr/o+if5TT/Ri+3Kfg/jhlPwfxwRWJfQj1q/6Pon+U0/0YfQj1q/6Pon+U0/0Yvtyn4P44ZT8H8cEViX0I9av+j6J/lNP9GH0I9av+j6J/lNP9GL7cp+D+OGU/B/HBFYkjSLWkH/AJPofX/pNP8ARit9CXWj9gUT/KSf6MXz5T8H8cMp+D+OCKxj6EutH7Aon+Uk/wBGH0JdaP2BRP8AKSf6MXz5T8H8cMp+D+OCKxj6EutH7Aon+Uk/0YfQl1o/YFE/ykn+jF8+U/B/HDKfg/jgisY+hLrR+wKJ/lJP9GH0JdaP2BRP8pJ/oxfPlPwfxwyn4P44IrGvoT6z8IHtfRP8pJ/oxD6E2tH/AEfQ/wDKSf6MXzZT8H8cMp+D+OCKxn6E2tH/AEfQ/wDKSf6MPoTa0f8AR9D/AMpJ/oxfNlPwfxwyn4P44IrGfoTa0f8AR9D/AMpJ/ow+hNrR/wBH0P8Aykn+jF82U/B/HDKfg/jgisZ+hNrR/wBH0P8Aykn+jEydJ9Zxn/g+if5ST/Ri+TKfg/jhlPwfxwRWPfQo1l8adRCf+0k/0YfQo1k/6Mon+Uk/0Yvhyn4P44ZT8H8cEVj30KNZP+jKJ/lJP9GH0KNZP+jKJ/lJP9GL4cp+D+OGU/B/HBFY99CjWT/oyif5ST/Rh9CjWT/oyif5ST/Ri+HKfg/jhlPwfxwRWO/Qq1mHIUyi4/7TT/Rif6FmtHL/AIPog/8Awkn+jF7+U/B/HDKfg/jgisg+hZrR/wBH0T/KSfzQ+hZrR/0fRP8AKSfzRe/lPwfxwyn4P44IrIPoWa0f9H0T/KSfzQ+hZrR/0fRP8pJ/NF7+U/B/HDKfg/jgisg+hZrR/wBH0T/KSfzQ+hZrR/0fRP8AKSfzRe/lPwfxwyn4P44IrIDpZrRg/wDB9EP/AOEk/wBGJPoVazHkaZRcf9pp/oxfFlPwfxwyn4P44IrHvoUayf8ARlE/ykn+jD6FGsn/AEZRP8pJ/oxfDlPwfxwyn4P44IrHvoUayf8ARlE/ykn+jD6FGsn/AEZRP8pJ/oxfDlPwfxwyn4P44IrHvoUayf8ARlE/ykn+jD6FGsvhTqKk+kVNP9GL4cp+D+OGU/B/HBFY2rSfWc4/rCjH11NP9GJfoTa0f9H0P/KSf6MXzZT8H8cMp+D+OCKxn6E2tH/R9D/ykn+jD6E2tH/R9D/ykn+jF82U/B/HDKfg/jgisZ+hNrR/0fQ/8pJ/ow+hNrR/0fQ/8pJ/oxfNlPwfxwyn4P44IrGfoTa0f9H0P/KSf6MR+hPrPwke19E/ykn+jF8uU/B/HDKfg/jgisWOk2teeVPoeP8AtJP9GIfQm1r/AOj6H/lJP9GL6sp+D+OGU/B/HBFYr9CbWv8A6Pof+Uk/0YfQm1r/AOj6H/lJP9GL6sp+D+OGU/B/HBFYr9CbWv8A6Pof+Uk/0YfQm1r/AOj6H/lJP9GL6sp+D+OGU/B/HBFYr9CbWv8A6Pof+Uk/0YkXpFrSrpT6H/lJP9GL7cp+D+OGU/B/HBFYl9CPWr/o+if5TT/Rh9CPWr/o+if5TT/Ri+3Kfg/jhlPwfxwRWJfQj1q/6Pon+U0/0YfQj1q/6Pon+U0/0Yvtyn4P44ZT8H8cEViX0I9av+j6J/lNP9GH0I9av+j6J/lNP9GL7cp+D+OGU/B/HBFYirSPWrB/4PoZ9dTT/RimNI9aiQDTaEB/2on+jF+WU/B/HDKfg/jgisbl9JtZULSXafROH5Kkn+jHb6bptqawpJmZKkhPjifB/wBkXa5T8H8cQOPAYgitslJifo9RdpFSKUTzQAWlC+IDIz19Rj0+mTKnQOI8+keFXlUlNam3FL8/NLRzn0tiPWbdeUpCCtRPjBRdwu7wiOPNSr0xCC4zOFQV1PriERV1PriEFyWcJCEIKSQhCCi/hIiv3g9RiERX7weowUGcrjQhCCtSEIQRIQhBUv5SKS+o9UVYpL6j1QWG8qSEIQV6QhCCg/hIQhBVKVfvTFGKy/emKMFazhIQhBTSEIQXHSJh71X3IliYe9V9yCkzlcZXU+uIRFXU+uIQVyQhCCrkSEIQVaRIvoPXE8SL6D1wRUoQhBXt4SEIQVEnykhCEEUFdD6ooRXV0PqihBWs4SEIQWJeEhCEFU3hIQhBZUFdD6orSH66Z9avyRSIyD6jFWQ/XTPrV+SCkwd1w19XPt4hEV9XPt4hBRi2SK6eg9UUIrp6D1QVz+FGEIQVKQhCCJCEIK5nCRXT0HqihFdPQeqChKowhCCgkIQgps5SEIQVqqo6H1xPEiOh9cTwVT+UhCEFBIQhBXt4SIp6j1xCIp6j1wWH8Lkn3qfuxLEx96n7sSwVKQhCCsjSEIQViRVR0PrilFVHQ+uCpm4U8IQgos7JCEILkJCEIIp0dT6oqxSR1PqirBVyJCEIKtIQhBXM4SA5EGEIKS5KeaSfGIRFHvD6hEILjpCEIKbOUhCEFakUZn6w4fEYitFGZ/W7v3IIvH7zcUZd5XQ5jo+gDy1aj3KgnIFKUf8A2qI7leZPk7w9Zjou3wk6mXQCeXtOT/7VMFS/lXrZzzPjCIkAEgdIhBWt4SEIQWUhCEESEIQRIQhBEhCEESEIpuqKEKIznpBFUhHikhuB0Yqt2+4Gmaw6XVG9zNuSftPL1+TXPJeQVBbXk4cLhcSUKSU4yCk8o9bXMlLqE5UE+9Vgc0k9OX3YpjnY8EsN7c27Lk1VFPAQ2oY5hO4uCLjzHp68L9CEePyGuejlYu1FiUjWHTOfvjvlSpojFek3J4vpSSpsyyXC4FpCVEp4cjhMetNuBxHEFE+sYPzRmOeN4uxwIWaqimgIbMwtJAO4I59//kq0IpBaiQAM+sYirFgIXEBBFwUhECT4QKseBhccI423UYRTCx45zFTwz1gXAcrI34SEUQ5yVg8RHpGImCjjiOSIy4gclYBNtxY+SqQimV8wE9PTiIOFQxglI9PoiLnAISBuSqsIpJX5ueILHpETA5JIV9z0RNwIWGvaRcHZTwiRRIPUAQyojkcfLEbnyTWFPCKaDkkcfH80TcYJxGSQOSshwPBU0Igc+AiVSwIwHA91K21yp4RKFg/JAqHPGTDUFjtdTQinxFRABKPWOsRQriKuYIBjNx5rANxcKeEIplY84AnI8CIyAhuqkIooUs5UpXLPoxiKhI5YVy/LEQ4XtdLi/KmhEi1BOMqAiKiUgEYVGfcsB44vupoRwHX1pyQvgx53McgPHP8AuI8YurcroBY807IXprpo9aFQTnMtVbokJR3kfguOpOR6opfUxtNnuAPrt+lc+hw2oqjppo3PP9FpP6AV7tCOgWTqHaOptDlbq07vG1b5tJ5xbbVUo1RZnZV5SDhQQ80VIUQeRwrliO9ZVyIUFH0CJtkabEHYrizQyRvMcjSHDYg8g9wR2I73VWEUypQBK+FPo59YJUVcwR84iRv5KskA2KqQiVXTPGECKYUoJJ4g5DfyWC9o5O6rQinxHh4uaj6IgFKIHMp9YhcDnZYMg4HKqwiUH7sCoD0n1Q1Di6kduVNCKRcByBxA+qJkq5E54vuRgvA5KBwPHKnhFPjKUgqCQr0ZglYKuHzgfQRAPCFwBsVUhCESWUhCEESEIQRIQhBEhCEESEIQRIgeQMRiCuh9UEVkN+PY1fuhHFgfUf8AMEe3WssqbaJ9EeFX6kHWK6SfSz/mCPc7W5Ns+qCi4r0z7FI8AkGJTyBMTDoPtBEiyQILjsHZUc5J9cIQguSBZIQhBZSEIQUX8JEFqPCByiMSL6D1wUGcqlCEIK1IQhBEhCEFS/lIpL6j1RVigST1gsR7qEIQgr0hCEFB/CQhCCqUq/emKMVFk5x4RTgrWcJCEIKaQhCC46QJICoRBXQ+qCkzlUDzJMIQgrkhCEFXIkIQgq0iRfQeuJ4pLJyR4QRu5spIQhBX8BIQhBUO3N0hCEEUFdD6ooRWWSBFGCtZwkIQgoyG+yQhCCrCQhCCO4UqiQOXqivIfrpn1q/JHHX0HrjkSH66Z9avyQVsXC4a+rn28QiK+rn28QgoN5SK6eg9UUIrp6D1QVr+FGEIQVKQhCCJCEIK5nCRXT0HqihFdPQeqChKowhCCgkIQgps5SEIQVqqo6H1xPEiOh9cTwVT+UhCEFBIQhBXt4SIp6j1xCIjqILD+FyT71P3YliYkcKecSwVKQhCCsjSEIQViRVR0PrilFVHQ+uCpm4U8IQgos7JCEILkJCEIIp0dT6oqxTQDnoekVIKuRIQhBVpCEIK5nCQhCCkuSj3h9QiESI6H1xPBcdIQhBTZykIQgrUijM/rd37kVooTP1lfqgi8ZvP9bveox0Xb5/ZNuj/ALGP+lTHeby/WrnqP5Y6Nt8/sm3R/wBjH/SpgqX8q9hXU+uIRFXU+uIQVreEhCEFlIQhBEhCEESEIQRIQhBEiVY4gBgE5BAPpzE0SqJABAyeIflgFF5AFytGfbKhA7bxCgEpcOtN0HiA5kmZn8/lP442d+063n07Zbtsrl10eZk16r1zjotoyaznjnFpJVNLQOfdMJ+qE9Cru09ViNXbb1V6fRe2inK3VZqWp9KldX7smpmYeXwpl20PVBRcJ8AnGSfQDHoWo1wXr2y/aOUK0rVdnZbRWmOmVp68KDVKtxh0GYnlg9H5rkEpPi4zy+p8vAcHxualpZ6eDeaWZzW+7ufmX7QdWOkNJmDNmD4pjt24Ph2HQTVLjbcNbcRjj5ZBHc2v5hW59k7NzVV7SXbXVqnNzFUqszXahMTM3MLDj0y8unzhW64v7JalFSiR6Y3r751GsXS+gP3RqPe9rWHbzXWbq063KM8h04lqH4sxpL9n3QaTaXa/ad2rb8p5BQaZflfp8izxcRal25WdQhJPiQkAE+kGNm3tAuzY0v34TOndXvO9Lp02qtuvLDlRkQh5ubpy/OeYLLp7tDmQFImMKKMKBBCgI73ppLVQ4PM6NviSh7gATa5299l5B8PCPAcT6g4O7F53U9DJRxlzmsEjmgvlLRpuPMC1zYedl7Vb3aH7Ibrr8ja9v7qdEKnXZh4MsS7dfaSZhz0IJOF/cMXpszEvMNNPS7zcww4gLQ4hQUlwHxBHIjHPlGlD2huzfs59BtDpa5du+5R6+dXvbOXkUUN6vytTRVWVOYmHHG22x3Km0jjzySSkJxzjPR2KMzq3O7ENPZjVV2qTKU1WpItpyfU4XzQwUCXB7zzigLEyEZ/5sIx5uI2TAc1VE1e7Datg1huq7Dqb7r2G68B6y/B+y7hOUIs45crJnwum8F0VREIpL6dWpjdrs+n37WWXV8qCU8HFxZ8Dgn5Ity1U3b7a9Dq/L2rrDrxpXpjcsxKpnmJGu1dqTfflytaA6htwglBU2tPEOpSYuNJUE5WAOYPKNND2QsQ/vN0tbbWGu906k08XPzSalP8Ah4/JyPPEdxmzHZcOoHVcTQ5wtt7z5rzn4NXSKjzvmqPAK+Z0MbmSP1MAc4CNuo7O234Wye32j+xVSyn6brbwOeP/AEmlvzxc1YWrGnmqlnS+oGm182xflkTHGWKvSptExJrCCQspeSeEhJSrOOmPGNOrtHuy2002V7fLF1ls3UrUS8qvV65KU1clVRLBhhD8ut0lBaZSriBSMZJ8OcZ0+yBKz2YtgniUpXcXDzPjh54DP3AI6jBc1Vs+IPoKmIN0sDrg3v6cL1Tqx8H7KWH5MgzjlWvmqYZakU5EsbGWdZxJGkA7WV/OmO7PbVrZcs9ZmkevOleo12yzDkw9TaNWmZqZZZbXwrcU2g8QSFEDOMCP09Xty2hWgsxRGdaNYdPNMHKj3nkCa7VmpIzgRjj7sOY4gMjmI1Kuw5uKiWrvS1auS5arKUi3ZCyK7Nzs1ML4WpZhubCnFqUegCUqP3Isd39bsbh3l7jLp1eLdSldN5SZTb9py7iFJTJ05sqUgKHRLzp4nnE+BKR9hHRP6mlmGNqXMHiPc4Bvo02Jv/yXr2FfY/xWZ+myzBVyCghhZI+bSzUXSA6Y23Gkklp7fJBK30ka3aUvaUjXNrUuzVaNeQKqyrp8vQaYZIEgzHlAVw91yI4+QyI/N0o3DaJ69y9fnNFNW7B1Zk6UttmoroFVbnG5NbgUpCXC2TgqShZSM5PCfRGGmQUv+p33T0R9BdwZ+XvlR4h7HNrdLZtzdvRXatTmq2qr0OZTKrfT3ymUsTSVOBvPEUBRAKgMZx6Y2QZwd8epqR7QBMzVe9rbcL59rPg8UrMp4/mJtQ/XhtV8Wa3S32xrDS5xsbeySdha6zw1rd7tktrUlvR6va/aVUPVVc41IJtubrTDdRM06EqbZDBIX3ig4jhTjmCOsdy1Y130j0IolJufWbUmy9K6DOzXkUnOVypNybE1McCnO5QtZwV8La18PXCDGoFujm25ntyqQ/LzTM20dULTAcaWFJVhMl0I5RlU9kWnG1fQsE8JOpKCPV7UVD/yjhx52caWrn038B2nnY7gXvb1W0z/AAWqBmOZXwj408NxiJr3nS28ZcbeyLb28yPmWcTTrVGxNXrPkL800vK378s2a73ySqUmaTMys33a1Nr7t1PmnhWhaSQeRQY83svdztk1D1Ad0usXcBpRd2pKFzDCrfptbZfnu8YB74FlJ4wUBKuIY5cJPhGIXsrd+uzjRTYnohpnqxuK0xsa+6eauahSKjOqRMy3eVWbdb40hJxxNrQsfIoRik7KmtU24u10VXaLPs1Khz9UvOck5llWUTEu6iaW2tCvQpC0qB9BzEpc7t/6G2AhxmLQQHfJvp9O1/RVYZ8E2RxzPLVOmijwlshie6MBs3huePlEAbhl7tHfjcFbpdVrtOoNPna1XKpIUKlSranpqYmphDbLDYHNS1qISkD0kgRaZRu0J2UXDdkvZ1G3VaHVCvuveTssNXAx9XezgtpWTwqVnlwgxgG9kI7hb9mNTdMdrNt1CelbMNCZuOrSUu6QK1PPTDrMuy8CQFtthniCVZHG8FYJSI6juG7DKm6M7Nbq1xo2r9z3Hqzb1AFw1qmvyjKaVNsoR3j7UuMF1KkIKyFrU4VlHvRxcqsSzpVmqlhoYQ5sNtRJt2JPb0XcdPvgu5WGAYXiudsWfSy4q4tpmMjD+CGh0h0kWJI2GmwcDfm23gzOMuMCYDrTjRSFhaVZBSeYIIJyPlEWk3jv02b2Hctfs+7t0GhdtXVSptyQqVOnbhl2piQmUHC2nWycoWk8ik8xGK7sCdx976raG6n6N3pW524zYk7KookzNOFx1imTKFlDBWSeJLa2HOAH3qSE/YxhI1E0Vou5Lth9WND7jrFYt6i3Nq3WadMTsiGy/Lpw+6VIDiVo6tDmRCtzzKKKnqqVgc6YgWJ4Jv394VWRvgi0hzdjWW801b4WYXE6Zz4mhxcxoa4HS+9rsOq2++y3A7S377NL3uOiWhau6LQi47nqcy1J0+nydxyzkxOTDigltppsHK1qUQAkcySBFxl/ai2Pppa8/eN/3fbVl2vLAKmKhVZ1ErLtD5VrIGfkjCtox2EOhmieq+mmsFE1v1krdXtesydbl5OcbkQxMuMLS4ELKGQoJUUAHBBwTGI7tOb81F3ndpXTtptIuZyn2rSblkLLosm7xeSSlQdCDMTjrSeTi8rPCVdEp4cgKzFuJZqxCio/Gq4R4pcGtaDcEnje2y6vJ/wespZszL9rsr4pK7D4IXT1E0sQa+NjHAHS0AAkgjc7DuDwdpjTvfJtC1buJuz9NtyukN53O6fqFPkq4z38z/eQojvB4ZT4mLtJUqKCVKznoPQPzxpd9o52Rls7JtDbc120y1ZvS82ZOrydLq7FVlmW1tOvEhmclXJdKFISlxBJQQogqB4/MjYP7IbcZeO5XZXY11ahVSbrt8UednLYqNQmFBT1QVKqSG33SAApxTTjYUoe+Ugq6kxzcGzNVSVjsPr4wx9rixvcbX7Cy6Hq50Ey/R5YhzzkzEHVeHySmB4kj0SMeAS0mwAIcAT2ttzfbJ9xISlSleakcyTFsVN3ebaK9qjM6LUTX3Sap6uJqT9I9zLFaZXUhNtBZdZ8nB4w6kNOcSceb3Z+WLmnPsfWPymNIbR26KHZnbi3PeF2ViToNsU3Vi8Zyem5lzgalWG5aoqW4s+AAGfznlHLzHmF1A+ANAJkeG7mwA7lax0D6JQZxpsYqJZXMdQUz52NaAdbm8MIO9j6b+/hbhOr24LRvQan0qp6yapWRpdTJ59UtJv16pNyiJt0J4ihsr98Qnmcfdj9fTjWnS7V2zvogaY6i2lfliJW4lVZpVQbfkwW/riS+Dwnh55PQY5mNP8Auac1T7bHfo1SLbVW7c0CoRUzLvuJPDQLfS4FLmD9iZyaVzCPfBRbByhpQjaE1R2caU35tPqm0ahuVjTHTT2lapki5RZgsPSQaSFIWsg4eBUkLcQrk7lXF1zHHwbM01dJLJTtHgtuGk/huHNv6Pa9/mXb9UehOEZNp8Mw/Gax4xOezqiMNa5lNG47XAs50lty2/Y77i/ErPaLbGaDWpigVXdlobI1Bp0tOI90DKktOA4KXFpJSlWcjBMXVWPfdm6jUKVuywrst69LbfHExP0yeRNMO+paCR9yNXKl9kB2f1vWI/QNQt/FDOsLcu8ovU2vUiWkZV8JUEpTKL7xxSE4AKVOE5zjh6R4n2Eup966d7zL10GkbhXU7BrFJqiZmUl3eORdnZJxJROMpzwpUUBSeNP1wLTnm3HU02b6yGshpcQja3xjpGl2qxt32Fl6fjvwXcq1+WMRx7J2JVEj8Pa18jZ4DE2RhvvG7SPLYG587Xur1+3b3favWlcWlO0jReuVu2qpcsoKnW10x4szlSQ7MeTyck08khQQ442+VgEEhKAcgkRZDpj2N2jS3qPbe4zfpo7p7qzOISt21qVMyczNyTiuZYcdmHQlxwHIOEAAg4JjrfbwVKrfqgdEXR3Z1iqydo0QSCpdRS608Hph1stqHMKC18vHixzj0vc32HR0W2lXbuBltZ6rd2qVIpQuO5aW/T0CRm0EJMz3Lhy8VNpW4sKcKuMgqIBMaFi7JKvEauV0JmbFcWLrBthfYWX150zqKDK2QcuYdSYyMJmxQF2pkAkklle8AF8jgQ2NgLR53NrgDfZQ2YbYLd2d6C23ojaV4VS/aLJTU3UG6jOMtNOzCpl0uHKWsI4eZwR1jtNvbu9sV3ajL0ftTX7Smt6rImXpJVuytaZcnw+1nvWu4B4uJPCc8uWIxJ9gNuFu3VbQPUDSa9KtN1yYsWryqaRMzDqnXG6XNNlTbBWo8RCHGnuHPvUlKfCMUmzN5CO24qLzywhoX7dSyVKwE/X+Z/HG/wAWbGQ09F8UZ7Ep02J4A257r43n+DLWYjmDNcOZKxxrMMjdOXNDfvzj7QLhvbWDqNuL2W3rqnrvo7ofRZO4NZtTbI0qoU1MplJabrtTblGZh5SSoNpLhwV8KSeEejwj9LTTVrTTWCzmtQNK79tfUOyVzDsuxVaNPJmZVxxtXCtCXUZBKVDBHhzEaS3a1byJrdtuNrNPs6dmpjRCyHnKJRXGzlmdmeIomJ1ZHIB1bJQg/ZIaBHvo2Iuwjcz2eVmF8EoN13DkEcseXKGI5GC53bX4o+jhb97AuHX54vt7z5rp+qPwRZco9OqHN2ITvFXPIxrobNswSNe8XNr6rNGxG1z5b3/abbvts+sV3K0+0w180qv6+kofd9p6VW2ZmbCGTh0qZSeIBGcKJ6E847DrFuS0G0BTQla2axWBpKKl33teK9VmpIz3dgFfd8Z8/hzzx0EaZ3ZU60aX6Db/ACtag6w31QNO7JRTroklVKqOKbYS84+nu0ZAPM8Kseoxc125+6HQHce9t1XoXqzZ+qQpDdXNTNImFOCV7xLRRx5SPfcCsYz70x1cHUNrsJfWjTrF7N1c2t6evkt9rPgROj6i0WUY3zuop4RIajwx7JLHu03DdAsWgbjutuK0buod9W1R7qs+vUmv29Py7c3IVCSfD0vOsKGUutrHJaSPshyjxXV3eBto0IqrFD1l100w07q6wVokqlV2mplY9Pc5KgOYPPHURZDRte5vbL2QFha10pMs7cNF0vkHKUhxAWny5baW2SQeRCVrCuE8jw455xGvRsG2paAbxpnVnWnejuoRZNTdqvcNsP3FJylVrM3whb02+5M8ZLQ40BCUpwCVDISkCO1xbN8sboKSnjBlkaHG5s1o9/deedNPg0YZWwYpjmP1csWGUE5gaYo2yTTP1W2aBYNDbEm3Jt5lbnOlutGkutNAN26RamWVqTboIQucotSbm221ehXATwH+CcR5Tf293aTpZdFXsbUbctorZN5SCgidpVUr0vLzUopSQoBxtSspJCgcHwIjUIt+4pbswu0XtxnQvWRjVLRqbnaY1NzUjOszCKvRptaW3Jaa7lXduTLJyUuEDhJGOpjO5u37GHR7cpq3qhuJrmseqFBr1VZMw/TpBEqqVbU1LpQEJK2yrhIaSSeLqYqw3N1bWU8jqeNpmidpcCdgObg27rn5t+DflPLWNUgxvFJGYXiEIlglbF98JJAMb2EHS4A3JG19jbdXzo7R/YsVEL3d7em/T/xmliT/AOKLhdMNdNH9abYqd5aTamWTqJaco85LTVTo1RbmZWXdQApaFupPCkhJBOTyBjRa7NnZhZm9vcPc2kF73jeNnUmQok3V2Z6khgzC3GZhtCQrvQtPMLJIx1zG1bp12XulGkW0PV7aPKananVWyrqmHJ6bqq5lqUnpF5QRgoWyhCFNDukEtqSQscSVEhWBDLGasSxCMzuhAZYm9+4PHHdc34Rvwech5Iq2YTBik8lY4xEtdC0gRyGxddmkamj8G+/F17xXO0W2L2xWpm265uu0Nk6uw6pl9pVfZV3CweaFkEhJ9Zi6axNQbO1Mo8pdtgXhbN7WlMJ+oT9JnG5qXcPXAcQojOD05GNXm3ux82BWxZs3b+qW/WijVNAdaXMUi4KVK06nOEFKUCUXxuAABIUlTgJOQMZi37sQNQrv0w323FoJTbq9udPa3JViTnZeXXmSmpqTVxMzzIBKeIgLHGOakrSCfNEQps3YhDVRQV8QAm2GlwNveF2GM/BZytX5axLGMm4jPLLhzPEkbNAY2SMubmIkbcbX7+V7rdByOuRiIxwmMlooKSDkEf7+nlHKQkJ4/lOY9FcLEL4OF7kH0U8IQgiQhCCJCEIIkIQgiQhCCJEFdD6ojEFdD6oIrG78/sw3T62f8wR7la3vGfVHht+f2Ybp9bP+YI9ytb3jPqgq5F6YOg+0EU19B64qDw+1EUF++MFFrN7qWEIQVyQhCCJCEIKp797JEi+g9cTxSX1HqgjOVJCEIK1IQhBRcbC6QhCCpJvukceOQTjqcRx4KyNlkhCEFYkIQgoP4SEIQVSpL6j1RJE6+o9USQVrOEhCEFNIQhBcdIgrofVEYgojB5wUmcqhCEIK5IQhBVyJCEIKtIor98YrRRV74wVkLLkqWEIQU3cJCEIKhIQhBFIvoPXFKKq+g9cUoK1nCQhCCg/lIQhBRSEIiM55ZzBLX2VNfQeuORIfrpn1q/JHHcPLrzjkSH66Z9avyQVzW2Flw19XPt4hEV9XPt4hBVN5SK6eg9UUIrJORBWv4U0IQgqUhCEESEIQVzOEiunoPVFCK6eg9UFmVotdRhCEFQkIQgps5SEIQVqqo6H1xPEEjhGM5iMFU/lIQhBQSEIQV7eEhCEFh/Crp6D1RGIJ6D1RGCpSEIQWNZB2SEIQXICRVQRgjxilE6Op9UFhzQeVVhCEFSEhCEFZG4kbpCEIKxVAsAAc4qRx45EFXIkIQgq0hCEFczhIQhBSVVHQ+uJ4poPhiKkFx0hCEFNnKQhCCtSKEz9YcMV4ozP63d+5BF4veXKWdT4gGOjbe+ept0f9jn/SpjvN582nh8kdG2+DGpt0j/7jn/TJgqX8q9hXU+uIRFXU+uIQVreEhCEFlIQhBEhCEESEIQRIQhBEiVaw2krIUQOeAMk+oRNEqyAkkgEDnjGYD0S19l827dZNzMpu33RKp0zNSswrUS6WQplwocUhVSmELbBBzlSVFGPHjweRMbhnY97IkbT9vMreF6UZElrVewZq9aLjeF0uUIzLSQJ5jhSorX48bih4ADqtG7EXQCT3Pzm5e5dStSL6dfuydvB22p6Xkk056cemHJhLS1IbDimW3HQoIJ58CQokZEZnG2ssAMqGAcq5HKj48/Tnnnxjy7J2Q5aOrlrag6iSdHpfz/Qv0M+FR8LuhzNlbDcqZac/wmRRfGXFukufG0NawG/tMBBJ23Nlo+bH+I9s/bBUMOfRIuUqGMDIZngevX7kba24bd/tj2/1mzrB1z1Ut6xqldSX5WUafWrCWeEpU4+pIIYaPEUhxeAT05JUU2V6PdjppLo7u0pm7CiayaqVi5ZavVCvJo83KSQlFPTSXgpCnENBzhT5QvBzk8skx7tvI7MTbRvWqMvdmoshXbV1Ml5QSLFy0OYDM2ZdJyht1Cwpt5KCSUcScoJ5GOVl7BcSw2jnETQZHPLgCdiDytf669VMh5zzdhlTVzTsoIqVkUj44wJBI3WQQ1zrFoJbcg7jYBa7faD7MezP0P0Lqd/7ddyibv1Xen5YyVGZuyRrbNZQ66e9StqWQFISEFagtR4eQGT45rexD1t1N1s2bSDup1SnLhnLZr85bdMqcynL05IMsslsOLwONTfelvjwOJKU9SCo2yW77HQ2+0u45eoXBr1q/cNvIXxrkGpWSlHJhOeSDMNo40ADlxIwYzsaNaN6f6CWDbmlul1t0y07GpLAZkpGVb4UNJ5kk+KlKUSoqOSSSSYhlfLtbDiLqx7GwxlvyWm9yeSVyvhC9esuYjkiDKdFXz4rVMlEjZ6hmh0TS2xjbuTY97k+/gLvVz3DQ7Rt+tXNclVkKDb8hLOTc7OzTqW2ZVlCSpTji1EBKQASSSAI0hO1Q1rsHeZv/syR0SrzF9W41J0OyJaoSWe5nplc8tSu5KscQDk5wcQ5HqOQzG6XrHptT9Y9KdQdKqxUp2jUy46RNUeYmpdCFuy7bzZQpSErBSVAK6KBB8RGMHaR2Le2napqTQ9W/dVf+rV70lZeo7teMuiXpzvAU98iXYQlCnQFHhWrJTnljAjn5wwmtxGOOlpgGxagXE87eS0T4K/VHKeSX12YsUfI7EWxSRwRtbdh8Rli57/wbED5ifReA+yApRyU2ZaR07qpi9aeyQATgplHgc48OXWLgOx+WB2Yen5IIyxX1D7rzp8PkPhF02+bZFZ++rS6gaWXhfN22NTZCss1xqbpDEu66442hSAgiYSpAThXPlmO47Xtq1rbVNu9D2729dlx3VQZJucbTUqk0yiZc8oWpSipLKUtggqOMJ9GcxyI8BqBjj623sGMNHvXDrur+DS9KKPKTXvNbHWGdzdPsaC0i4dfd2/C+fPbt137RK5qBaWnyp01C7i5bMyzKJKnqlLuzYxKtgYyXFttIIB5jCBnnGW7tItolL2X7Ldi+nL7Es5f07cVcrN2z7Y4g/U3pCV42+MD3jaUpZT4Hu1K5FRjNftn7EnQHbhrxbuuydS9RdTKzSZh+fptNrMpJNyrE6vPBMZZbSpSm+NfAknhBOcZGYuc369nrYW/el6YUm9dR72sFVsT85UJNyjMSzvlKphpttaXQ+hQwO6SRw4OSrOQcRoFD02q2YfOybeV2zd9mi+okeRJ59F9k5w+HXlqozpg0uHF7MMpy6Sod4dnyP8ADfGz2b3LWA+f4V/wV592fmnNsaxdlDt50qvWRM9atf089qqkwo8JWw6p5KsEdFDOQfSBGHu5/Y7mtFPuerDT3c1ZUtZJUoyr1Up063PKZIxwPpllhtZA4RlPXhScRstbbdBqLto0K0v0Ht6uVu6KJbNJbo8vPVANpmJpCVKV3jgbAQFZWfegDlHtj6UKQOFSAtGQkkHzM9fux6RJk2mqYoWVQu6NoGxtxZfDGEfCdzNljHMUq8p1JZTVk0rw1zGvDrvcWnQ8EatNt+VoKUDQOqbYO0/0b0OrV0t3xVqDqTbLExUmmVoTMuOOSz3JKiVgDvAkcXPAGYzxeyLnUHa3oOoE8P0RwSfAD2pnufzkCLoNSeyL0s1L3kSW8qo6w6l0u7W7hpty+0rMtJLki7KBoBoLU33obX3CM+dxZ6GLi99uxayt92mtl6d3tfl5WFIUavCvMTNGaYdcec8lel+6Wl9ChwcMwo8ueQDmNPo8nVcOHVtJG3+Uddnu25X0fmr4VuB4xnXKmaKuV73UMTW1LhHptJvq0tFgedrABYF9gPY36BbrtpelWvt76i6t27c1eFRMzKUyYl0sNGXn5iWQUhbXFzQwgn0E/di1vskbclLM7V+n2fTH3pul0advOltPPEFSkyzUw0nOABxFKMkjkY23NpO2q3to+gNj6CWrcdwXZb9BE0WalVEtImZsvzT0ysrQylKE4W+oAJA5ARZPt07I3THbputmt11vaxalXNcrs1WJw0qflJJMoDP99xpK22w6QnvzjnnzRnlmMyZDfG+jfTxhroy0uPut+xXj4aH2ypc2Ybj1dNNTVjJmUTXM2aXOfpBAtp9ki97rCd7IBtmuWlvK0v1NZpc1MUWo2lJLknVAhuYm5KccK2Ur6Jwlcso5+M8Yys7we0n2iXZ2e+qJsnWK07mu27LKft6n27Lv8dUTNTUuWCH5YZcaCOJaipYA804KjgHJZui2l6L7vdOnNMtbLbVX6Wh3yqRnJdwsTtLmOEp76WmE+c2vHI+CgMERh2o/sdDb3LXEzUq3r1rHW7cS7xqp4lZKXccTk+YX0N5Ry5cSUgnxjk1uBYrTVdS/D9MjJ7A6jYt2tf15XR5P6xdO8dy3gdDnR89PU4M46PCYHtmZqa4XPLT7LRfba+/l5j7HJsmryFr7ntRZiSnG6HUJuk0WVfcBDbzksh91fCT1IM2kHxGMEAjEWOaagjt+J/kSPo3VwEjoMMzXj06EcuvMRt+aPaJ6baEad0HSnSa3ZCzbFpbRak5OWRgAk5W4tR5uOLOVKWrJJJ9UY5aH2RGldB3uTG9pGr+pU1ea7unLx9pHJWREiJh9LgLPGG+97tIdIB4uIgJyTiIuyXNFQUNLG65heHOPnydvpVODfCpwKszTmvMOJtdA3E6SSCBoGo6i1rI9dthqa3cjYFZcFtFcspCcecjBH3I0i91dVa2v9tPUdXb9lJ2UtSV1Epl6OOpYUsmmuttFbqQkEq4eBZIAzgHx5Ru6qDnAEpyklPDn0H0xYpvL7O7b9vdotKRqvTKhS7xprKmaXclIKWqhKIUcqbUVBSXWSrzu6WCArKhgk52POOCVFZSMNIfvkbg4A8EjsV4d8FzrBhWUMbqJccic+hrYHwSlny2tfb2gO5bbhYnO2d3ubaNStoNO0p0g1gszUm7bir9NnUM0ecRMmSk2VFS3Jgg4ZJylAQvC8npgEi7HsFrIrVpbDqXVqzJTEimv3RVqzJJcQUFcopaG21gEA4PdL+aPF9L/AGPJtmtC7ZSu6har6narUKXcSv2meZlqexNAdA8thIWQRkKSkgKBIPyZ8LVtqi2db9Ita26ZT6Jb1PlmpORkpRkNMybCEhKGm0DklCQAAPACOuwbB8QfiZxHEdIcG6QGm/vW/wDV7qfkygyLB0/yRNNUxmY1EssrNFzp0tY1voOTYcbL91eFYAOSCARGi3aWmFra0ds7qRpNfEg5UbPuDVG8aVUmkrKfqa2ahlSFj3q0ngWPEKCTG9MpOfQBkE+kxiEsnshtLbG3qTG9WU1d1Kn7xcuqpXWKK7KyIkQ/Nh8KZ40th7u0CZWAeLiISnJOI5mb8Blr307WNBax93X8rLWvgw9ZMNyfTY4a2RzJaqkfFCWtLiJSbtNx8mxF9XYrAVtx1O1J7HLfjdGluqS5+a0gn3mpGvLba8yfo63CqTrMuB0W0FK4k5GQHUHmEmMunbv663nbe0HTNnSu5p6Xs2+LhalajUqVMFBnacZJ2ZQy26jo293aSTzSpJweRi93fb2b+jm/KSsl2+q/c9iXXQnFiSrdGallzCpVeSuWWl9CkqaKwlzpkKTyOFERTsns3tMaRtEmNmOqd6Xprtpe093tIfrSWJadoSApK2m5V2XSkJDTgWtBIPCFcHNACY6iDLWIU0NThsFmwPBLDq+STy0bcX7r1LGvhA5LxfGsCz5i0LnYpTPaKyMMJZKGXaJWEmxeBY6TYcAfJCwD7PthXZa6gbTra1o3AbjWadfjsq9NV+nNXRJ0v2qdQpY8nEittT61YQMKOVOD3oxHjXYke0TPaSUk264+LcFFuHyAzKsOmVCMNFfJI4uDg6DrGVq3/Y622qRuqRrVe1t1gue0WZhLjtGXLyUuZhtKs90uZbb7wDP2aOFQ8MZObpNp3Y/6ObRtwzu4axdU9SKxMhqoS8rRZ2Wk0ScsxMk5bStptLhCE8KU5OcJBOSSY1yhybiEc9LIIGQiE3cQ65d6n38r2TOXwosnyYJmKgZjNXWvxKJwibLCWxxEuJEYGo22NtWwAA73WFvt+bZrNkb0dLdVRJOu0aftORdlnVKCULmpGecLjRUeXJLktn++DrzjKfvU7SPaTenZ76nO2ZrFZ1y3xeVnroNPtyUmeOqMzUy2GlNPyg+qsd3xOZUtIHm8irIjJRur2c6J7ytPZfT/AFoo0zOy0rMKnKZUpB4y0/SJkoKC7LvDJSSlRSUnKVA4I6Yw/wBF9jnbe5G5GKhWtfdY69bCHMuU5MrIy7j7ZGO7VMIb4k+GFJHEPDEdziGCYnBVVUuGBjmTjcF1rG1l5Xk3rN07xzLWBUudpqinq8FcdIjZrbNFqa8M/om7Rcnbnfgjpfscywq3StPtxmp87IuMUCr1umUWSdUkpTMKlWnHHCj08KprgPoUCOoMYANwOol2aW7yNzFz2TU36JcSrouanNTTYIdaZmHnGXi2eWFFtbiQodMk+EfQE0h0Z0/0N0+tXS7TO36fadkUdgS8hISySEoSCVFSle+W4pSipS1EqUoqJPOMT8t2H+3s7mJjcTdep+pV4vTF0u3XMW3NSsginTL6nS93ThS13qmkuFK+Hi87hwcgkRxsbyFVuw6koqR13Rm5dxzzb9S2jpH8MPLNPnfMea8fhd4NczRHEGa9Qb7LGvsbC7A2545WGTX/AGWN7VuyKtC8brpXkmsd839Q6vWEOpw5JyQk57ySSOeYCEK75Q5HjXg+9EZt+wk4x2elo+aR/wAbLiHnq55M8rr8vo9cXib2tmVn74dGafoxd15XVYNGlq5KV1qdo7DC5hTrDbyAgpfQpGD3xVxY4gUpwY7Bs22k21sz0Ipmg9oXbct60WUqM/U25+poZZfU5Mvl5SCllKUBKSTjlz8esd7hWUZKHFvHg/kxEGfQb3957rxzqV8I6kzP09kwrEpXuxOSvfUObpOkR6C1ul199GzQ3yC0t9hO1SyN5G8qvaJ6gVu5rfoDzFxVRUzSFttzKXGH/MAU4g+YorV4c8R7P2sHZ76UbEHNGUaZXbe10JuIVJU4K26w53PkwbWO5CGxjIcUCRGxJtE7IfSfaJuEmtwNo6van3ZWlylUlEUypS0m1LNJnFhSyFNNpX5nCAkZ9eTzj1Hf12bOn+/kaae7fUu/dPxbInA0KOxKuicS+EhQcD6FYxw/Y46841JnTV4wmWHwh45cdJ9CR9a+laj4eFJH1Joa2nxCduAshDZGeHy8MeLaOSC4j8JWn6u6b1vU3sL6JbVvU+bqddldMqRV5eXaBLr3kpbfKQOvNCHD6hGCjs09vvZz7jqZelr7r9SKrpvqbLzbTtEecuOXpcnVqctpJSlC321tqdQoq83PEQrOCBy3SNFNJ6Xo7o/p/o1S6nOXHRLdpEtRmJicZbQ7NMtI4Qt1CEhAUfQkBPyRiL1/7BLa5rBedVvCx7tvjRGZn31zM5TaSwxNU1bqjlRaZmEqLKSSpRShWCpRPyDu8x5Onlkp6lsTZCxoa5riRt6eq8d6KfCVwPDaLGMtYhWVGHQVlQ+eGpgBMjDqsGuYHA6XNAvz9QVqdjbDexWr2vVC0JsDXq9rk1NLaKlT2ZG6pd2nTTrTgV5OiaaY7lyYyji7lKuJQBxnhONky6ENS9m3A0gh5Kac+htJPvgGlY5+oZjFbtL7FbbBtcvel6mz9TunWO/Ka95RSJiuhpuVpLoHJxqWZSEqWnnwrXxFOTjrmMuNXpDVVpU/TXX1sNzDDjAdQBxI40lJUnPjhR6xtGW8LmgppNcTInm+zdxbgXPfZeD9fuo9NjWLUgocUqsQhgAvJU7HUSC/QAbhpAHsne47rTg7AZYG9/UTmUq9xtTJyMYHlrPPB8Pl+WMufbwau6k6a7O6JTbDqtTt2Sui7JahV2bkXlNuqkfJ5h4y6XEeenvVMISSn7FK0/Zx67sn7JbTPZFrFXNYrM1a1Eviqz1LfpKpCrSkk2wy066lxSkllCVZBQAMnHpi/PcBt40y3L6YXFpDrDRE3FZFRQnvEBZQ/LvJUFIfZdHNtxKglQUPEegkHpsGytVRYJJhurS86rH0PZerdVvhA5WxLq1h+b6eJ09BD8X1sLSC7w76vZcRfsRfkgXWqpsm2G9l5qftdoWtW4vcazRtQeCamLhkU3VI0r2jWlxSe7MottUwVFKQePJ7zqkHIjxHsbhb7PacWu1aflgtJMvcPtUZofVvIw2e6DnoVwBJIODknlyjLhSvY6W3GUuiUq1Z111lrlqtPpdNILEk0XEeLZmUo7wAgAcScL68xFzO1vsc9GNqe4yV3Eae6pak1KblTUkSdBnJeTEjKsTQ4Q0FobDxS2nCUkqKlAAqKjzjU6LJlcKimf4DGGJwLnBxJIH6V9A5s+FNk1+D4/SsxirrX4jG5sMckRbFBe9mNs7bm19NrAd1mCadTjHwQM8vEiOSDmKSGglJTywcD7kVuke3g7AL8lWDbflIQhGVNIQhBEhCEESEIQRIQhBEiCuh9URiCuh9UEVjd+f2Ybp9bP8AmCPcrW94z6o8Nvz+zDdPrZ/zBHuVre8Z9UFXIvTB0H2gjjqUCo9Yrk4Tn+AI42Oefkgss4UYQhBTSEIQRIQhBcc7m6eGYorOTFYnCTyigTkkwU2cqEIQgrUhCEFXIeyQhCCrCpueEU4qOeEU4K9vCQhCCykIQgoP4SEIE4BMFQTZUVkFUSwPM5hBckCyQhCCykIQguOkU3PCKoGc+qKKzk49EFJnKkhCEFckIQgq5EhCEFWpV+9MUYrL96YowV7NuEhCEEdwkIQgqEhCEEVNxQ6c+sU4io8Rz0iEFazhIQhBQfykIQgopEUnBBiEILLeVRUQTkRy5D9dM+tX5I4Uc2Q/XTPrV+SCvXDX1c+3iERX1c+3iEFQ3lIqo6H1xSiqjofXBWv4U8IQgqUhCEESEIQVzOEisg5EUYqo6H1wUjup4QhBcdIQhBTZykIQgrVUSskgcoqRRR74RWgqn8pCEIKCQhCClE4lIQhBWP4VdPQeqIxBPQeqIwVKQhCCg7kJCEILlN4SJ0dT6okidHU+qCyqsIQguOkIQgss24SEIQV6RWSoqznEUYqN+MFXIqkIQgq0hCEFczhIQhBSUyPfCK0UE9RHJwOHPjmC479ipYQhBTZykIQgrUijM/rd37kVoozP63d+5BF4rehIadI9EdI2+c9TrpP/ANxz/pUx3W9vrTkdJ29/2Tbo/wCxz/pkwWNIV7Kup9cQiKup9cQgspCEIIkIQgiQhCCJCEIIkIQgiRAjIIPSIwgCsEXFiuMJYBK0pcWEkAYz0islASnhBIieEDuLFYawA3Hu+hScCRzAwYlUylXESVZPLPoHoirD8UBsbrFgLWVJLQSSSSo+GfCJVBQIHFkfLFF+aQy28466httA4lqUQAkfL6B8uY6y1etslxLXuhobby1BCGVTzPGtROAlKSrOSSBj0wLgOSAr4YJBswF3zErtykcWElWMejxiXufNA7xeR0PiIpyzhdPH3iVDh5cPQ/LnxHT8ccuDbhVAWN+4VLuQAcKUFYAzEQ0BglSir0+mKkIFY0C1rKj3CeLi4lfKPAxBMuhKlKGeeMD0RXhGAE0C4NuFKU5IOSIkDQBJKln7sVYQsmkKn3SeIKPM/LExSD15xNCM97rJaN9uVKEBIwMgeiJVNIUSr7I+OByipCDdjcLGgcWVJLQAwVKVzzExQkp4MDhieEZJvuVktHkqCmEqAwpSSPGIpZCVBXEpR+XEVoRkOPCzYeSlCcDGVeuI8Ixg84jCIkXWCBe/dSKbSognMTAYiMIxYIG2SKa2krIJyCPlipCM9rLKpraSs8WSlXgR1EQS0ElRKlK55GfCKsILGkcKTgHLmRAIAGOfrieEYLQeUAVLuG+Hh4Rw5zjETBCQMdR6InhGUAtx2VPu/PSrjXy8M9YlLCSQpSlFQzg+I+7FaEZullS7pPm81ZAxn0xFLYSkpBOTzJ8SYqQjBNxZAAAAOykDaE+9SAYKbSrGeg8InhDvq7rAYANIGygE46ExL3Y4iolR+TPKJ4RFrQOFNpI4VNbSV8IVzSOo8DEvcIyTlfUHGekVoRIbKIbvdUBLoBKiVEn8UVeHr5yomhEi4nYo1thpHCl4Ukg4GREeHnnJiMIhYLBYCkIQjKkkIQgiQhCCJCEIIkIQgiQhCCJEFdD6ojEFdD6oIrG78/sw3T62f8wR7ja/Jto/JHh1+f2Ybp9bP+YI9xtj6016oKuRejlZKEdOYxEkRV9iPADMQgss4SEIQU0hCEESEIQXHUq/emKMVVk8hFKCmzlIQhBWpCEIKp/KQhCCgqKiSceiJYirqfXEIK9vCQhCCykIQguMXHUQkQV0PqiMSLJGMQVjGg8qlCEIK1IQhBVSuIGyQhCCrCiDjMccnJzFeOPBTZykIQgrkhCEFXIkIQgq1Kv3pijHIIB5GKKgASBBXt4UsIQgjuEhCEFQkIQgouK48IQguS0bJCEIKp/KQhCCikIQgst5XHjmyH66Z9avyRwo5sh+umfWr8kFeuGvq59vEIivq59vEIKhvKRVR0PrilE6Op9UFa/hVYRMv3xiWCpSEIQRIQhBXM4SKqOh9cUoqNqGCM88wUlUhCEFx0hCEFNnKQhCCtUyPfCK0ceKyPeiCqfypoQhBQSEIQWW8pCEIK9VEE8+cVIpo8YqkEdYLjuHtKEIQgiQhCCtZwkASCcEjlCEFNciEQT0HqiMFx0hCEFlvKQhCCvSKjfjFOJ0EDOYKt6qwhCCrSEIQVzOEhCEFJIrpJ4RFCKyCMYgov4U0IQgoMO6QhCCsukUZn9bu/citFGZ/W7v3ILK8Tvf6y96jHSNvP8AZLuf/sc/6ZMd3vf6y96jHR9vJH0TLnGeftMf9KmCK9tXU+uIRFXU+uIQRIQhBEhCEESEIQRIQhBEhCEEXSLmvuy7Mckjd932raQfDgYNTqTUr3/Dji4A6tPFjiTnGcZHTIj8C4dZNKrWbpE1cep1g0KXnUpdlFTlal2RNNqHJbXEscaT8IZEa33slKWlZlvZqp6WlXx391AKcaSvB4KZkAKB/Jz+WLRdGOxj1e3QbU6Dubq+tMo3dk9b/ltr27PU5U2hynMtkS0suZW5hkLQgBAQjhSFJBxhWfOsUzjVsrpaGip9bmC5JNh5/SvtvIHwXss1WT8PzjmXG/iUNU90enwTI7UHvYLaXbj2NTiQNP6dzWlVSn1qSlapTKnJVSmvNh1mYln0utOpPRSFpJSpJ58xE8/VqZSZCbn6lUZGmyLKVOvvvvhtDKB1UtaiEpA9J5Rqf+x79w97sao6l7ZazWp6oWK5QHbjpEk68pxulzLD7Tb4YCiShtxD7RLfIcSc4BKo6b2o+umrO83ffS9imnd2i1dPKVWZa21sLmlNSk7VlthUzOzvCUlaWUOKQhGcebnq5kchmfITh7K1rTd50hnfV+z1XBf8DLE48/1OTJatogp4vjD6i3siCwOvTyXdtN+b723W1nbGsmk941WYpFp6o2BdNWRnilqdWpeYeAHMngQslQHiR0jv09Py8jLzM1MuCXkmm1POuknCEJBJV9wAxpibzuyZTsg0hp25PRbcW7eFaoM5KOVZDEoxT5uQQpwJRMyjrLq3PMWW8oVkkYJzzjOnsP3cXTul7Oi6tRL5fVUNS6DSK1b9amwOE1CZl5VXBNEeCnEFsqPioLIAzgWYPmeaac0VdCI5ragL3BHvHB9F0PUr4OGH0WBwZpypiDq2gfMIJC6IwvjkJ2u0k+y4bg7cgb8rAtqLrLvc7Wrc7fOnujd2VSz9KKW/Muy9PTWnKdRqHSEPKaE3UXmiC+46eBRBJOSEpQAlQi8Dbj2E94WvqrpVrPU90mld1zNtXJSrim5Wj0hyeMwZWabf7lMyX+RX3XDxFPLOccow+9nftp1o3jX5Wdvmmupk3pjac1SGK/dU4lxzu3JeXIbZCmmylbyg7NFKW1K4DxkrB4RHsuuWle4jsdN0un85a2qLtYlnpVNdkpyUU61K16SS8ETEpOShXw55JBJK+a0lJ83l5VhdY1zG4pWwukGsguLrAWNrAeQX6bZ7y9UQzu6c5KxWnoZW0wLaUU4c+UeHd5lmdw9+5sLkDc7lb2iUqbW84FLRyI9I69f9n3I88ufWLSezaqxRbu1NsK2qyTnySfrUvLvHOMZaWsKA9eIx09pXvZq+gGxWnaz6VzLkje15op1PteaUApVPVOSypgzIzyK0MIcKSrKeMozyzGB3Z/2SCN6ujbu43Wvceq16/cUxNKpaJphqpzc2lLikeVTzsw6lWVuBwhCeYSoK80nhHrGLZpfHVMoaKISSEaiCdIaO2/c+i/MPpb8HShrsvzZqzXiBoaJshhj0RGWSSQfKAAOzWjkm/B4tdbl8hVafV5WXqdNn5WpU55HfMTEvMIcaeQR1QpJKVD5QY/CuPUGw7KmGZS8L5s615t5BdaaqVVYlVutjlxJS6tJIzyyOWY1Neyp151e2o7563sU1Au565tOqjVJ6gIZTMl+UkKiw2pbM5JqXxENvIaILY83DiDgFKo4nskKVl5jXvQcPycrMr9wU+E94ylZAM87hIyDHDnz3bCnYg6K72HS5pNrG9u63LCvgYyO6i0+SqitvT1URmiqGx6tTAxzgdBc2x9nSRq253vvt9LrEg1TV1hydk2qQhgzC5px9KWkNBPEVlZPDw8PPizjHOPw7b1BsS81TTVo3rad1OMJSt9FMqbM0plKiQkqDa1FIJBGT1xGNu/8AcRt5e7Pe8bVk9a9GZmtOaOTkgmnJueQXMKmDRVthlLId4isrPDwYznljwjDl7G1lZaX1R3R9xLS0qv3LUAHu2koJ/rua64EdrNmhrK6Cja3+UBNwb2sL2968zwP4PT6rJ+NZoqJXR/a18bQ0st4gkfovfV7NtjYA/MtqWoalac0Osm3K3qBZlKuArbQJCbq8szM8S8cA7pSwvKsjAxzyMZj92v3DRLcp79XuGv0ihUhvCXH52Ybl2kEnABcWoAEkgDn15RpWdpdJyj/bLpWqVlHXTcNkAKUwlSirhlQACRnkfm8I937VbdFfG/HczbWw/bSpVz2XJVxMlOCWVxS9wVrjUhxx1Y5eSSaQslfTiC1c+FOemquoDI/jDCy74pNDW/zht9S9Xwr4Fs9bNgr4q21PW0vxqolfHZtNGLX/AAjrO9h8m/0rbKtq+LPvCVmXLQu62boSwUh802oMzYZJ6BZbUoJzg9euDHVbh1x0gs+oKo11asab2vWEq4DLT9blmHkfbIWsFP8AjARaptc2LWDtY2vzu3iwKxO21ctYpr5uG7qO23L1CZqjzfAqcaUUnh7snDSSCEhI6nMYSKL7Htn6lP3VVddN2tIkLgen5kSE3L0tM7MT8vkqRMTT02+hferBBU35wSc4UY7rEMWxKOON0VOHOcLm7gAzbg+a8hyN09yFX4hXNxHGn09NAQIiKdz3zNN/bDGkho2BsTexHG62oLfuSi3LItVKg1qlV6nLOETMnMNvtOY64WglJ+eOwxpJdn1d+q+yHtMqZtbl729u7FnLpXZ9ak5Z9w06pMqbcXLTbUuVFLTqShggjBwpYVxEgxu24xyPMxZlXMYxKB0jm6XtNnD1XD+EN0KkyHi0FGKkVNPUxMmikDdGpjxtdtzYjuL/ALB+Dcdy25alNVVrpr1FtylBaWzMz823LNBSjhKeNxSU5J6DOTHBoV1W9dMgKxa9wUK4qcFlryinzjcyzxDBKSttShkZ6ZzzjD72+zbTvZ/1NDzLLzfuzt4kOJCkj+uuuDyiyns3N0NobM+yGv7WisNSKqpK3jWJSh0zhCFVSqOtSwYZSkY5cQK1nwbQsnpEKvNDIMRNHK32QzUSTtzZdnl34PFRi2SIs1UExfUS1baVsIbe5cAQ7Vq89iLbDclbIb+p+nEpX02vMagWRLXL3wlzT3KxLCaDqsYR3JWF8XMebjJz0jtFVrNMoEhNVOtVGRpVMaSXHpqZeS0ywkdVLWohKR8pI6x87HbFc1xah79dA9QL3mEV296zqXTKnUKg+0O8mplybBU4CRkJz70fYpASPexuxdp+lp3YDuwS6226j3IzIVxgK4vqjXIg8j4R1mX87ivpZ6rw7CK5G/Nhdbn1u+Ce7JeYsIy7JWeI+u0BxDABGTI1hAGshwFzY3F1dKrW7RXKSNX9LisDlm5JP8neR+5b2qOnN0VJuj27qFYtxVdSFLTKyFZl5h5SQMkhtCyogAEk45YjRz7Onst2d/1raq3K1qhTdMvczVJSnKZVbrU8Jwuy6nQviK0cGMYxg+ox6T2L1pyVl9qLS7VZRKTK6RKXbSfKUsJQX+4bda7wYGU8XdqPD/CjqKDPtZM+mMlMGxTGwOoX3P6l6pnX4FWWcOo8b+1uNmetwmISyxGnLNy3UBrLyNx3F/ct0y5dQbFsl+Xl7uve0LWmH0lbTdSqbEqp1APMpDq0kjPLIjtKajT1yLdTROyiqaWw8JgOgtKbxkLC88PDjnxdMc41EvZHrErM67bffKJOXfc9x9Rx3rSVf/Km+QyD8gxF23aZb2U6E7DNAtventUSzqpfliUuXm1MLIcpdCEm0l9YKeaFPcRZSRzA4yOgI7qbO8cdRVRTNsIAN/MngfTsvJMI+CVW4nhuXajCpvEmxh8gLNAAibHbU+9zqABJ3A4tytgu3dSNPLtnlSFqX7Z1zzyWu9UxTqtLzS0oyBxFDa1K4ckDPTmPTHdlFZPDwqxnwPUeuNL72PNT5NnepqIWZaWYWjTybHElhLalYn5MYUAOXq+SNz5tCkAghRGOWPXHa5OzF9s6IVhZouSLXv3te686+Ep0XjyDmmTLcNSakMYx2otDL623tYF3yfO66vc1/wBmWYiTVd93Wtaa5jiDHtnUWZUPkDJ4O8UnixkZxnGY67XdYtKLaTSl3HqfYFBRONh+TVPVqXY8qbJAC2+JY40cxhQyk56xreeyRZeXm29pDczKSs1l64BwOIBwCiWBwT0z8noi0PSHsatWtzO0yh7pK3rbIm7Z+3jVLct+oUtU2H5BhtQl21zKnAGCpDQ4W0NltPEAoZHFHQ4pnGqZXzUFJB4jowDubC3vXs+RfgtZbqcoYdnLMuNfEoayV8QaIi86g4tFrO9LkkAAd1uc02pU2qykpU6VUpWp015HGzMMPJcbeSfskrSSlSfQRE1VqtLo9PmKnV5+WpdNYTxvTMw8lpplPpW4ohKR8pMapHse7cJfUvqZqntnrlbqE9YiqJ7oKTTph1biaVOsuJbmAxxEhCFIWjKAcFSQochk+S9qtrprJvB35SWx+wrjmqbY1NuCQtGRpXfFqTqdXmEtqdmpvAPGhsOcKUq83AOMHOcnPzThbMQZHqe52gN/pcW/12XBZ8C6u+6BU5JqKxjKemjM76gtNhThodqLQT7W9iNXIO622LU1i0tvmfdpVmakWJdNTSCVS9NrMvMu4HU92hZJAyOYj0oOJ4ONSsZIBPhn5I0f97XZTaldnTp/ZO4ey9bfdOGarLSE9N0uQVSJyizjoJYWw6lxSlt94nAUpSVZKeJKh7zZy7Lzc3cW67aDp/qZfD7M3fcvMTNBrkylvgE3Oyy0pL3D0BWlbKyByClKxyjn4HmqWasfh9XF4cjWhw3vcFar1h+Dvh+DZdps4ZYxJtfhsshiJ8N0b2SAXsWu3sRuPS3mrxZ3WjSWnzE5Iz2qem0lOy7hZdadr0ohbbg5FK0lzKTkEYIzHHltbtGpl9ppjVzTGYmHFBDbaLik1KUonAAAc5knAxGi5S9rMhvE7TfVfQJmu0iyl1q8btfRVHKYma7jydUxMHzMp4+MNFOcgjPWOobltnklsp3n2Foe5dNM1Ffl563akaomjtyXH380g8HdAqA4Sgc8xq7+pNU1jqg048IPDL6hz9C+icM+Allmoq4cI+3xGIPpRVeEKc7MLAbay8NPJHzXX0D6xXaRb1Nma5cFXpdAo7IBem52ZQyw2CQAVLWQlOSoDmepEcO3LytO8ZOanbRum3LolGXO5cep081MobcwDwKU2pQBwQcHnggxjY7YhLT/AGau5JhTTTrAkaOrhcSFAj21kuWD9yMU3Yv67WPtd7P7eXrTefk0lQaHdxnAw0lKFz8x7WSiWpdtI6uOLKEDHPzj6I3CszSynxJtC9tmlhcTfj3r5eyn8HubFsiVGcKWYmeOpZTNgDb6i8R2OrVtcvtYA8crZgrmpmnNFrSaHWdRbIodeQUJVJTdYlmXwVYKQWlrCuYIxy55HpitcGp2nFpzjdLubUCx7eqHAl3yefrEvLO8CuiuBxYODzwcR86G5dT7q1/3RSOsupJl6pd1w3fJT8y8tAUGE+VthLLOR9abSlLScHGEYja/379jWN7evTGuMvrNJWEHKFTqMZB63ETiuGXK/PD3eII4u+HLn72OjwfPNRiEc0tLT6vCdp5G/K9e6mfBBwXJGJYbR5qxcwMq4nve8Ql4jkaGewA113Alx9rYC17brMEnXPRdJUPou6W8CU+cfdLJ4SPl+qx22177sy8kzbto3ba11NMFKX1UyotTfcE+9C+7Urhzg4z1j57u3PZbJ6/7yFbSG7splrOIqVapya4aOh7zpEOEq7jI9/3J5Z5Z5Rs3aI7W2exf2r7vNYFagyOqr01Jy1Uk2faf2vQzNtNrlpdpeHFlaVvTTWVYylIUYll3OtVWa5p6cRwsuC7UCbjtb9a4XW34LGXMrMgoMPxs1OJ1AidFB4Dma2yu0hxfqLR7ufcs0l46m6d2L3AvTUOyrM71OWxVKoxKl0ZAykOKBI+UR+zblw0K56c1V7ZuGi3HRXVKCJqnzSJllahyIDqFFJx640qtm+yC+u1Xrmq+vW4jcNM27Jy9RMmZ6aS3OzM7OuI7xbUu064lpiWbQpKAEDl70DA4o5mmNb1U7IrtAqFpDI6lIvrSOpz9NZqUvJud3JVmlzjoaRMmW4ihmZl3FKJUnJPAvmsFOKIeoEwa2eWACFztLXXF9za5HZbBifwLMND6vA8NxkS45SRmSSDwXNZZrQ5zGTE2L23tYjc7WC3TK5ctDteluVe4q9RbepiSErm56ZRLsoUTgArcISCfAZ5x0f6OOjCA2o6vaXBByc+6ST5n+MjGJ25jctM9nffvEyw+0a9RVeegKCh5TkHB+Q5jXp2edkk1uu2uXRuYZ1XpFks056rsmke5xE0p3yFtSx9XC0cIXgDocfLHaY9miqgrTRUcIkOm/NloHR/4OeXMaye7N2YsXNFG2oEAHgmUkuaCLlrgRfccW25W7lQtRdP7yempO1L6s+6JhlrvXmabVWJlxtGccSg2tRSMkDJ5Zj9KuXNQrZYdnLgrtFt+nAgGYn5xthvPLzeJagAfkzmNQT2OU3JDc1rrONyMpLBzTmXdV3bSUnBqbCsZA5+qPNt49U1N3+9qRV9r91X/ADNi2G3dj1m0liaKlyVHl5dpSnH/ACfkhcy73alpK+f1VoBQCRngNz+44XHWsh1PkdoDb9yfP5lt1Z8CxkWfK/KrsS0UtBAKiWYx7iPS11hGHEkgu41dr+i3EUa46MYCRrBpaDzOfdFJnl/Gx6PQq5RLkpctWbdrNKr9HeyWZuSmEPsugHB4XEEpVzBHI9Y0je0j7Jyxdh+j1kap0HU6rahVGr3S3QXJWboDEq2whUnMv96FJUsqUPJgkJJAyr5Y2O+xaDaOze2+tNyzEqlPtwAhtISkD21msYA6csfdzHZYHmaoqK11FVQhjmjUCCHC3vC0bqz0Ay5hOTKbOeWsVdWwSzmCzoDDpLWucTu8k/JFtu532WU6EIRuy+S0hCEESEIQRIQhBEhCEESIK6H1RGIK6H1QRWN35/Zhun1s/wCYI9ytf62zn0R4bfn9mG6fWz/mCPb7aI7lvmOkFW8L0f7BHpxEIkT1H2sTwWWDZIQhBTSEIQWLhImHvVRLEFEAGCpad1SX74xLCEFfZIQhBYJSEIQVbzukSq96YmiRRGCM84KCpQhCCvHCQhCCw7hIQhBUpFNzwipHGXzPL05grI1GEIQViQhCCpfykIREAk4EFFQjjxVX0EUoKyMbJCEIKy6QhCC4wSEIgrofVBZUiyQeRIinCEFe3hIQhBHcJCEIKhIgonhMRiRZABBMFNnKpQhCCtSEIQVL+UhCEFFIlV70xN1iVfIEHrBZbyqMc2Q/XTPrV+SOFHIlvr7PrP5IK9UF9XPt4hEV9XPt4hBUN5SJkkA5MSwgrX8LkqOSTEIQgqUhCEESEIQVjHjhINe+PrMIigYV6ecFYq8IQguOkIQgpNcBykIQgrQUisj3oijFZHvRBVv5U0IQgoJCEILLeUhCEFeopOCDHIJzj1Rxo5EFF/CQhCCpSEIQVrOEhCEFNVkkEY9ETRTb8YqQXHSEIQWW8pCEIK9IinqPXEIiDggwUXDZV4RAHIBiMFQGkbFIQhBWtcLJCEIKxIqN+MU4mSrhzyzBRfwq0IA5AMIKlIQhBWRpFGZ/W7v3IrRRmf1u79yCsXid7/WXvUY6Jt5/sn3P/wBjH/Spjvd7/WXvUY6Jt5/sn3P/ANjH/SpgiveV1PriERV1PriEESEIQRIQhBEhCEESEIQRIQhBFq3eySwpCdmilqTwB+6fkA82m/8AlGRbYFu52/0Ds1NGbormpNn0xmzLHZpdelZieaRMSk1KMltTRZKgpS1lCeAAZX3iMe+EY5fZJJWr6TfiUA33108OftabHkWkXYO0fcToJt41zsLXpVhTdz2hTK1VKbVqH7YpYnXmEKecl3kOtEIURngUCRyAUAAI8Ylqa2LMFW+hj8Q2aC24HZu+/wChfqZheA5PxPonlunzfXuoo2zzlkjYzIHHxZC5jtO4JbaxsbHz4PkXYDU6eqe+m87kl5VXkUpYlYMweHIaL85Kd2CfDiKFgekJyOUW9by9J7Ta7V3WGw9droq+muntfvzyicrrAQXafTp5pCmZscfLhytIK+iRxEnkcbXWwHs4NMNhll1+nW1Xp6+7/rndGt3BNyyWPKUNklDDEukkMsJKlK4cqUpS1KKjkY/C379l1oxvsTS7lrlaq+nWrVOl1SslcdPaS6XpfKlJYm2FYDzaVKKhhSVpyoBQCiDKXIdW7BYqZwa6Vj9ZaTYG5+Tce/6lVSfDDyzH1VrsbjEkWF1FMKUSAantLbETBrhe2q5DSCbWu0kELEfqD2MexjTCx5vUbUDfdd1vWIy0l3y55dNeaeSoeYG0tlSnirkUpQCSegMZZNn+yvTXbHtY1T030a1Pq2sVuXlLTlVlarM+TKD5fkC033KmPNWhWEEKJOSTGKa2/Y3r6K5J+63dfKzNrsry41S7Q7mZWjiBw2pyYW214gjhUnnnGQCNiXb9t40/2zaT2po1pW1UpSzaQ0US3ls0uafcWSSt1bqjzUpRyQAEjwSI73K2AltQ6V9G2Da19eok/qH1rx/4QvV1tRhEOG0WaJsWcZGvcwwCGINbYtJuGuL2kW2uCPxbWOpP2DmqdlaK7stQ7J1Qr9JtCoVu2F0KSfn30socqcvONqVLhxWEhSktvEJJySjGI/e9kBat6f6m7hNG7PsC56NdtSty152Xqq5F5L6JeZmppC22CpOQXeFhSigZUOIcuYjJzvH7B/SzcJqXcWrOlOprujNfrUyqdrNLfpQn6ZOzCvOcdZbDjS2FLXhagFKTxZISOI5o7Ouwb0r2/wCo9u6pau6lnW6tUaZbnaRS5ejinUyWmkEKQ880XHFPFCkhSU5SniCSoKKRGruy1iponYL4X3ouvruONV+L3X0SfhA9MXZsHVs1soxFkGkUXhu/lfD8IffbaNAb672ud9l4/wBsPpJc9F7L/adJvyc8Zuy5i3ZCuJA4jKf8EKlVLcPoS93aM/w4sc2C9mRtS3j6EUnUOqbprwsrUll9+TuG2mVSKDSnErIQUtuEKLbiAlxKwMHKuhBA2+dTtKLH1lsK79L9TaDI3ZYVck1yNRpz4IQ+yocxxA5SoHCkrSQpJAIIIjXH1F9jh0yauefntKdz87b1sPKUpqSrtvmempZJPMGbaea73lgecgKIHMnrHeZgyvO3EPj0UXjtLQ0tLtNrd7ry/oV8JPDzk2TKmJYq/CahlQ+dkzIfHa4P3MZbYkHVvfbtYnhd+2idlxsrtDdBTrz0j3m1zVzUfTSrStUqtDa8gcLDvCrCZhbQ4ikhRSSnOCQCckCLOPZGr/Br7oBMgKUU2HOOYORnE+4cekdIzFbAeyD0p2Q3Q7qdM35cGqOq3kS6fKTymTTpGmsLxxpZlELUVFRHvnVrx4Y6x+Z2k3ZP1DtAb8sK9pXXiU0rFEt+YoZl3bbVUjM94+t0O8YmWeHHHw8ODnGcxTW5VmOCyUtLB4Ujy02a4HuL7uNvrUMj/CCwai6u0uPYvjMtbQ08T4xUTRFp9qMggRxtLtOtxt7N/PzOJa6ewdtWgbaa9uGZ3D1qamZSyHruFNNuyyAtTciqa7jvQrIBKeHOM+Mfv+xvV95qpukezgm2aCrHozOTRjZhuXRJVw7aq5t890Tcq7OWQ9Z4q3knEGlLkFSvlPccYzji4+74x6OLxiwDs1ey0n+z5ufVS45nXCT1W90lKp9MS03bqqb5H5O665xlRmXuPi77GMDGM5OeXIhyMylxalqaOEBg1ayXbgkWG19/mXBxP4W02Y+nuP4LmvEHTVcjovirSy12NlDnbsYGj2QPlkHy3WALtPafLVXtg6hTJoOeRTNYs6WfCXS2S2tqWQoBYIKFEKOFDmk4I5iOPPSt+djP2jxrE/S3Ls0vmnJhUvMuMp72tWzNOnvC24fezTKglBKcFSm08XJeYzdbl+xxqO4begN2re4aStKW9s6JUDQVWsZpYEgGsoEz5UgfVO56935vF4kReHv/ANgdm77tK5KzKrcTdh31TJ8VCg3ImQ8qXTFKOHm1NcbZcacbASU8aeaUq6jn11Tkmsc+pqowGy+JrjNxuB+i/G9lv2FfCwyvT0OA5crX+PhjqL4tWtDXgsdtpcDpBcW3I9jUNN7XNgvM+0A3Z1PTzs9r33G7driYqcxVabTW6DWpYJc8lZnphpoTKM5w4lDqkpSR5rnDkciBr77AOzbsffxppeWumsu6e7aNdSK/MSL0oy8w/OJ7tKf65mnppQcyvPGnHLHXMZ8trvZk1LR3bPqttD1t1rlNftCriSsSNOFAXTXqEXDxOhl0zL3md4lt5AASW3U8QJzgY26r7HBKLmnVWzu4m6bZT7pSpmbtUOz/AJNyBbW6iZQ26eEcPEWwME+bHKx3CcRqauCtkp/EAb7UZeAA7z5sVq3R7qTknLuCYtlzD8a+JVD5w+GtbTOlMkLWi0dnMD2OvcEEBt9wbFYodt1i2Jpl2sOkmnGm14zOoFl0XUtmn06tvcHFUENpWFuBTfmqBUCApJIUOYyMxvzq6n1xr3aN9g3RdDdzOm2uVlbh3nbOtqtSdXlrfnbb7yZmQ01wqQudEylIKlkrBSyAj3oTjOdhA8yTHc9PsEqaGCVlSzSXOJAuDse1/ReYfDU6t4Dm3EcMnwGqdUtgpwx7nMcw69RJJDgBd3yjp9kE2Cwr9vghK9gFYCjgG8KAnpkc5nHTx6xq47VLA1Y3q3hoFstoc3MSOnMhW6jcE85Lc0yTDxbM5OvE5ClpaZbabJ694EjqY3XN/wDtAmt7+32a0Ok9Q2tMH3KzT6uKqumGfCPJnePu+5DrXNXTi4uXXBjxDs5uzGtPYPSdQZl++mNVNQ7gcaZdrYo4p4k6e0Pqcoyz3rpA4ypxSuLzlEchiOpzJk+qrsbjqP8A2GkNduNwC42tzzZeh9CfhNZfyd0sqsPJEmMCZ76dha6zHPYxgl1adHst8TbVe+1t1ra6w2RbOmnbPWRp5Z1Nl6JaVF1Atal0+Wa96xLtMyyUD14GSepJJ6mNiLtideNN9O9kmvVh1W7relNQLhpbVHpdH8pQZt91+Yb8/us8fBwoWeLGBiPL9T+xzndRt+DG9FO4KRo8mm6abchtv3LqdURLJbBZ8r8qAyruvf8Adcs+9OIl3ydjSjenuUf14nNwStPqU/TJKmvUlm2xMvpSyFhSm5kzCUgrC/FpWMeMVUmB4jSUtZHDDcyvdpF2/JcLX5+orsMwdWsi5jx/K1bjeKPbFh1NGZnCOQnx4ixwj+Tc6iDd4u31Xg/sdS3ZyQ0H3DXQ9LuIplVvOWbl3fBxTEkErA+QFxA+7GOHslhjtda6B+zL5/0kzG2jtj2z6d7UdHLT0U0zl5hu2aWhxS5iYIVM1CZcVxOTD6xjicUcZOOgA8IxobR+x9n9ru8Go7qHtwUnezD79eeFDRa6pRSfbBTpA8pM04D3fe/A87H2OYudlOqjZhsTBcQOJduNv2/NddHQfCPy9WVed6+qeYjisJjp2lrna9Ic1ouAQ3bT8otAv6LF97I1Hea9beE8JKzac+nhBwVHypr3vy9OfhzjzDs4dC7u337gb43Ta3yiKvpxYFBalZBp1BVKzE3LyPdSEm0D/wA0yhrv1D7JRGffYjOF2kfZV1Df9f2nN7yWucnpR7QUiZpXk7tuKqRmS66lwOBYmWeDh4MYwc+kReZtg2iWdtc200LbrZ8+mcYZp0yzUasqX4HKrPTCT3824jiPNRVyTxHhQlKcnGYr/gXUT45LVzi0Bttce0Rwbeh813p+FRgOEdI6DL2EP1YxZ0TnaXAwRPcTIWvLQCXBrR7Lid7/AIK1dPY9Kj9OdqATxFR07muIk5JJn5PmT49esboQz5ucZxGFfs7eyIndh2tdw6uzOvsnqg1PW27b6ae3bKqd3JW+y6He8M09kDuOHg4fss55YOaLvVBRSlHGR8vWNmyPhE9FhwgqG6XBx2uDsXbcbL54+GN1KwjNmdn4xgs3iwOiiYHaXN9prACCHBpuCNzax7ErVx9kg8P/AMU0KKkpLteBI6jzZeMi2xXdzoTROzY0iu+uai2TSBallin1uReqDSXpSdlULSuXLRVxFalIAQAPP4xw5yIx0eyQAC1tKUpSkKLtfBAOCBwS3jHkumXYM0bcJodoZrbp/rwmwHLktin1Kp0qqW+KgJaacTlxTDyHWlBtXXu1A4PRQHKNKqKuujx+s+IR+I7QLi4HYdzYL6xwvL+T8S6M5bps4Vr6KMVM5bI2N0jTZ7tbDp3F2/JI4K8n7Aqlzdb3xXxccoy8qRlrMqjz3/qhMTLQb4h1HNKh8hBB58o6drLX6bt37cSp31qMv2htKS1TptYmZyZSe7apswy0BM5xzSOJXPw4cnA5xsybAOzo0y2GWfcEjbVeqF+6jVxTSq5cc7LpYVMIbHmMS7CCQywkknhyoqVzUTgY6pv57LTRjfSKVc9VrdQ011gkJZUlJ3JIyyHzMS5OQxOS6iO+bByQQpKhk+djlHLkybVjCIWs/l43+Jbbc+V+O66N/wALDKlX1MxCvqvEbg9ZSfEvEa322tDQ0S6OSL32+URuRfZWZduxr9pDVNmVH03t/UO1bnu647jo9QpsrTqg3NLdk5Z0vuTADRVhvGEhfRRUkDJMftdjFcdu6AdmtN6k6o3BS7RtqZuW4rgln6hMpaS8w2hpOWwsjiJ8kd5DOSIty0x9jjW5SbtlZ7VncYu7bLbd7yYplAt8U9+fGcKQt9x57gSpPElRCePnlKk889x7eWwbM012bbeNPLEoUhbloUe6mKdTpJhH1KVZRJrCUgHOeQGSeauI5ySYtJxKCSfG6qMMc1ga1uxv9F7Li0ZyNiuF4V0eyxiDqplVVGeaoMRYB7JAY1rrG4AF+wO9+wx4djnUaNfnaLXrr/eFwUS0aNKSFfr6napONy6BM1J9bbbKVLI4lluZeOB07tXoGeH2udx25cPaeWtXKBX6JW6Ilq0+KclJpDrA4ZgFWXEkp5AZPPlHddpvYZTu6rbzpVuARuap1lN3PT/bJNLctAzypP6s4j695YhK1HgPPgHvlchmPO9+PY5TexjQZWtq9f6ZqJLJrlPoiKWzahpxBmVqQHe+VNPDzce84TnPURok9HizME8N1P7Ad4hddu9t+L3X1hh2b+nE/VU1VHjJdVmI4eyD4vIGgg6ABLpsbOuLmw35tuthXtaLgody9mJuHq9u1emVylvSlIQmZlJhDzSuGqyeQFoJBIPIxp36AU7WTcG1YeyTTZbiKVcl8i4Hkt5x5T5K3LmYf/8AVy7Db7ozyyV9DwkbKOwfbg7ux7F5O3ti6m9PVXBPzzSamqnGbRIdzVm5j6x3jZWFFgp9+McWeeMG5/s5eyZtfYldt76jVXUqU1f1BqUoim0+eNCMgijShIU6htBfdKluqCOJeU+a2lOMFXFuON5drMXrKesjbpic0BxuOObWvffjhfNvTTrRlrpblfHsrVEgqMSp615p2uY+znNaxrJSdOkBpaTpLgdlrodo7otZ23jffpBo3p5JtSdpUCg2fKMJCcKmVh4qW44fFbi8rUr0mN6VgYYkh6EoH4xGFbeb2Pk/u03VU/crL7gZKwmWGKSyaMu11ThV5Gsqz5QJpv3+cY4OXyxmxQzwIZSVZKAn7uP/ALEbTlHApaKqqi5umNzwW8bjffbjnuvnP4S3V/Dc0Zdy5T0tSZqqlp3NqLhwIlcWk+04AOuQd2kj13Wk72cQJ7Zt7BA/4z3r/mzUbHXa3WXWb57O/ctTLclpmdqEtR2qqptsEqUzLTTL7xIHUJabdWfDCDFt227sdaht/wB6bm7lzcJJXWwapW6kKAm11SysTwdAR5V5WsfU++69353D0TnlmsqNKlqrJTtOqDUvOSMw0WHmnGwpDrahhSVJPIggkYjj5Vy3NFh9RS1Q0mRzjyDseOF2fwhut+EV+dMHzFgEnjso4aUO9lzfbhJc5p1AG3AuARvstGTs1di+23erTb7p+ou4m5tJdUKVPJclaPLGVSmqU5xsETLKnyCvCitCsZ4RwHooE5FqL2NmxVvWWh6PU7fJdFb1iZl01lm3Uqpr826w0tJBITkBQ4QQnPHwgqA4Ukj1nX72PBpneF51C6tAdZ5nR+izLypn2gqVF9s5WQWo5KZR4OtuNN5zhKivhGAkgCPU9mfYT6Z7cdSrc1f1O1Zq+rt30abTP0iTkJA0inys0nBS8tKXVuuKSckALShWfOSqNXwjKs0RZSz0YcGm5eXix322vfYL6Z6m/CgwrEjV5iwjNdRTmVhMdG2mbra8j5DpC0MLNXJ1E2OxPC/B7eLXHTih7SJTQyVvK3qlqRVbipaDSW5pC5qXlZdK3HH3mwcoAPddRz4uXQx2Dsi6DO0TsnLum5yVdYVVTeVRY4hgrYU26lCvu8Efk7hewopG4zdFqXr9dW42o0O2blqaJ+YodPtxKZphsMNtd0mdU+Uk/UshZZyniPLxjMZbWgVnWFoOxoBp2w1atnytuv29T0hHeiVbWwprvFDIK1ZWXFZOVKJ5jMbRQYRWSYtNX1DNDQ3S0XBuPPbj5183Zy6o5Vw/pph+S8Aqn1Mz6hlVUOcwsDHabGMXA1aSSARcHTe+4Wql7HESfpkNbcEZ+hpKnpzx7YMdPlj93t99NtC9ONctOdT7Lnalb24K5WTUa6zKPhDDUpL8LLU+ojz2ZjjSGwpBHEG8kHEZaezZ7Jaf7P3Uu99QprXqU1WFYtpm3RKNW0qmmX4Jlt7vu8M09xZ7vh4cDGc55YjzHcL2K9f3QbsqpuN1c3OS1WtacrMo+5bDFqLQW6OwtPDT25ozhCSW0qSXe7wVOLXwc8Rrv8Fq7+DzMP8AD++6vMbbne9/0L3iT4RWT5OtdTnb7ZOZhzYGgWjkJncIms8HSWcahy8AeyN+615ty+2ndnYO1bQjcTrzq/c91WXeU+0KTblWrE7NzdKW5LPutPupeWptKltNqV5ozhwD1bXHYuhKezf2+JSgIQPbgJA9HtrN+n547X2iHZ/nfTpDp3pRRtSpDR+Ut+vN1lt4UQz7bqESj0slhLQeZ4AA8CDk4CcY55Hu+ynbW/tD216ebfZi8mr/AHaD5ZmrIkDJCa7+bdmOTBcc4eHvuH35zw55ZwO6y9lOWhxZ0wuYvDaASR8q+4te/wBVl5H11+EvQ506b0uG1BYzEGVb5PCjjLGthtIGbhoYSNQBsdR5IV1MIQj0lfBKQhCCJCEIIkIQgiQhCCJEFdD6ojEFdD6oIrG795axXSP7yf8A2Yj2q2RxNtkR4lqArh1iulWM8mR/4BHt1r/WmvUfyQRejp6j7WJ4kT1H2sTwRIQhBEhCEFx0iRfQeuJ4pKVxDGMQWW8qSEIQV6QhCCrkSEIQVaRRX74xWJwCYoE5JMFJjTe6hCEIK5IQhBRfwkIQgqVAkAZMUIqr6D1xSgrI0hCEFYkIQgqX8pEUnBBiEILDeVSWQTj0RJEVdT64hBXpCEIKD+EhCEFUkQV0PqiMCMgiCwDvZceETKHCcZzEsFyAkIQgolwSEIQVSRRc5kj5IrRRX74wU2cqWEIQVhKQhCCpJBNwkIQgsKI5EGKThBVFSKK/fGCy3lSxyJb6+z6z+SOPHIlvr7PrP5IK1/CoL6ufbxCIr6ufbxCCqbykIQgrnC4XIhEEkkAmIwXHvvZIQhBZSEIQWALG6RFPUeuIQ6QXJC5EIgkkgExGC46QhCCwRdIQhBXMPZIqIJ6eEU4nR1Pqgjm3VWEIQVZFkhCEEbykIQgr0jkRx4rJJI5wUX8KaEIQVKQhCCtZwkIQgpqZCiCRy6xWjjjlzEciCocLJCEIIEhCEFaHXSEIQUlWR70RNFJBOQM8oqwVT+UhCEFBIQhBXt4SEIQRwuFXT0HqiMSoJIiaCqLbJCEIKUaRRmf1u79yK0UZn9bu/cgrF4ne/wBZe9Rjom3n+yfc/wD2Mf8ASpjvd7/WXvUY6Jt5/sn3P/2Mf9KmCK95XU+uIRFXU+uIQRIQhBEhCEESEIQRIQhBEhCEEWMXtC+zkt7tA3NJlXDqfcGnCLSXUltGQpzU35Z5UJcK4+8Wnh4fJBjGffc4vL26aTSegmiGk+ikjWZy4ZK1qBJ0FmffbDLk6lhvgDikJJSknAOATiPbO6Rz83lz8YlDLSV8YThXpyf9/GOFDhlMyZ1QGWe7krbsQz7jNXhFPgFRUE0dOXOZHYWa51y4g873PJPuVQJAJIyM8z45iJGeWTiEI5q1FSgDmOJSiPliYZxzOT6YcvBIBhBRbfugHLhHJPoiXhGQeZ9GfCJoQWUiBAPXr4fJEYQR1+ylSkJBA8Tk/LE0IQWQkIQgiQhCCJEc+EQhBEhCEESEIQRIQhBEhCEESEIlOQQc4TiCyApo45bSCUnopROfR4/7IreAPFHFWtxKyFIccQTgYSSB6z6Iwy7iLcKmVzdJDljQ7Q3s5ba7QFnS8XBqbcenC7YVPLZ8hpjc35YJhKAQoOLQE47tOOfpi9XQPSaT0K0b0y0cptZmrhp1t0eXpDM880lt2aS2nAcWlJISTg8hHrKEqQlHeJSlPQgenPURUK0g8RGBnOSfyRwosPiZM6dg9t3J9FuWJ59xmrweHAaqcuoqdznRsNtLXOO5Hfe6qpbSlXEM9Mc4nxnxOPRHHLpCspDiyR5vmnh+fEQLx4ilRDfTryAPojsGtvsCtPMlhv2CmcSC6FZSD49eceWap6GaSa3UeWt/V/TqztSaFLzAmpaVrUg3ONsPfDSlwEA45eqPVOPAUSl3B554TyxFMOjkVLICjhI9MUzM1AtcLtKupKqannbNTvLJGbgtOkj5xuuqWPYlm6cWnRbH0/t2i2haFNY8nkKbTpdLEtJt5KghttI4Upyo8h6Y/L1N0p001mth+ydV7FtTUW03JhqaVTK1JImpZTzfNC+7WCOJJyQccjHf0cI4eBtwgkcwkkEQC0ZCwvIURzHSBia5oY4eyBwpx4lUNmFRHIRLfVqBIdq8weed78rpOnOl2nekVsSlk6W2XbGn9nMKW4xS6RJIlZZpazlSktoAAJPMnxMd+QnhHy+MScfQJClekAZx64pqcWkqwh9Q9AQSRFhbwGjhQmqXzyOlkcXucbkkkkk87lcqEUEO8RII4D1wevzQLviFp4ByzAAqskDkqvCKKnMe9C1g9MJJ/GIBajgAFCvQvxjAv5Jfa54VRSQcE58REQkJzjx5xQKzxpSTxc/OA8Il71fngNvcupIzj5ob8qILiT6LlQighwrSM8SFYzgjBH3DEjS3CohaVpT6VRkC/COkAIB5K5UIQgppCEIIkIQgiQhCCJCEIIkIQgiQhCCJEFdD6ojEFdD6oIrF7/AXrFdCT0yz/oxHt1rfWWvUY8Sv3+zJdHra/wBGI9ttb6y16jBF6QnqPtYniRPUfaxPBEhCEESEIiOoguOFKo4BMUIqunBwOkUoKwMKQhCCsSEIQVciQhCCrQ8wRFBQwSIqLJGMGKZJJyYK9vChCEILKQhCCrc8EJCEIKAF1SUonI5dYkiKup9cQgrGtskIQgppCEIKl/KRA8gTEYlc5Zx6cQWG8qieZJhCEFekIQgoP4SEIQVSRKpRTjGImiiokk5gssYb3UCSTkxCEIK9IQhBcdIQhBFA8gTFEnJzFZXQ+qKEFNnKQhCCk87JCEIKhoskIQgpKB5AmKJOTmKyuh9UUIKwMKRyJb6+z6z+SOPHIlvr7PrP5IKT+FQX1c+3iERX1c+3iEFU3lIQhBXqsj3oiaJUcwAOsTdIKhzLG6QhCCwkIQgiQhCCvbwqyPeiJokQQQADE8FQkIQgiQhCCmzlIZI6HEIQVqrjoIjEE9B6ojBUv5SEIQWG8pCEIK9IqIPXnFOIp6j1wUX8Lkqxk4xiJYQgqUhCEFJr97JCEIK5I5EceKjZBHIwUHsuqkIQgqkhCEFNnKQhCCtUyffCK0UACTgRWHICCqfyowhCCgkIQgr28JCEILKnQcE5OBFYxxo5AIPMQUH8JCEIKDXWSKMz+t3fuRWijM/rd37kFY03Xid7/WXvUY6Jt5/sn3P/ANjH/Spjvd7/AFl71GOibef7J9z/APYx/wBKmCkr3ldT64hEVdT64hBEhCEESEIQRIQhBEhCEESEIQRIQhBEiBIHUgRGONMBRKOFRyOeB4wPBKwTbdVlOITyKufoHOJC+0MAqIzyHmnnGvx7IWnahI7ZNHHJSeqFPWu+EIcMu8pouN+SOkpJSQcZCeWYxm7WOyGuzc5tZtDcjJ7razZtSq1Nm5wUqaZfW3LqYddbCXZkPhQRloq4sZTnxAjRsQzdNHiLsOpoDK5rQ42cBsfevrbIfwbMJxDJ0GcsbxptFDNK6FrTBJIdYJtctI2IBN7beq3PeNOQOIBWM4PI/NEcg5wRGp12EO57XGo67X7tjve9K9qFp0zQpmpSAnJpc37SzUtMIbWph1ZKkS7gVwhrOOLCuuc7XxSEjhOAkknOOmI77LeNsxKlbVRiwNwQexHZeUdduj1ZkPMMmX6+RsrmtY4PbcBzXi4NjuNuQVXKkjqpIPrjhmpSCZpMiqclxOlJUGSsd4R6eHrj5Y19O3C37akbc6XZOg2iNyVCyb7ueRfqlUrcisonKfTG1ltLcq4nzm3XXA5lxPnJSnkRxZGL61exk393lpTRdf6LqBQUaiVJlqsytvTNwTbFXUHSHELVPfWkOELDpQT1UU55COkxLN8jKh1NRU7pnMtqtYAX/WvXMgfBcpKzLtPmbNOMw4ZT1TnMhD2ue55b+EQLaWX2LtwL72W6sXEAFXGnHTrEEutqSVhQCPhHkPnMYnr+041o0W7KrXCzNctW6pq1qhT9N647N111RQ4y4ZNxSJdMx9ccDfJAeUS4rGSekYnvY/N/StqU3eleF63XNS1sUaj0OozU1UJtxxuVlWxPFayFqVwgJQeQ5qwI5suZ2x1kFHI3SZWl254sOD/5rTMJ6Bmuyxi+ZaKsbKzD5mRANY4ibxHBrXMJsRuRsWk7rbBU82lSUlRJPTAJzE5cQAVFaQB1yekfOo3ubxL23a7hr61kfrNwUO3FL8it+nMTjjKadS2shlKkIUB3i8rcKsA8a18+nDugblNzSdo2wn6N6GW6pdMnbFJlKNKzCzwTNSfaabZC8c1ISVKdUOpS2oZyY6zCM+U9W6pc1vsQAEnz89vmW6dXPgd49lOHBo5pRJV4mQ0RBpHhyHTZpdch27xciwG6yGTVSp8ikLnZ6UlEE8IU64EAn0ZJHPmI5IebUnjCwU44vuemNGnbns13ydqmb213rmtjrNLl5xUiaxcc/Mludm+EOLl5OVlyENtN959iEtgq4cKIzGYLZN2eW9/T7bduf0f1s1rVTZe4qJPW1aVuuVJ2oSFMdwUCppmQe+ZQspBS02QSjhKwF8hLCc2VdW+7KRwjNy1xI32+q65PU/4MmAZXjfTVWY4H18L2Nlhax926yL2dvqLL3cLCwBuQdlsI+UM4B4zg9Dg84iJhkjiC8p9ODGhpvY7NfcPsX06tfUbUPWeh3ZSqnU26KyzSJ2ohxp8tKdC1d6oebhojGSY9Y2d9kzuX3TaQ2DuCs/Xe0rctufnXFNSFTnKk5NNpYmC2tKilRRwngOBzxxR10Oea19WaMUbtYF/lDhbxV/A4yxDl9uZ3Zph+JPf4bX+BJYv3Oj5V72aeRb1W7uFoVkpUFernHEaqUg8+5Kszks7NIJC20rBWjHXKRzH3Y1le2W3r6y2Pe+nOx/b5Xqpbdx1KmyBuGfpjndzk+7NLLMrIMOkgoSstqU4oEKPGhOQFHFl+sfZE7wNrWjFU3SUzXtNRvC2pX28rMhSJ6dZqFOZSApxyXnSr6qppKlFRPNQCigDGDzcSzw6KaaOCAvEO7zcC3uG5K0vI3wUKWswqgxHMOMxUD8RJFMxzHPdINWlrnEECNriRYm4sb+i3RA4gkALTk/LEC62n3xKRnGSCBn1xiA7HjevdO8Tb9WZXVCosVnV60JtqlVefShKFVaWdb45acUlPmhxXC82vAAUpgrwO8xGqbqDr3qJoD2gWp+rFpXHXF1m29UaxOsyy594tTTaJ94PS608xwONhxsjGE5PCM8xnFs/0tNSQVjRqZMRb9f0J00+BjjuP5ixfK1RO2nrMNbctLS4SHfSGm4sHbEEjg8L6GYWg8gpJOM9fCKYmGC53XeJ7z0fjjGruX372DptsOm93FkVFue9vKLLm0GCpIcmanNoKWWFJ8C2StS+uAys45RrE9jbdV1XH2kGls9cNzXBcE5NyldmZl2Znnnu+eXLqUpSkuKPVRJ6eb0EcnFc6wU1XBSNGoylo54B7rWem/wAFfGMdyxi2aKmQU8eHB92uaS572C7mjcW07Bx3sTxst6TvED7NPzxxE1GRXMqkkzcuqcSMqZCxxgekp6j5o15O27366k6ESVjbbtD7iqdmXxcUmuo1qtSLndTknTystNS0q8CFNOOrBJcHPgRyKSqMeF39jHvI080QnNxcjrXIzWqFOppuSat2UnZxudlUhJfW2me4kpW8gDiIwASggE8s04tnN8VQ+npIHSmMXcbgAfTyu2yF8F+krsEpMazJi8WGiucW07Htc9z7EDU4t2Yy52cffsCFubBST0IMSrHEkgc4wZdiXvtvbdbpReWm2rVdmLq1Ks0yrjVafV/XFcpb4PdOTHpfbUkoWrlxcSTgcxGcRKiCsA5SMH1RsuE4tFW07KmH5LuL83HIXgfVHp3iGUcfqcv4pbxqd1iRw4bFrh3s5pB49OV+XWahLUqTnKhNzLcpJyzKnnnVnCWmwMqWr+CkAqP2saEWrHaH6z1je3ce5G19Rb/YtaVvJNUplCarMyiRdpcu6lpDCpcK7shyXbCV+aQVOFQzjMbWHa/bh/pedk2pMxR6j7X3ldYTaFHUleHEqmge/cR8qJdD6vuRq7aY7C5y8uzD1r3dJp6/dLSroll0dHCSo0SUBYnFJx1BcmQcnoJZceZdRamqqJ20dA46owZDY2+SOD71+hHwDsoYDhuDVeZ81MBirZo6GLU0OuZflEX4tdouNxYkLebsa8aFqHZ1p33bU4mpUCtU2Xqck8k8nJd5pK0HHyhSfVzjE72unaHV/Zbp/a9naVqkDrXdrcwZGYmGu/aocm1wh2bLRICnOJ1tCAo8OcqIISY6/wBhNuEXq7tAb00rM/5Tc2ntQVQlJKuJaqa5l+UVk8yAlS289PMAjEJ7Ikn5lzd7prTw6sSstpyy60j0uqnp0KI+UhDYz/Ajt8y5me/LprqY21taPUEkA/QvIehnwfqRvWY5OzBF4kNI+Ulp4eIwXMv6OGkn0NvNeUab7OO1f3i2XL7jqXfOotQplTT5bS5qs345TZmsNZ5Ll2Q4lKW1dUuFICk4xkedFzXZv9pRuI0b3H0zaLu+rVy3FQJuqC223q88TULSqueFlDr5yXJZxRQ2UqzwcbagopzGz/two8hQ9vmh9EkZVlqmyto0iXYaQnCEtplWwAB6sfNHQbu2ZbUL9v2Z1Svfb1pbcWorsy1Pu1qZpDa51yZbCQ26XupUAhODywEj0RXR5FnpzDUUczi8W1XOzuF32Z/hbYNjYxLLmacGhNGdbaf4vG2OSFzSQwh1/aAA34v861o+18b1/wBnG9C19cNN9T9TJKwboeaumlyJrs75DL1SUUjyyTUzxlstLHC6W8AcDqwkeZy2h9LtwFg6m7ebT3FSdWZlbFqNsouR+YdcATJtJZLj6FqzhKmlNuoWPApI8ItL7Vjasd02z++aJRpEz+oduBV024eHznJhhJLrKcDP1Vguo4R1JEaqGmPaD3LYPZ3a17NC/MordWrDLdFmFE/1lR5lRXUGCQcJJcaQkJ5ApfePjHDxDFvtJik7pSTHK0uFztr8h71s+WOnLer3T/CW0DAMSw2dlNNYAE08hAbKbDcxi173vZ26un2TXhrn2h3aYz12zWomptM0qZrUxe9XpcvXZxmUlaSw6ESkkWULCE94oyyCB1+qHBwY3M2UcK+8UoqzyPXh4snJA+7+KMGvYO7ZVaS7YJzW2v00y146hzaZ1lTqcLao0vxNyiBnnwqUXnQPQ4OvKM6iirJJSFDIx80bNkShmjoBNUOJkk9o37ei8C+GVnLDcQzi/DMFa1lHh7GU7NIAuWAB5NuTq2v3DbrXM9kNX9ftjWNtZfsW+Lyst6Zr9aRMOUeqPyaphKZNgpDncuIKwCSQCTjJjE5obss7UzcVpfbWr2lmo931axqw0p2RdmdUXpZ1aQspPE2t3KTlJ5HMZNPZIeU2LtJUnKcV+vE46hPkLGcej1x0PYX2w21TbXtG0k0R1Ak9XZq8qHKPMTq6TQhMy6lKeWtPduF8E4ChkkCNExr4nLmGaOvlLGNDfwrC9h+1fZvSXEMzYb0UwqsyfhrK2sfNKHtMIlIZ4kntOFwdnAAb8bK0TQ3frvg7OPcfJaP7sK5fdxWNLzMuxX6BX50z7spIukf1/TpslSiUoJXhKlIdCVJ8xSVRsodoJvWpezTbRN6xUuTlLluWovM021pNSvqM3NPNlaHHP/VNtpcdXjqEJA5qEalW87XesdqLvYtiY0X0+q9OXUZWRtG3qfMkOTEw0hxxTk3NhvPAgF5a1YJ7ttAycqMZZfZBEmu0NBtlenzU2/OyUrUZ6W4lnnMeTU+WbDh+XhWs/dMVYNmGop8OrnUzi+Nm7HH9CdT+jGEZgzplKHGqGOkxHEGl1XBEA1lmM1gloJ0l1iDv85IWODTXTbtTO02mLj1Yoeot81W3JSaXLGozV0OUOmNvjzlS8kw042ChAwklAISrkokiO7aF75d7XZpbh5PRbc7WLzuawWHmG63QK1Pe2S2ZJxRxPUuayorAGTgLIcKSghJ6bDXY3UWWpXZ07fjKtMNrnJefnXuBAw46ucdKiT4nw5xdxqxtK2z681+SuLWTQvTbUqvy8qZNmdrFLRMOssFRV3aVq58GVKOPDJjuaDJlQ+lirqWd3jOs43O24BIsvNc9fCtwWHHcTyfjmCQPwaJ0kMbYo2tlYWEta8PJ3O1yLDnbjfzvd1u8tDavtcufcbwIu2XErLJt+UbeUEVqdmOES6A6MkNnjDqljOG0LUByjU6sOU7ULtVLtuu8LU1AvKbtunTBS+81cDlCodHWscSJaVS0tIW4EqSSjzlAKSpSjxZjMT2/lPpVm7INGrJtWQk7ftZi+KdLS0kwkIZl5VinziW2UpA94AEYHP3oj23sFqTJSOwCiVGXZQ3MT911yYeXw4W4pMwGgVekhDaE59CQPCL8dhkxHHGYfM8tjZHqIBtck2XR9JqvDshdKZ+oGH0cc9fUVRhidO3WI2AX2bsLne5/SsEFmbru0F7KbXqkWDrxVLvuW0kJRN1C2q1VzUpKrU0qIVM06cPEUvA8WFJUfOSUOJA5ndN06v8At3VGx7S1FtOYM7bVapsvVJF0jhU4y62Fp4h4HChkeByPCNaD2R/R5Mze1euJZZTPK9uJFbnD5xa+or4SevDnJx6RGYrsp6nN1bs9Np09PKcdmTaqG1FRycImHkj5glMX5OkmpcSmwpzy9jAC0nkA22+a/Poun+E/TYfmDIOCdR2UrKatqnyRTCIaWPMeoatPmdG5v352CyJQhCPTl8BJCEIIkIQgiQhCCJCEIIkIQgiQhCCJEFdD6ojEFdD6oIrGL9/syXR62v8ARiPbbW+steox4lfv9mS6PW1/oxHttrfWWvUYIvSE9R9rE8SJ6j7WJ4IkIQgoF9ikOnyQiVRABGeeIKtvKprOVHnmJYQgr0hCEFFxskIQgq3OukIRLxJHjBRVI58cxCJ1kHGDEkFe3hIQhBZSEIQXHSJVnCTzxE0UnOYwOsFNnKk6/LCIDkBEYK1IQhBQc+xSEIQVZN0iksniPMxViiogkkQSM3UsIQgribJCEIKouukIQgopFBQOTyisSB1imsg4wYK1nCkhCEFNIQhBcdIQhBFTWenOKQ6DMTrIJ5RLBTZykIQgsyJCEIKtIQhBFB0jngiKETr6j1RJBchI5Et9fZ9Z/JHHjkS319n1n8kFU9+9lQX1c+3iERX1c+3iEFAmyQhCCtY64uqjZAVFU8yTFBHvhFaCxIkIQgq0hCEESEIQV7eFM3yIB9UVooA4IMVwcgGC479jZIQhBZSEIQU2cpCEIK1VkkEY9ETRTb8YqQVL+UhCEFFIQhBTDykRHIgxCEFYQq4ORmIxKj3oiaC44O6QhCCz3ukIQgr2nZIi35uAYhEQcEGCyq8IgDkAxGC46QhCCmzlIQhBWqKTggxVCgTgZijEyTwnOMwUS0FVoQhBVOG6QhCCkHFIQhBWpFRKhgDnmKcRBwQYKD+FXhAHIBhBVJFGZ/W7v3IrRRmf1u79yCtZwvE73+sveox0Tbz/AGT7n/7GP+lTHe73+sveox0Tbz/ZPuf/ALGP+lTBTV7yup9cQiKup9cQgiQhCCJCEIIkIQgiQhCCJCEIIkIQgiRI4eFOQFE/IOcTxSccCSlPMEgw032T1Wvh7Inydr+jY5A+7YD1f1m5GN7aR2ROtO6HavZOsFq7uZmwrerspNrYtl2Rnly7HC860W1rbmkthKlN8RV3ZACjkHxzz9qbsn1E30aRWHptprd1lWjWKVcCay+9XEzHcrY7hbeElhC1cQKgeYxGJK3exn7TC1rPl7Etbe3YluWS2w4w1R5GtVpqUbbXkrQlsMYAUVKJxjqehjxzMuXp5cWdO6mMjHMtcO0kEW3vfy2X6d9CetmE0nTSkwOkx+HDa6OpfI4SxOmBYSbDR4bmg3IN732ttdecdgpqrT9M90epu2mt2VacxcVYlZ9bNwyrZE4y7TnCHZTvM4VJq4XHEgBJ4wknII4dvl9wNp4yPNzz5Rhf7M3snadsguev6s3/AH9I6kauzkgaYx5Cw41IUiWWricDXe/VHXVkAFxQT5uRg5zGZ1xJWgoK+HoM+rxjd8jYTUUmHsgqRYgmw8h+tfMXwu8+ZfzHnebFMuv8WBzGNc+xaHSNbZ7mtO7W8ADa1tlpyeyBKRU6FvC0hvKoS8y7Qpyz5VTC+EkccvPLDjSD04iOEnHgpOcZjae06110jquhll6uJvi0Kbpo9Q5Sa9tX59pqUlkFpIKVuKUAkpPm4ODkYjxLfnsO0w30aXSNlXxUZ217opj7k1QLgk5dDz1KfWjhWgtKIDjDiQEraJGRghSVAKGve77H03a+XKtQbh9KHdNfKu8ClPVQgt8QPeGQ4C2X/Hrj0rPWNc+1+JYbiU1TTQeKya1zqtY9/mXseF5gyJnzIeDYFmPGPtZVYXrYdUbntkjcQ7U0t21bAefOx2K2Md/b8nO7E91kxLPNTMqvT6tuNONrC0qSZJZSQociCCCD8ojQ10n1Q1JkdOdStuOmklOTk3qXUaHIzrcqs99Pol3Xu6kgkcyHXphHF6Q2hOCFExvA0jZjXbG7Pq9NmdA1TrGoNfnbTqlvydduIlLcs7MtKSlAQ2FKalGishKMrUlPLJjHd2cPYw3Ptg16Z1u14vnTbUSbo8mfc1I0BM0pMpUF5SZt/v20c0I4g3jOFLKuXCI4ubsu4hiFZTPYzQNJDjf5OrkLY/gw9bsmZKyrjlNic7aiQTNfTNc1wMzoheNwbawGvS46iCLd1hF7TDadStmsxtm0dbXLT1zmwF1S5KgEAGoVR6ccLxJH/No4UNIHPhQ0kDxJz2dsZa9euTss7An6O29NMUeetSpThR+xzLLYyr+D3ky0PRH6Han9lvrXvs1isHUPTjUPSqzqRSrdVRH2K75Z3rjpmFOBTfcMrSUYXjmQciMuk5o3at76Fr0L1SpNOuy15222bdrcuQoMziBLpac4eIAgEjKTyIODyIi3D8oTB1fC2PSyRoa36LbrrM6/Cdw2poMo4zNUfGcQo55Zqlm4JDpNVhsBxsA02FgNrLEt2BupFlVjZdNWDJVmQF00C6Ks/UpELCXUszDwfYe7s+cGyhXAFdMpI6iM1lqXvZ97SM7VLNuugXdIy849IzD1OnW5ltmYaVwuMqU2SAtCvNKeoMasmqPsfTW22b1qc1tu3EW6m05krCW62/O06pMMqVkNOPSgKXwOXnEpyQPMwVA5TuzA7NK7dicjedVvLWydvKvV9tpMzb9HaXL0KScQf1wlLg7x2ZxlPeYQAnkUqPnR2eVa7EotGHz01mM21322G23qtB+Efl3p7ik9dnHAsdE09VJ4jafwpNTS8gyNc48aSSRt2tcq3L2RAUL2p6SLbGE+7xkKHoPkcx1+WLrOxZC/1OrRYo7tKu+q/CT0/X7nMx+72pmyXUbfHoxZWmmmd12TaFXptyNVuZfrvlHcutpYdb4U9w2tXH9UzzAHKPYtgG3C8dp+1jT7Qq9q1b1yXJSXJ5UxOUkuiVe76YU6O775KF8kq55SOkcqlweUY++rcwCMstf1uF0OO9Q8Gm6J0GWY6hvx6OsfI6MBwcI3AgPva2xPmTvwtWHtlbUnKf2nlTcuKvvWVRq1LW3NsVspUTTJUgS6ppvhUlRLS2Hl4SQrKScjIMX/AE12LOrtZs2cr1X7TO552wX5Hv5mdmkT65B+VwolTq1z5aW1wnnk45RlO7RHs19Nt+Ns0CZnbhmNPNV6M28zRq+xK9+lbLhClSs21lJdYK0hYwoFCvOGRlJwgI7B3fFMspsap7oNPVaZBfdqlhVay9LtNZxgSSkBsnBJ7s+YT88aXiGU5IK2eU0pmbKbgh5bY+R33C+pcm/CGwjGspYPhzMfjwmqoGeFKySmbPra22l8RLHWdZoNg4b3WXrsrtgtP2W0fU+6KJr1QNc7bvmXpM1T5ymU/wAnlw0wH+F1DgedS8FiZzxJwAB4xrQWBolQNyHakav6I3G4mWp1x3nfEmh8JyuWmAZ5bDyPladS256CEnPLMbg+x/aHSNkuhdK0ao993fqOW5p2fmp+qOEo79zBWiUl8qEsxkZDSSeZUoklRMYt9AeyY100p7RGa3f1jUrSarWAu669X/aqT8s8v7qd8p4GjxshrjR5SOIcX2PL0R2+M5YfNDQweFYB41C99Lbb7n1XnHSn4RFLh+NZsxitxQyVVTTllPMWeE6R7TZhLGtIaS0Cw29SsFGhujm4rcJrzpN2Y961OclrSsm8qrN1elgebRZfvGzPvqB590UJ+pE4/XXCkjvYuA7MCjUy3e17l7eo0oKZR5Gp3VIykuDnuWW0uIQj7iUgRuZyNn2pJ1yaumTtq35a55kBMxUmJFpuanE8QPCt8IC3B5iFYJIJA9AjBVtO7JzXDQTfpNbrrn1H0lrNiLqNdm/a6n+XCeSid4+7z3jIaynjyrz8ejMcKTIUtLU00kR8RweCSezRwPmW6UHwz8NzFgWO0OJaKCOSjLIom7iapkc50z7hmxebX1EWH4XKxkdv7b9Upe92zbnnO+lKTUrLpqJSZwrhQWJl5D3ARjzkl1CsA5PKLw6H2NWst7WXTLwoPabXxcNh1ammeZnkJqLspMyriOLjWfbDui2UHJB5c1DljEZgN/PZ+6Zb7NOZC3Loqk5Zt80lxyYty4ZNoOO09S0gLbcbynvWF8ICkcQJ6ggxgVR2D++entu2XTd0WnzenC3OFcu1VqwzLqYJIIMkEcGTxKPdj6mOIjJ6xRjGXJocRnqXU/xhktiLOLSPoPCu6ZdfcLxLI2FYMzHY8Jq6AOY8TUzZmyMB1McxxjeQ4eVxe+/YrJn2WnZ0UDaNdd6awWhuRtbX21rpt9ukyjlIp3dSyC3NhwrbfS+6hweYU8IwQc8+REZrlkpSpKUq9IUeYPrPqiw7s9tidL2KaRzmnLGpFzal1Ken01SefmSWJGVmOHhIkZPiUmXQrqvBJcV5xxgAX3zYU23wy6EKWnmAsnh9Z+T88eoYBQNpaRkbGeGOdPNjza6+Cuumd6nH81VWITV3x4Fwa2dzBEZGNAaHOYAA2wHFt+StOrt/9wZ1G3H2LoNQZ1MzRrKpflM42g5SusToSoBIB85TbCGQMcwVup+yMeNad9qduK032zUzajTtrdg1HTJi3X7afE1SauJieYebUl5x7hwC64XHFqIA85XyRlF0y7HjXyZ32ye6/cFqjo/dlAN2zF2ztLpXlxmn3wpxUtLguspb7lOWQocXRCsdeWxh5BIuIQssoyeWeHBJ+aPNqTJuJ1VXUVkz/Ac8kNA39n3+q+3Mz/CUyFl/K+DZPoMPZjEVLGJHvMj4wypcSXFtmgkg3IJFrELSD7EnXtehO9uk2FcsxM0e2r6knLZmWX0Ka7ufSrvZIqCsHi4yWhkAnygcsCLg/ZFlmVKU3IaJ366wpFFq1kOUVh8nCFvy06846gq6BQTOMnrzBJ6AmL2d7XY863a0bvKhui28aoaU6dqmXKbVlS1X8tbmGqvKhKe+SWGVgoUG2vEYKc4MZaN0G0XTnefofJ6V67yfd1hLbM4zV6MrD9EqYbAW9KLWOaCorSUKGFoOCIrpcoYg7CZ8Gk5Buw9j3+bddtmT4T2TYeouCdSqR2ps0Hh1cLLl8LizRqF2tD7Ag7E3DCLjZcDZTuR0s1d2o6O3vQb1ttaJe25GVrDDk4205SZxlhLb7MwhZBbKFtrHnDBAyDjnGOSv9t5blS3Vy+2nRPQiY1klZi55e16ZcElcyGJepPqWlDrrTQYVhCCXcKKsL7tWCMjOPC5vY825ylVuoU+wNdNH6xZ7zhSl6fE9IOut5PJ9hpDiVYCve8SxzUOWeWWbs7ex70+2a3ENW79uxrVvWxMuqWkptEsWafQUKRwr8kaWSpTigVJLqsHgPClKcqKu1o6vH6l0VMYvBDba3XBvbyXmOZMp9FMIgxHGnYm7FJZ9Rp6ZrHx6Hv3DpXAj5BPHcdjcLLrWLkoFDlmHK/XKJR2TxEOzs02ylwg88Fah4EHl6o0LL30GsHcz2m136GbbJpM9pjcGoD7cpOMcLjEnJAhyeeZ4eXcJUmcS0M4KA2RyUI2bO1c7O7Vzfe3os3pbfth2X7mvbTy5VbXNAPeU9xwKa8nbc84dysZUOXFyiHZqdlHbWxyqV3Uy9LskdSdZp6TNLl5yVlixI0STUoKcblEK85S3ClPE6oJPChKQlIHOWasHrcTr4qR8IFPE4PMhPNvwQOfeofBz6nZc6d5UrsxwYmZMYq4jEykax4DHayGSOf8AJdpHtjiwJHdZbbRtGi2TbFt2hbcgxS7dpUjL06Rlke9Yl2Ww22gepKUj7kdlJLaMq5+HqirFNwgJGQSM46Zj0vT7OloXwRPMXvdLIdybk9yTyfrWs37JBUBY20gk4/4w1wgjkf1nLjrH7XZzdlXsx3E7M9FtYNVNPq9W75rcnMPVCYZr01LodUmZcQMIQoADCRyi87tX+z+1S3425opR9Mrz09sx22arUp+dXX1TRTMIfYabSGvJ23DkFs54sciMZi7zYTt/uza5tV0q0JvauW7cdx2/KvS8xOUnvfJXit5bgLfepSvovxAjzo5ZM2PzVFTEHRFoAJsd7Dt8y+7B8IJmE9G8Oy/l/EXU+KMqHulbG97H+ETKQC4AAtu5ptfne3lX2+bFtsG1tc5N6I6SW1aFYmEFqYqZLkzPvtkYLZmXipaW+Q8xPCCRkgnnGIT2RRZ9TqGgu3y8peRfmZGi3XMyc262kq7ozUp5hIGSQryVYz6eEeIjY4jx3WfRrTjcHpneGkeqVCZuayK2wZaclV5SeRylxtQ5ocSoJUFjmCkGNnxvL7KjDZaGABocLC2wXz70m6yVWCZ4oc24rI+pfC+7i5xc8sILXAFxPDSbXNr2WK/sQ9f9O7y2QWNpsi66AxfdpTU7TqrSlzaG3pdszC3GXOFRBUhSFJ84cuIKHgY6rvR7bDTza/rS/pFYWmStfZ2UlG3KpUKVX0MS8lNrJ4ZQBLLveOBHATg8i4kcySBj+1U9j06y0S7Z2a2+692fP2i7xCXTXkzMlUZRsnk2VyyVNOgDAKsI6AhAIBi7LY12E9t6H39beru5G/KFqpdlJmPLqVb9Jk1t0qWmkY4H3XXgHX1JxxhHClIX5x4sADSqGfMIhjoGQCPRYa7gggbcL6yzZg/Q+TF8QzrX4q6tjqS+SOjax7HiWQ3Ae8EWaHHzAtyT37J25FIvDUPs8tNL/nrRm7arVNuaiV2t08L7/wBp+/k32VsqcAAVwPzTLXEAAeuIk7ArX/TWd2p1nRKauqjU/US37kn5pdLmJpCHn5OZUl1Ew2FEcaCouI5cwUHljBOcLUPTuztVrFufTy/aHIXXZtZknKfUqfMJPdzDC0FKknny5E4I5jwOcGNYTWz2PLqNT7ydrG2rXK2DbDji1sSlyCal56moPRtE1LJV3oxgcSgj1eJ5mN4RiFNijMUpI/F9jS4Xsdt9vnWodI8/5OzB0/qenWbKs4c4VHjwS6TI0X2LSBvsPMgf0iRv0f2Qfr9p9fmqOimlFnXJSbkqlrSVQn62qRdS+mRemChDbC1JJHGUIUspzkADxIEbCPZt2VU9Pdi+120qzJvSdRlrRlHHWl++QXyuYA9fC6k4jEJtB7Aim2DfdE1C3U6h0DUVFOmUTkvbVGl3fIZmZQriSubmHkpW6kHq2EgKxzUQSDsry0s0wy01LhLLKUhKEpGMJ5cvxRdlTCK/45Pilezw3SAANvewFufoC6X4SXUrKwyrhPT3KVQauGhc975y3SHPff5LT29o/ULndc6EIR6IvipIQhBEhCEESEIQRIQhBEhCEESEIQRIgrofVEYgrofVBFYxfv8AZkuj1tf6MR7ba31lr1GPEr9/syXR62v9GI9ttb6y16jBF6QnqPtYniRPUfaxPBEhCEFS/lIoqIJyIqKVw45ZijBTDQkIQgppCEIKD+EhCEFUkUFdT64rE4BMUSckmCm1oKhCEIK0JCEIIkIQguOkUFHJJiqpXCcYzFGCmzlIQhBWpCEIKl/KQhCCipSoDrmKMTr6j1RJBWsaBwkIQgsv4SEIQVKQhCCKmsjp4xTiZfvjEsFazhIQhBTSEIQXHSEIlUrhxyzBZaN1RhCEFaGgJCEIKMiQhCCrSEIiocIz15ZgioKIJyIlhCCvKRyJb6+z6z+SOPHIlvr7PrP5IKg7m6oL6ufbxCIr6ufbxCCJCEIKcfkog4OYrDmAYoRXT0HqgsyKMIQgq0hCEESEIQV7eEiuOg9Ucc8gYrIJOcwUXtHKnhCEFUkIQgps5SEIQVqmCinOMRWjjxyIKl/KQhCCikIQgst5SEIQV6qIUchPhFSKKPfCK0FU9oCQhCCgkIQgrmcJCEIKSrI96ImikgnIGeUVYLjpCEIKbOUhCEFakIQgirJJIyYmiikkEDPLMVoKl/KQhCCw3lIQhBXpCEILBCqoUTy5dInigCR0ivBVvCRRmf1u79yK0UZn9bu/cgogleJ3v9Ze9Rjom3n+yfc//Yx/0qY73e/1l71GOhbe1JRqdc5UpKR7Tnqf/WpgrW8K+BXU+uIRIp5nJ+qt/fCId8z8a198IxdTsVUhFLvmfjmvvhEe+Z+Nb++ELpYqpCKffM/GtffCId8z8c198IXSxVWEU++Z+Nb++EO+Z+Na++ELpYqpCKffM/GtffCHfM/GtffCF0sVUhFPvmfjWvvhDvmfjWvvhC6WKqQin3zPxrX3wh3zPxrf3whdLFVIlWgLSUnOPkiTvmfjmvvhEe+Z+Na++EFgsuLFU/JkEklSzlXFzMVC0kq4vOB+RRh3zPxrf3wiHfM/HNffCBsRYqRuVImWbRnBWVHqc81esxFUu2rqV9COsT98z8a198Id8z8a198IyXXUPD525v8AXype4R45PjzMEy7aSCAeRz1/F6om75n41r74Q75n41r74RgWG4UxccKkZRkqJ4ccvDwiREk0gEcTqxnOFHPo9Pq/LHI75n41r74Q75n41r74RkO2sohtuApBLMgY4ARz5eBz1yIiGGgEpIKkjwJ5fN0ibvmfjWvvhDvmfjWvvhAuupC44UvcJKipSlqHPlnl80VAkDHXHriXvmfjWvvhEO+Z+Oa++ECb8rBBUS0k4990x1iJQDnzlkH0mId8z8a398Id8z8a198IxsgBRTSVYyVDmOnj8nqgWkEEK4lDl1Po6RDvmfjmvvhEe+Z+Nb++EZumk2spVMIUMEqPyk5MSCUZBJPGScc+I/i9HSKvfM/GtffCHfM/GtffCDTbhZuVKJdsEnzskYiUyrZxzXy5dc8vRzip3zPxrX3wh3zPxrX3wjG1rdkseVAtJIT5yxj5esRS2lGQkqwTnmSYd8z8a198Id8z8a198IX3uo6dyfNENJR0yfX/AOUFNIUSpWTyx1xDvmfjW/vhEO+Z+Oa++EYsN/VZsVBLCEklJWM+g4iZTSVjCioj1w75n41r74Q75n41v74QaABpHCEEkHyVESjSW+6TxJR6ByiYSrIGOH5fUYn75n45r74RHvmfjWvvhGTYi3ZREYAAA4VLyVrCRlfL5YrIQlAwCr54h3zPxrX3wh3zPxrX3wiRcpFpKkXLoWeIlYV4kH/fHWIlhsjB4sdOZzy9HOJu+Z+Na++EO+Z+Na++ERB7pY3v3VSEU++Z+Na++EO+Z+Na++EDZLFSrYbcTwKGRkHmAeYiolCUZCRgE5xEvfM/Gt/fCHfM/GtffCANk0+iqRS7lGVHmCfEeEO+Z+Oa++ER75n41v74RIOtwsFtxYqmJdHGVqK18sAE5A+XHpg1LIbJJW64ck+crkM/J0ip3zPxrX3wiHfM/HNffCM+IfNNHayiGkJIKUhBHTESlhsrK8cyMH5Ym75n41v74Q75n41r74RC/dZ097KTydvJUcqXjAVyyB6AYiGEgYCl9MdYm75n41r74Q75n41r74QFr3TT6eqqQin3zPxrX3wh3zPxrX3whdLFVIRS75n45r74RHvmfjW/vhC6WKqQil3zPxzX3wiPfM/GtffCF0sVUhFPvmfjW/vhEO+Z+Oa++ELpYqrCKffM/GtffCHfM/GtffCF0sVUhFPvmfjWvvhDvmfjWvvhC6WKqQin3zPxrX3wh3zPxrX3whdLFVIgrofVEnfM/GtffCIF5rB+qt/fCF0sVY5fv9mS6PW1/oxHttrfWWvUY8RvtSVax3OoEEZa5j+9iPbrW+steoxlYXpCeo+1ieJE9R9rE8FW8m6QhEqyQOUFWSpFnnj0RJESSTkxCCvbwkIQgsOOyQhCCqJKQhEDyBgsKRajkp5YinESSTkxCCtZwkIQgppCEIKjUUhCIKJAJEFlo3VJRyTEsMklWfTCCtACQhCCi8pCEIKolIQiVZIHKCKmo5JiWHWEFe3hIQhBYfwkIQgqUiCjgExGKayc48IKxgCkJycxCEIKYCQhCCrc43SEIQUEim54RUiiokk5gpM5UsIQgrkhCEFxgSeUhCEFlIlWo4A5dMRNFFRJJzBFLCEIK93CRyJb6+z6z+SOPHIlvr7PrP5IKhUF9XPt4hEV9XPt4hBEhCEFNnKRXZIB5kRQidHU+qCy8KrCEIKtIQhBEhCEFcCLJE6CATk4iSEEfwuRCEIKlIQhBEhCEFazhIqoPI8+eYpRMj3wgoygkbKtCEIKsJCEIKQ5SEIQV10ivkHoQYoROjqfVBQkVWEIQVaQhCCtaRZIQhBTTOOecRXScgc8xx1AkECKyCMEeMFF/CnhCEFSkIQgrI0hCEFYojqIrxx4qoIwBnnBVOBup4QhBQSEIQWW8pCEIK9IqII584pxEciIKt4VeKMz+t3fuRVBB6RSmf1u79yCrsvE73P1J31RgP7VTWjVzRLTG0Lg0c1MvfSyvzlwpkpicoVQck35qX7hxXdLWjkW+Lnjkcxnwvb6y96o1xe2i/sN6f8ALl7rE/zVyNVztPJHhcz4jY6V9IfBHwumreo+EUtXGJYnTNDmv9pp2dtpdcW9LLD0O0G31jpvE3FY8M3TMf0ofqg++z9+JuJ/Cl/88WfjoPVEY+UI8wV4aLzO+kr+jxvRXJtv+y6b/dof3Vd/+qDb7P34m4n8KX/zxH9UH32fvxNxH4Uv/niz+ET/AIQ138+76Ss/cVyd+a6b/dof3Vd/+qD77P34m4n8KX/zw/VBt9n78TcT+FL/AOeLQIQ/hDXfz7vpKfcVyd+a6b/dof3VeB+qD77P34m4j8KX/wA8Q/VB99n78TcT+FL/AOeLQIQ/hDXfz7vpKfcVyd+a6b/dof3Vd/8Aqg++z9+JuJ/Cl/8APD9UH32fvxNxP4Uv/ni0CEP4Q138+76Sn3Fcnfmum/3aH91Xf/qg++z9+JuJ/Cl/88P1QffZ+/E3E/hS/wDni0CEP4Q138+76Sn3Fcnfmum/3aH91Xf/AKoPvs/fibifwpf/ADxH9UH32fvxNxH4Uv8A54s/hD+ENd/Pu+kp9xXJ35rpv92h/dV3/wCqDb7P34m4n8KX/wA8P1QffZ+/E3E/hS/+eLQIQ/hDXfz7vpKfcVyd+a6b/dof3VeB+qD77P34m4j8KX/zxD9UG32fvxNxP4Uv/ni0CEBmGu/n3fSU+4rk78103+7Q/uq7/wDVB99n78TcT+FL/wCeH6oPvs/fibifwpf/ADxaBCH8Ia7+fd9JT7iuTvzXTf7tD+6rv/1QffZ+/E3E/hS/+eH6oPvs/fibifwpf/PFoEIfwhrv5930lPuK5O/NdN/u0P7qu/8A1QffZ+/E3E/hS/8Anh+qD77P34m4n8KX/wA8WgQh/CGu/n3fSU+4rk78103+7Q/uq7/9UH32fvxNxP4Uv/nh+qD77P34m4n8KX/zxaBCH8Ia7+fd9JT7iuTvzXTf7tD+6rv/ANUH32fvxNxP4Uv/AJ4fqg2+z9+JuJ/Cl/8APFoEIfwhrv5930lPuK5O/NdN/u0P7qvA/VB99n78TcR+FL/54h+qD77P34m4n8KX/wA8WgQh/CGu/n3fSU+4rk78103+7Q/uq7/9UG32fvxNxP4Uv/niP6oPvs/fibiPwpf/ADxZ/CH8Ia7+fd9JT7iuTvzXTf7tD+6rv/1QffZ+/E3E/hS/+eH6oPvs/fibifwpf/PFoEIfwhrv5930lPuK5O/NdN/u0P7qu/8A1QffZ+/E3E/hS/8Anh+qD77P34m4n8KX/wA8WgQh/CGu/n3fSU+4rk78103+7Q/uq7/9UH32fvxNxP4Uv/nh+qD77P34m4n8KX/zxaBCAzDXfz7vpKfcVyd+a6b/AHaH91Xgfqg++z9+JuI/Cl/88Q/VBt9n78TcT+FL/wCeLQIQGYa7+fd9JT7iuTvzXTf7tD+6rv8A9UH32fvxNxP4Uv8A54j+qD77P34m4j8KX/zxZ/CH8Ia7+fd9JT7iuTvzXTf7tD+6rv8A9UG32fvxNxP4Uv8A54fqg++z9+JuJ/Cl/wDPFoEIfwhrv5930lPuK5O/NdN/u0P7qu//AFQffZ+/E3E/hS/+eH6oPvs/fibifwpf/PFoEIfwhrv5930lPuK5O/NdN/u0P7qu/wD1QffZ+/E3E/hS/wDnh+qD77P34m4n8KX/AM8WgQh/CGu/n3fSU+4rk78103+7Q/uq7/8AVB99n78TcT+FL/54fqg++z9+JuJ/Cl/88WgQh/CGu/n3fSU+4rk78103+7Q/uq8D9UH32fvxNxH4Uv8A54h+qD77P34m4n8KX/zxaBCH8Ia7+fd9JT7iuTvzXTf7tD+6rv8A9UG32fvxNxP4Uv8A54j+qD77P34m4j8KX/zxZ/CH8Ia7+fd9JT7iuTvzXTf7tD+6rv8A9UH32fvxNxP4Uv8A54fqg2+z9+JuJ/Cl/wDPFoEIfwhrv5930lPuK5O/NdN/u0P7qvA/VB99n78TcR+FL/54h+qD77P34m4n8KX/AM8WgQh/CGu/n3fSU+4rk78103+7Q/uq7/8AVB99n78TcT+FL/54fqg++z9+JuJ/Cl/88WgQh/CGu/n3fSU+4rk78103+7Q/uq7/APVB99n78TcT+FL/AOeH6oPvs/fibifwpf8AzxaBCH8Ia7+fd9JT7iuTvzXTf7tD+6rv/wBUG32fvxNxP4Uv/niP6oPvs/fibiPwpf8AzxZ/CH8Ia7+fd9JT7iuTvzXTf7tD+6rv/wBUG32fvxNxP4Uv/nh+qD77P34m4n8KX/zxaBCH8Ia7+fd9JT7iuTvzXTf7tD+6rwP1QffZ+/E3EfhS/wDniH6oNvs/fibifwpf/PFoEIDMNd/Pu+kp9xXJ35rpv92h/dV3/wCqD77P34m4n8KX/wA8P1QffZ+/E3E/hS/+eLQIQ/hDXfz7vpKfcVyd+a6b/dof3Vd/+qD77P34m4n8KX/zw/VB99n78TcT+FL/AOeLQIQ/hDXfz7vpKfcVyd+a6b/dof3Vd/8Aqg++z9+JuJ/Cl/8APD9UH32fvxNxP4Uv/ni0CEP4Q138+76Sn3Fcnfmum/3aH91Xf/qg++z9+JuJ/Cl/88RHaEb7CUg7xNxJGf20P/niz+Ip98n1xF+Ya7Qfv7vpKi7otk4NJGF017H/APDQ+X9Qrcm7ObUK+dUNtumF8alXdcl+3nONvKnKrVZszM1NBL6kJ41n3wT8pycfJGX61hwsspzxYBGfTyjCh2VhztF0d55+pTH86djNha/1pr1H8kfX+X5i+hhc5xJ0jlfzIdfKSGnztisFOwMjbUSABoAAGo7ACwHuAXo6eo+1ieJE9R9rE/SO5XkaiSAnmQOccdRJJ55ETLIOMGJIK5vCQhCCkkIQgoOIskIQgqkiks8+R5RUJA6xQgrI0hCEFYkIQgsXCQhCCoSJFkYxnnE5IHMxRUQSSIKbQbqWEIQVqQhCCrkSEIQVaRRV74xXJATzPjHGgs2KQhCCt7JCEIKlIQhBEiksgnkcxUJA6mKEFazhIQhBTSEIQVL+UhCEFFQV0McYe+VFZZGMeMU4KbQbpCEIKT+EhCEFUkIQgiZA6nEUD1MVF9B64pQV7eEhCEFgkWSORLfX2fWfyRx45Et9fZ9Z/JBUqgvq59vEIivq59vEIIkIQgpNNikTJIByYlhBWXvwuRCCfOBPTlCCoDSOUhCEFlIQhBEgeUIEZgryNlXBBGREYkQeRETwVJaUhCEFhIQhBWs4SJ0A5z4RJE6VcIxjMFNVYRAHIBiMFQ7lIQhBYSEIQU2cpEyDgxLEQcEGCk8XVeESpVxZ5YiaCrIskIQgsJCEIK9vCRMg4MSxEHBBgsOGyrwiVKuLPLETQVRaUhCEFJhskIQgrAbpEUnBBiEILK5A5gGESJVnljwieC46QhCCyOUhCEFcHApCEILKqIPURLM/rd37kEnhOcZg957Dg6ZEFU/leK3oMtuD5I1xu2jQRozYCsjHusH81cjZAvJlSmllJySOka5XbUsra0T0+WfG7R/NnI1HPR/9ET/1D+kL6a+BkP8A7UcG/wDjN/4XLWsHIARGEI+PV/T03hIQhBZSEIQRIQhBEhCEESEIQRIQhBEhCEESEIQRIQhBEhCEESEIQRIQhBEhCEESEIQRIQhBEhCEESEIQRIQhBEhCEESEIQRIQhBEhCEESEIQRIQhBEhCEESEIQRIQhBEhCEESEIQRIQhBEhCEESEIQRIQhBEhCEESEIQRIQhBEiKeo9cQiKeo9cQkHsFZH7f0Lb07KvP0ouj3I/Wpj+dOxmxtf6y2fQP9kYXuynYUdoGjTgTkdzNE/cmnYzRWwFBpoYBB6/JH2tlof9Ah/qhfyl/CH/APv3jH/6mX/iXoyeo+1iKjgGIJOQlXpGIlUrPLHjHerxsNJUkIQgrWjZIQhBSSEIQXHSEIgTgEwWQLqRageXPrFOIk5JMQgrGCyQhCCmkIQgqX8pCECcAmCw3lSLIwR4xSiZR4jnGIlgr0hCEFgmyQhCCrebpCECcAmCgpFkYI8YpRMo8RzjESwV7eEhCEEdwkIQgqEhCIKPCM4zBZAuoKSVYxiKMVO8+SKcFa0WSEIQQuCQhCCqcd0hCIE4BMEbyqKlAqPWIRDHPPyRGCuJSEIQUHuBSEIQVaQhECcAmCKRZ6CKcTKPEc4xEsFe3hIQhBUJHIlvr7PrP5I48ciW+vs+s/kgioL6ufbxCIr6ufbxCCJCEIIkIQgps5VZtRwRyiaKKPfCK0FmRIQhBVpCEIIkIQguQpkkg49MVo4pJ4k845I6CCi/hRhCEFSkIQgptdZIQhBWA3VRBPTwipHHyR0OIrjoIKl3KjCEILCQhCCmzlIQhBWqdB549MVY48cr7H7sFU/lSwhCCgkIQgrA/skIQgrFOg88emKsceKyfeiCi/hTQhCCpSEIQVrOEhCEFNRBIORFeOPFZJJHOCq8NTQhCCgkIQgps5SEIQVqQUSUKT4YhERz5cucFBzbrzS5JRTjawr5Y12e3Bp6pbQfTR1QI47zCM+keRvH8oEbKFTki7xpI4vRnwiwbeBsy0+3dWfQrM1FqN1Uik02pe20u5SH22XC8Glt4WVoUOD6p88a9mjD31WHywRcuBH0kFey/B0z7h+Wc8YfjuJE+BTyBz9ILiAARaw77rQvGSBnriIxtMV7sMduhadbpeoOtVLfxlKzMybyR68y8Wl372FuoUp3z2mmt9u1hB85EtW6S7LFIH2Pes97xH1oR64+dKnpbjMYu2MO9zgv3Xy39kF6X4jL4Px10J85I3tH02O3qsDcIyJ312VG92yO/eldKE33TkZKXrdqTE6pQHiWlFDiR6xyiy+9NI9VNNXX2dQdNr6sxbf1xVSpL7CEH++qSWz84jUqzAK6nOmaIgr6Syt1cyxjbQ7CcQhnv+JI0n6L3+peeQhxBQC0qQodSU4x9zHL5oR1B2Ok7FeilzQA7ULH1SEPkxzh16ZjNh2KkGk8JCA6AwjFlgiyQhCCwkIQgiQhCCJCEIIkIQgiQhCCJCEIIkIQgiQhCCJCEIIkIQgiQhCCJCEIIkIQgiQhCCJCEIIkIQgiQhCCJCEIIkIQgiQhCCJCEIIkIQgiQhCCJCEIIkIQgiQhCCJCEIIkIQjBIHKEgC5IHzpCHQc4QG/CwTY2PP8Ar5khD8cSrW23jvVoQCcDiVjPyCM3H/kLqOsd/wDXz8fWpoR7DYm3zXTU9xtGnujmpl4BeC2uTor5aVn0OKSlJHy8Ri9WxeyL3r3iphdWse2tPZNXvna7VkNuN/IWGQ4rP3D0xHcUWXa+q3poi76v0rzXNfWnKOBA/bjEoYSOxkaT8wBJP0LGTEU9R642B7C7Ciru+TzGp+ujTByO8laBSSrI8eF58p/zIuhpHYZbZ+aJ6+9bJpYAJWZ+SST9xDAAH4/lja6bpbjUrL+Fa/mV84Y19kL6YUU/xdtW+U8Xjjc4ceeyuE7JqnKe2W6LzASSlTU6nPyiZdjMbb0spppAUM4GItp2y7d7S25aUWrpDZM3XajbVJ74S79SWlcworX3pK1JCQccWOQAwYuzkGS0khQA5R9NYNTOhpY4X/KaACvwI6s5lpsbzRiOLUV/Cnmke2+xs43Fwv0wogADHKJTzJMIR2a0BoskIQgpJCEIKvxEhCEFWAoHkCYpFZIxyitFFXvjBWtbZSwhCCmkIQgol1khCEFUTdIkWSBj0xPFAknqYKYZ3UIQhBWJCEIKD+EhCEFUkSLJAx6YnigST1MFJrbqEIQgrQkIQgoF6QhCCrSJF9B64niisnJGeUFNnKlhCEFakIQgqX8pCEIKKRIs8semJj0MUSSepJgst5UIQhBWv4SEIQVKQhCCJEq/emJokWTyEFJrbqlCEIK0JCEIKhI5Et9fZ9Z/JHHjkS319n1n8kEVBfVz7eIRFfVz7eIQRIQhBEhCEFNnKmT74RWyD0OY48VEEYx4wWZFUhCEFWkIQgiQhCCsD0iqgjGM84pRFJAUMmCk/hV4QhBUpCEIIkIQgrmcJFRvxinE6CBnMFgsVWEIQVSQhCCyDZIQhBWtddIrIIwBnnFGJkkA84IW3VaEOsIKoixSEIQRvKQhCCvSJ0EAnJxEkIKL+FyIRKkggYiaCpSEIQUmuskIQgrQbhIQiI5EQWVVT70RNEvGn0xN1gqiywSEIQUWmyQhCCta66QhCCkqLrfeEDJxj7kflzNMDxUAMfL6Y/ahEmPLTcI8ucLEnbje36OV0iZt5hWcspWfE+mPzl2uwVZ7gEePyx6YlCVdEZMOBHi3yiDQ0fgj6FQXHub+/f8ASvMTakuvAVLgY5g4zEJqzpGdYVLTssioMH7CYQHGwPQQvI/EY9QLbQ960AYhwI+LiD42uFiAR6hXwTuZYN2t5bf+XzWViWovZ+bQdV3JuYvnbrpjUqg9zXNy9PTIzKz/ANYli254k++x8kWJaidgztCuoPzNk1vVXTCdVnu0SdRRUJZsnxLU2lSiB6A4D8sZ2uBHxcOBHxcdNWZWw2oFpYQV6/lHr/nbArDCsUniaOwkcW28tLiW/UtS/Uj2Pbq1TVPOaS68WNd8unJaYr1Lcp7zh9BW33rY9ZiwvUrsi9/emfevv6Fzd8U1OSZm2apLz6Dj7Lg4m1/Mg+qN8TgR8XDgRnKUcKvA8uUafXdJ8KmHsgt9y+n8p/ZJOouGgfG3RVTR+OyzvmMZZ9YK+aZeul2p2nE4ZLUbTq/bDnASA3WqTNSi1fL9WSM+scvljoiFocJDa0OH+Ccx9N6qUKjVyWdkq5S6bWJJfmuMTTCHUOD5ULCkmLOtUOzl2R6vlx28ttumKJ1Wf64pkiKc5z6nMsWxxcupB+5zzptb0Vc3/qkwt/S/5L6cyl9lUonWbjmFOZ5ujk1f4XgH/Evn0kEcyCBEoIIJBBHpjcX1K7ADaTdHfO6d3lq3pbMHzkoE81U2En4KUTCMpT05BUWAakex49fKUuYmtK9ddMr7bTlTTNYlJimvBPwe8T3yVK+XCRGnV/THGINwwPH9FfTuVPsg/TDFCGvrTTnylYWgf95utv1ha9B5YzyyMj1QjIvqb2Tm/wC0tTMv1TbxcF20lBI7+2ptmrB1Pwg00tTqR45KRFit3WDfNgTcxIX3Zt12ZPNHDrdVpz0qUH5S4kD8cahV4NW0/wDLwuHzL6eyr1RyzjrNWDYhFP8A1Htd+gk/UupQgkFaQtv6qg9FJ5g/dgfQMr+15/kjqy+xseVvMT2vF2Ef6872t86QgCDgZAPoJwR64fcI9cTAFr3ClqB3bwkIQgiQhCCJCEIIkIQgiQhCCJCEIIkIQgiQhCCJCEIIkIQgiQhCCJCEIIkIQgiQhCCJCEIIkIQgiQhCCJCEIIkIQgiQhCCJCESlSQrh5lWM4AycRixUrfgtBJ9FNCIqCk4KgQD0+X5IkcW2ykLecbYT/DUE/liTGEmwIKi5rhyP1fpspoemPRrF0e1a1QnGpDTbS/UO/ZxYyhFIo0xNcY/gqQgpPTwMX86adjp2gmpCWZg6J/Q+pbgBMzc1UYkVND+FL8Snx95Ha0uAV85tFC4+ttl5xmnrBlbBL/bbEIYCOz5WA/Rq1H5gVi/yOuRiInlnPLGM58Mxsgabex29TZ8S0xrBuJs21msfVZS3qW9PuY9CX3i2npj/AJv8mTf5pp2DGymz0yrt4zuqWq86319sKoJGWWfHMvKpQCPl4s/LG40HSvF5t3NDR6r5mzZ9kL6aYZqbBUPqXDtFGbf2n6G/RdaYKlJSQlSkpUTgAnmT6o9Y0+0K1s1Wdbb0z0h1Mv0KVwcdJokzMtg/wnEI4EjmOalAfLG/TppsW2e6PtS6dPtuGktHmGsFEy9RmpuYCvhd/Md6vPy5Bi6aUkZSQbRLSkrLSkuhPClthtLaAPQAAMerEblRdFHfKqZfoC+Xs1/ZW4gCzAMILndvGlaB79DWm/8AaWjTpz2NG/vUMMvzmk9J02kVEEu3JXJeVUkekNNF1Zx4gkHmPli/PTj2PReU2GXdWtxFBo6chRlrboiphw+kd7MrSkHr5wB9UbVZQ3yw2BEOBHxcbZQ9J8Hi3kYXn1Nv0L5gzf8AZGOpGKN8OmljpW9vCjAI+d2r6rLCVp32GOyqzSw/dVM1F1TnU+cRWq4thgq9KWpUN4HyFR9cX06ebKdsmk5Zd060E0ttWbRy8oYpLLkyofK84lSz98YvM4EfFw4EfFxuFBlugpf+rRBvzXXzHm7rjnHHtsXxOeUeRkcB9AOm3pZeZItGUaZTLtNhqXAwG0J4UD1JHIREWrLtg8Lec+GMR6ZwI+LhwI+Ljtwy3G3uFl5TNMZDd/7PrG/0lecNWyyDzYA+7H68rbyGiFISQn5Ocdw4EfFxMOFI6cIiegd7/SoM8h+gH9IX5EvTktEHJT6RH6OMcoieZMQiRKmxgAskIQjCkkIQgoF9ikIQgqkiGR6REYoqBBJxyzBZbypYQhBXpCEIIkIQgqn8pCEQKgnqcQUFKsjHUdYpREkEkjpEIK9vCQhCCE2SEIQVRddIQh0goqRRGCMjMUoieZMQgrWcJCEIKaQhCC46QhCCyBcqVZGCM84oxMsgnlEsFa1tkhCEEc6yQhCCqJukIQgsKRZGOo6xSiK+ZOPTEIKwM7pCEIKT+EhCEFSkIREAk4EEUquhihFVZGAPGKUFazhIQhBC+xSEIQVSRyJb6+z6z+SOPHIlvr7PrP5IIqC+rn28QiZQyXftolgiQhCCJCEIKbOUiZHvhEsRBwQYKwtuq8IgDkAxGCpcN0hCEFhIQhBZbykQx52fkiMIK4hVwcjMRiRByMeiJ4KtzbJCEIKCQhCCuZwkRHIgxCIgZIEFJVgQRkRGIJHCMZzEYLjpCEIIkIQgrI0hCEFYqySCMeiJoopVw55ZitBUv5SEIQUUhCEFMPKQhCCsIU6VBOc5irHHiuk8QzjEFW5tlGEIQUEhCEFczhIQhBSSKySCMeiKMVG/GCi/hVIQhBUpCEILIdZIQhBWtN0hCEFJVG1hHXMVI48VQvJAxBQ0BTwhCCrBskIQgptcSkIQjBCsSEIRJ1jyAsNuO6YGDzxEU4TnOVZiEIxc/gm3uUzI4m5K5HdhXIrCUZ6Drj1mPwriti3ruklU26aFRLlp6hgsVCUbmWz8vC4FD5sR+tk+kxUC8kDEQfG13ygCqoZ5I3a43EHzBsfpViWpnZj7D9WPKXbo212BI1N3PFP0dtdOmQT4hxhScGMfupPsfHa3ciX3tNtUNXtMptQw0zMOsVeVb9B4XkoeV49XYz5RA45dI6Otyvh9QLSRD5hZe05T+Epn7A7DDcWqA0cN1l4/sv1D6lqE6nex7tx9uJmZjTHWPS3UaQSMol59mYpk08OfLBDjST05959weOPvUfsuN++lrL01cO3K8K3TmwSubt9xqqsgenLKio8vQn0xv9EdDyz6cDMQ4QTkklXicDn+L8sabXdJMMk9ppLCfI3X1BlT7JX1EoSGYj4NULfhtDXf4C0X+Yr5lFyWpdFmThpt421cVo1PniWqsi7JOnHoQ8lJ+7H4CSFJC+aUE44iDwk+gK6H7hj6aNwWVZ92yL9Luu1LZuemupKXWKhINTKHARjmlwK+aLHdSeyr2Canl5+sbbrJt6oryTN28HaU5xH7LEspCFH7ZJHyRqFb0XeN6afV6EWX1FlX7KphkmmPG8JkjPd0T2vHv0uDSPdcrQQTzUUHhCx1AIOImUkp9Bjbn1H9j2bdK2t17S3WXVrTuYOSlmool6pLk88J5hpQHT0q5dYsB1L9j87qbcL7mnWpOj+pLIyW2X3X6W+oeg8YcST6sD5403EemWNU13OiBb6H9S+oMpfDz6ZYs5rW1zoXHtMwxge91nN/xBYFIRfLqZ2ae+vSfyhdzbZ9SJyRbPOao0umqslPwgZVTign5VJHygRZdWqHXLannqZctDrNu1JtZQuXnpVxhxJHUcK0g5+aNPqMMni2lY5vzL6Zy11BwHGAHYVWxTg/iSNP6C767L8uEAQpPeJI7scicg8/WOX48wjiOaQLEWK3Bzbbm4HmRa/02SEIRBYSEIQRIQhBEhCEESEIQRIQhBEhCEESEIQRIQhBEhCEESEIQRIQhBYJskIgTj0/Ny+6fCCspCSpTTaT9kpRAH3cc/uQt/obqYYS7TfflRhHaLXse9L6qLNJsezrsvKquHDUvS6Y/NrcPoCWkKPP1RfHpx2VG/vU3yN6m7c7rtWnvgETNyvNUpDfL7Jt8h4fxcdhTYRUzG0LHE+5aLmLqflvB2l2K4hBCB+PI1p+glY8yccyQB6ScARFeEjORjqckD8UbB2mvsercJWEyk5qprPpdYEsSO+l6Ww/VH0ekJc+poJ+5GQLTP2P3tTtgy0xqJqHq9qjMpIUtDc23S5Zw+hTbIUrH+MDzjcaDpji89tTA2/qvmXNX2QDpnhQdorTUPHaJj3f4joZ/iK07SpI6qT04uRyAPST0Ed0s3TrUDUWabk9P7FvO+JhSuDho9KmJzB9BLSFAdR1Ijfk017NjYvpOZZ20ds+mjs80oKRNVaWVVJhKvSHJpTikn1EfkxefSqJRaDKIkaDSKVRJJA4UMykshlCE+gJQAMeuNxoOiktx8Zmt6AL5dzf9lUomtLcCwp7j2dLI1v+BrXn6XD3rQ8027JDtANTDKuSegNVs6QdIImbkn5enpCPhhKllRHyYz8kZBNN/Y7mtFXLUxqruA06s5o4UuXolPmai+2nxCluKaRn1EiNtBKEpBSRxZ5nIH+wAfiiY80BOOQOQD735hiNyoOlWE09jLd3zlfL+cvsknUTEWFtG6Kkj8o47u/tPL/qACwX6cdgFs6tbun79ujVzVSbwO8Q/UkU1hRHiEyqEOffOKjITpn2fGyrSISzli7a9KafPNDHlc3TEzswv5VOvcRJ5DmYvHhy8Y2+jyzh8AtHC36AvlnNvX3OmOOJxTE5ng8jxHNB/wC60gfUvz6XSKXRZNNOpUlK0qnJ95LyrKWmkeptICfxRzCEIJCRnnnrj7uOkTqUE4xkxSUeI5xiO9iAZszYLyaR3iu1S+0fXn6eVKrzgQSVE+JiATwj32YjCMlxPJRrANh2+f8ATukOvjiEIhp3upW8lE+sGIQhEkASEIQVZeUhCEFBQJwMxTUoEYGYFeQRiJIKbOUhCEFakIQgiQhCCpfykIRKpXDjlmCwEKwDjnEilAjAzEpOSTEIK0MCQhCCkkIQgoOdZIQhBVk3SKKyFDAiopXDjlmKMFYGBQHIARGEIKaQhCCi/hIQhBUpEilDmOeYnigTkkwU2NuoQhCCsAskIQgoOcQUhCEFWkQKgnGcxGKSzk4x0gpM5UkIQgrkhCEFXIkIQgq0iBOBmIxTWrqnEEUh5kmIQhBXDhIQhBVlxSEIQUUiKTggxCIE4BMEVJZyYliJOSTEIK1nCQhCCg/lIQhBRSORLfX2fWfyRx45MqMzDA+VX5IIuJxKKnef2UTRTVyedA5DiEVIIkIQgiQhCCXSEIQVrDsqqCeYieKbfjFSCg/lIQhBRSEIQWW8pCEIK9RBI6GKw5gRQiqjpBVyKeEIQVaQhCCzcpDpCEFcOFPxn0CKiTkAxQisj3ogouAspoQhBVJCEIJdIQhBWsOyRWSSRkxRiZJORzPWClYKtCEIKhIQhBZbykIQgr0idKiMDl1iSIHkDjlBYIXJhFNskjmSekVIKt43SEIQUblIQhBXDhIiFFPSIQgsqoFkkDlFSOPE6SeIczBVvGyqwhCCrSEIQVrOEhCEFNIiDg5EQhBFVSok4OInjj5I6HEVUEnOSTBQcBZTwhCCqukIQgrGFIQhBWJCEIIkRBwcxCEFiwVVKiTg4ieOPkjocRVQvGc4PrgouGynhDiCuYxCMAWNwqmeyLNSEIRlZ1HhRBwQf9sS8KcYwMeA8B9zpEYQZ7PCm1oO6lCQCVD32MZHL8kdNu3TjT2/5NdOvuxLMvWnqHCpisUpiebI+1eSoR3SERlaHizxdcukqpYHa4HFp8wSP0LG5qd2SmwPVMzU1U9v1DtKrOZzO23OP0x77gbVwY+QJjHzqP7Hg0WrBm5rSnXjUaynlH6nK1eTYqcux8hWnunSPWvOfT0jYoIChggY+URApTlJwMjpjwjXK3KGFz38SFtz5AXXt2UfhPdQMBscNxWZrR+A4iRg/wC7JrH0BabGpnYB7v7TTMTOnt46SaryKAS2lqddpky98ndvoU2D/wDRIx86ldnjvd0lD7l77a9UJentAqcnadIpqUskenvZZa0n7kfQw4lEglRz6fH54kACV8aQpK/hA4Pzxp9b0gwqXdhew+/ZfUeUPsm2faFobiMUFU3uXNMbvpZYD+yvmL1SmVGhzZp1cp1SoU/0DM9Lrl3M/wB7dSg/d55jhFK04C0lKvRg/wC2PpX3vpBpVqVLvymoem9iXvLuAhaapSmJjjB9JWkn8cWF6jdj12fWpCph5ehkpYE8snhetefmKYlv5Q02e6P+Mkxp1d0Wqmb007SPIjdfTuU/sp+BzBrMcw6WIn8KPTI36/CIHzFaIcBk+Bja91J9jsaW1Hvn9Itwl92u4Ae7l69TpepNKPhlxnuFgfLg49BjHvqZ2Cu9GzVOvWTV9J9W5NJJSmn1Jcg/jw4mplAyftVxptb07xeD/wBiXjzC+oMqfDm6ZYrpbHiQiefwZWOZ/itp/wASwlQi7XUrYdvI0k7w33ts1bpLAUQJiWpS51k46kOSxcATgE5IA+Xwi1Cdl36fNvyM8zMSM80eF1h9BbcaPoUlXMH1iNTq8OqYDaWMt9/K+l8Bzrg2Ks14TVxzjzY8PP1EhUYQwcA45QjhDhbG21tvr2P0JCEIyspCEIIkIQPIZPIfLCywR3SEfpUWj1e4p5ql27SarcFVX7yVkJZczML58iG2wo/cAJ+QxeVpp2b++XVcy71pbaNSmJF7ATM1iUTTmG8/ZKVMKQoD0YRiObSYZU1B0wxOf7lq2ZOoGB4NF4uLVcUA83yMZ9RNz8wVkcPRGdzTf2P5u0ubyV/Ue/tI9LpY471hL71TmcHxAZSG/ucafWYyBaaex4tBaJ3DurOtOqN+zAIK2qUzL0thR8QSQ85w/KFpP5Y26h6bYvPv4Wj3r5jzh8PLpjhIIFeJ3jtCHv8ArIDP8QWpCULCVKzgDn73I+fIA+6Y/Zt23bhu6YTKWpQK5dM0Tw91TZNyaWD8oZCwPUY3ydNOyg2CaZeTu0rbjadz1FpQUmbuN56qrCxz4gJla0pP2o+4OkX12rYll2NJop9l2nbNpyQAHd0yQalQQBj/AJtKSY3Cg6MVD/8ArMoHuXzBm/7Kng0Q0YFhkkp85HtZ89miQj3XWhLpt2YW/TVVTXub21X3SZVwgomq6GqSyUnx45pSM+oc4yBaa+x8NzlwliZ1O1Y0j02kVgKLUkJirTCPSlQSGUZ+UKUB8sbgOMEqytRPX5YEEnnnh6nmesbjQ9IsMh/lC53zr5fzf9kv6gV5P2uEFI30Zqd9MjnC/wD3AsAOmvse/bNQO6f1R1a1Y1JeSB3jMkpilMKP8EtBboH+MYyCaYdl9sO0pU2/bm3Cw6rUkYBm660uqPKxjr5QVJJ+XgzF/uefEDg4xy5QyTjMblQZQwymF4oQD6gX+lfL+a/hIZ9x3UcUxWZ7T2Dy1v8AZYGtXXretO17RkEUq1bcoNs0tIATLU6UblWkj0BDYSn8Ufv8Iwsc8K64OPmxEYRsMYDBZuy8bqKqSZ5fK4uce53USckk8yepPMn5c+H3Ih6c+cfSesIRIuJ5XGLAeQoAYzEcdPCEIjbsoPJukPTCHeJHLCfmies2soAWdqHKgTgZimpQIwMxKSTyJJES4A6ACIq+wUYQhBLJCEILKQhCCJCEIKpxN0hCBOATBQSKRWQT4wLgPIYz64kgsjlIQhBXWSEIQWUhCEFW87pCEIKtIolRVjOIrRx4K5oCQhCCkkIQgoPOyQhCCqJSEIpKJ4jzMEUFEknMSwhBXt4SEIQWUhCEFRcpCERV7wHx5wWFSWog8jFOGSepzCCsjSEIQViQhCCpfykIQgsDlSqJAyIonmSYmWTkjPKJYK6wSEIQUXnZIQhBVEpCEIIoHkCYok5OYnWTnqekU4K4AWSEIQWTwkIQgqEhCEESKa1HJTyxE56GKEFYwbJCEIKLjY7JCEIKKQhCCJE8qtQmGTnnk/kiSEt9fZ9Z/JBSbyqTn1177YROj3oiRz6699sImQRgDxgrXcKeEIQVCQhCCJCEIK1nCRXT0EUIqoIwR4wUXA3U8IiQQcGIQUEhCEESEIQU2cpEUcjz5dYhCCy8LkQgCDzEIKuyQhCCJCEIK5pCQhCCO4VdPQeqIxKlQwBnnE0FVYpCEILCQhCCsYdkhCEFYqySMAZGYmiikgEExWgqLFIQhBYSEIQU2cpCEIK1Ir5B6EGKEToIBgq3jdVYQhBVpCEILLeUhCEFekIQgirp6D1RGJApIA5xMCD0gq5FGEIQVaQhCCuBFkhCEFJIQhBFUQQAckCKkceKqVAAAmCg8bKeEOsIKohIQhBWMOyQhCCsSEIQRIQhBEiqHSkAAcopQgoPCr8QPPIyYmwfQY4w5EGKocUTgnlBV2KnhEAQo4BiYjHogsKEIQgiQhCCv1BIQhBLhIdM45QhBSumB6BCEIzdYTHmqQchs++Gev3PGPKtQdC9GNWZVcjqXpNppf8ALKGCirUWXmQPlBcQcH1ER6rCKpIWyDS9oIXMosTqKWQS08jmPHBaS0j5wQfrWKrUzsYez+1GEw7LaQT2nE+4SpU1a9ZmJNWfDDS1ONY+QJSIx96mex2LJm25iY0g3GXRb8xk9zKXNSGpthGegLrBSs+vEbLIHyAQ4Tz96RGtV2SMJqCdcIuve8o/Cz6jYIf+iYvMfR7zIB7vED/0rSn1K7B/fFZKJp+0ZfTDVuQQDwil1jyWZe9bMylAB/8AopjH5qLsn3c6RrfXf23DWCgyzauJc2ijOzMpxZxjyhjvG8fdj6LRGQRzGfREQOSVBXdr6kpJHzD0/dxGmV3RzDpd4Hlq+oMofZPs7UVmYtSw1LR3sWX/ALLiP8C+eZpn2fm9XV5Ms5Y22zVGYkXQFNTk/ThTJVxJ+yS9Nd2kp+UHMZBdOOwK3j3MGHr+ujSHSqTWBlMxUHalNJ9IU2wlKRj++ERuWjjKipZKlHqSef3fD5ohwpzzGYuoekOFx2M73PP1LiZs+yaZ8rdQwyKCmaeNLNTh879v8K109MvY7+jlM7ia1Z171HvB4e/lKJJS9NYJ8QHT3jhHr+5GQDTXshuz+0z8mek9BadeFSaAHldyTz1SW6f4Ta1Bnn9oB8gjJdg46+r5IRuNFlDDKe3h07feeV8vZq+FH1Bxon49i0+k/gsfob9DNA+pdEs3S/TnTmQZpen9g2PZNLb96xSaWxKto+1DaBHez5xBVlR+XnD7pMI2MRtAsOF4bU1s87zJO4uce5JJ+e5KYHohCESuuLYJgeiEIQWUhCEFG4SEIQWHEWSEIQVSQiJGATy+eJONPpgs2U0QyB1IEU1rPLhyYkyT16wSxUyvfGJYQgrhwkIQgspCEIIkIQgsEpCEIKt53SEIgVAdTBRsVEkDqQIpLIJ5HMFkHGDEkFkA3SEIQVyQhCCJCEIKp5SEIQUEiRRHCeYgVJIPOKUFczhIQhBSSEIQUX8JCEIKlIQiBIHUwSylURgjIzFKB5qz4c4QVrBskIQgppCEILjpCEIIkUVe+MTrIwR4xSgrGDdIQhBTJSEIQVTuUhCEFFIgojB5jpEYorIJ5QUmg3UsIQgrkhCEFW87JCEIKtIEgdSBCKSyDjEFmykhCEFcOEhCEFQkIQgiQhCCWUHSPO5iKETLIJ5RLBWsGyQhCCg/lIQhBRSEIQWW8qRZGOo6xPLfX2fWfyRRUCCTjlmK0t9fZ9Z/JBXqk59de+2EQSQDkxFz6699sIkgsO4XIHMAwiCeg9URgqEhCEESEIQU2uASJkHBiWA5EGCsBuuSo5JMQiCTkAxGCpdykIQgsJCEIKTTYpCEIKwOBVVChyTzzE8UAcHMVhzAMFB/KjCEIKCQhCCy3lIQhBXqKeo9cV4445EGKiVkkDlBRfwqkIQgqUhCEESEIQVzOEiqFgkDnFKA5EGCkuRCJUkkZMTQXHSEIQUmmxSEIQVoddIiORBiEILKrBYJxziaKAOCDFYHIBgq3NJKjCEIKASEIQVoeEhCEFJInSoAYOYkhBQc26rg5GYjFILwMYioOYBgqyLKMIQgsJCEIK0OCQhCCmkIQgiqpWOQ5xPHHHIgxVCxnmMQUHNup4RAKB6GIwVZCQhCCsDwkIQgsh4SEIQUkhCEESEIQRRBI6ROF9c5MU4QVbmm65CSFDOcQihkjoSImC8DGMwUdBVWESBeSARFU8PhxZghaVLCEIKsP8khCEFYx57pCEIKesJCEIJrCQhCCawkIQgmsJCEIJrCQhCCawkIQgmsJCEIJrCQhCCqL3XSEIiMeOcQUQ4KEIgtSU4wCYk7z5IKzQVVx8oiQrAJHOKZUSc5IiWCaCpuJR8YlhCCsaLJCEIKSQhCCJCEILBKQhCCjrCQhCCi510hAkDmYkKx4c4LAaSpioJxnMUlEE5EFK4scsRLBWtGyQhCCykIQgsEpCEIKDnCyQhCCrSJCsAkc4KUUnGMiKZOSTBSDSVCEIQVrRskIQgspCEIKtzgQkIQgoAXUCQBkxTUoKxjMFKzyx4xJBWMbZIQhBTSEIQUS4JCEIKlIHkCYRSKyQRygpM5UFEE5ESwhBXJCEIKuRIQhBVpCESqJAyIIolQTjOYoRMVFWM4iWCvbwkIQgsP4SEIQVKQhCCKBIAyYonmSYnWeginBWs4SEIQWS4JCEIKlIQhBEiBUE4zmIxSWeePRBTZypIQhBWF1khCEFS47pCEILCRKVgHHOJoor98YLI5UVKBGBmKst9fZ9Z/JHHjkS319n1n8kFaHAqk59de+2ESRO59de+2ESQUdd9lUQSTjPLEVI4+SOhxHIgollkhCEFFIQhBEhCEFczhToJyBnlFWOPEy3cJAxzxBRLFWPIExJ3qBzIj8t2dwDnixH5b1TSkE4V1gq12FUygHAViKZmhnkoER1ByrjJ84J9ccFytgKIKwYIu+eVn0iHlZ9IjoHt4n4UPbxPwoKbOV3/ys+kRUTOnoSkCPO/b1j4a4Gusjo4sGCk5t16QmcBz5wicTjY98oZ9cedIrqceYtSvTziqmttqGVqUD64Ksiy9B8sZ+EPnh5Yz8IfPHn/t0x8Nfzw9umPhr+eCwCvQPLGfhD54eWM/CHzx5/7dMfDX88Pbpj4a/ngrQ9egeWM/CHzxETrQOQofPHn3t0x8Nfzw9umPhr+eCkRdejJnWyAeJMR8sa+EmPOU1xnOO8Xj1mKxrcvk/VFfPBVObZegeWNfCTDyxr4SY8/9u5f4xXzw9u5f4xXzwUV6B5Y18JMPLGvhJjz/ANu5f4xXzw9u5f4xXzwU2vsvQPLGvhJiXytPp/FHQfbuX+MV88QNdTg+cr54K0L0JE4M8II+aKnlZ9IjzX2++VfzmOSiuAjmSIKossvQfKz6RDys+kR0D28T8KHt4n4UFBd/8rPpEPKz6RHQPbxPwoe3ifhQUmusu/8AlZ9Ih5WfSI6B7eJ+FD28T8KCtabrv/lZ9IiYTqgMZTHn3t4n4UPbxPwoLK9FE6MDKhn1RU8qHwhHm6K6MkZUfuxW9v2/hr+cwVXhr0LyofCEPKh8IR577ft/DX85h7ft/DX85goheheVD4Qh5UPhCPPfb9v4a/nMPb9v4a/nMFa1116F5UPhCHlQ+EI899v2/hr+cw9v2/hr+cwUl6F5UPhCJvLgkpBUMR537ft/DX85iBrzR6rUfumCg5t16UJxBAIVDytPp/FHmwuJpJCe8WPHrFcV9s8w44PuwUfDXoXlafT+KHlafT+KPPPb1v41374w9vW/jXfvjBRC9D8rT6fxQ8rT6fxR577fN/GufPA11s/86785grQ8FeheVp9P4oeVp9P4o889vW/jXfvjD29b+Nd++MFJeh+Vp9P4oeVp+FHnnt638a798Ye3rfxrv3xgi9ETOJSSeLHriqJ0KzhSTHm3t418a798Ye3qB7xTh+6YKDmXXpXlZ9Ih5WfSI85RcDYHnlefWYm9vmDz7xY+7BR8NeieVn0iHlZ9Ijzv29Y+NX99D29Y+NX99BRC9E8rPpEPKz6RHnft6x8av76Ht6x8av76CsD7r0Tys+kQ8rPpEed+3rHxq/voe3rHxq/voKa9E8rPpEPKz6RHnft6x8av76Ht6x8av76CL0Tys+kQ8rPpEed+3rHxq/voe3rHxq/voIvRPKz6RDys+kR537esfGr++h7esfGr++gi9E8rPpERE4Qc5Eede3rHxq/voe3rHxq/voIvR/LlelMTCeHPiI+4I829vWPjV/fQ9vWPjV/fQUCwL0ry9HpPzQ8tT8IfNHmvt6x8av76Jvb9of8APL+eCj4a9M8qHwhDyofCEeZ+6E/GL+eIpuPmMqXj7sE8Nel+VD4Qh5UPhCPOPdIn0qiPukb+yWsfdgnhr0byofCEPKh8IR5z7o2f2Rw/ITEfb9s8/Kk/PBPDXovlQ+EIeVD4Qjzr2+b/AGUn54e3zf7KT88E8Nei+VD4Qh5UPhCPOvb5v9lJ+eHt83+yk/PBPDXovlQ+EIeVD4Qjzn3RNJ5GZBPrh7o2PjVn7sE8NejeVD4Qh5UPhCPOPdIn0qiCrkGDhSswTw16R5UPhCJVTgBxxCPNfdET0cWIe6BB9+6sH1wTw16R5cgdSfmh5ej0n5o82NdZJyXV/fRD29Y+NX99BPDXo/lyvSmIGdURjKY859vWPjV/fQ9vWPjV/fQU9IXonlZ9Ih5WfSI879vWPjV/fQ9vWPjV/fQUl6J5WfSIeVn0iPO/b1j41f30Pb1j41f30EXonlZ9Ih5WfSI879vWPjV/fQ9vWPjV/fQReieVn0iHlZ9Ijzv29Y+NX99D29Y+NX99BF6J5WfSIeVn0iPO/b1j41f30Pb1j41f30FAvXonlZ9Ih5WfSI879vWPjV/fQ9vWPjV/fQUS+4XonlZ9Ih5WfSI879vWPjV/fRD28Z4sB1zGPSYKIF16QJxsAcWcxEzjWDjOY84NwMA44lxL7eoPRSseuCl4a9EVOoKTnkIpeVtD7MfPHn/t4j0mHt4j0mCm0WXoPljXwkw8sa+EmPPvbxHpMPbxHpMFJeg+WNfCTDyxr4SY8+9vEekw9vEekwReg+WNfCTDyxr4SY8+9vEekw9vEekwVRfcL0Hyxr4SYeWNfCTHn3t4j0mHt4j0mCiBdeg+WNfCTEFzrQGQQI87cuBAGBFH29J65P3YKXhr0UzrR6qHzxDyxn4Q+ePOvb2Ht7BTaLL0Xyxn4Q+eHljPwh88ede3sPb2CkvRfLGfhD54eWM/CHzx517ew9vYKvxF6L5Yz8IfPDyxn4Q+ePOvb2Ht7BVgL0Xyxn4Q+eKap5sHAMef+3zYB4yQfDnFA15hRzxrgrWtsvQ/LGj6YeWNfLHnft6x8NcPb1j4a4Ka9E8sa+WHljXyx537esfDXD29Y+GuCiXWXonljXyw8sa+WPO/b1j4a4e3rHw1wVRN16J5Y18sDONYOM5jzv29Y+GuIGus4OFrzBYC9BM6kA9E/LFLyxr4SY8+9vG/slED1xH27l/jFfPBWtZYr0Dyxr4SYeWNfCTHn/t3L/GK+eHt3L/GK+eCkTZegeWNfCTDyxr4SY8/9u5f4xXzw9u5f4xXzwVTnXXoHljXwkw8sa+EmPP/AG7l/jFfPD27l/jFfPBRXoHljXwkxTVOtZIKh88dBXXGMcnFfPFEVtkjJWv5zBTDF6D5Yz8IfPDyxn4Q+ePP/bpj4a/nh7dMfDX88FZwF6B5Yz8IfPDyxn4Q+ePP/bpj4a/nh7dMfDX88FWX3C9A8sZ+EPnh5Yz8IfPHn/t0x8Nfzw9umPhr+eCgvQPLGfhD54gqdaAJBGY6AK0xkecs/dii5XE+BIEFJrbrv5nWz1zEPLGvljzz28T8KHt4n4UFY0WXofljXyw8sa+WPPPbxPwoe3ifhQVb+V6H5Y14ZEQ8qR8OPPhXE5HnRW9vEK5BfP5IKK76mZQT77MVUvJVnHOOiorA5Hn88fos1RKweuYLIF12krOeXIRKSScmPyETwUeWcR+g0+FAEjMFY1tlWhCEFiRIQhBVpCEIIoHkDFEkk5MTrJ5c4pwUyxI5Et9fZ9Z/JHHjkS319n1n8kFhnKpOfXXvthEkTufXXvthEkFhvKRVQRjqOsUoinqPXBWv4VeEIQVKQhCCJCEIKYfZSOe9B8I/LemilRB6dBHPmFlKD4COnVaZKM8KvuQVgVGoVThJyUg+iOmT1cKElQWB4ZB6xwanUwtYHECCrh55xz9XPxju09oLdk358vctDBUASVtu5I+564KkLyabufgWrL55/LH4rl2JTxZmADnxVHos1thvZ9SlJuy3U5580PH/AGR+O7tRv5RPBeNsJHytvfmgrPDXSfdikcg/kfbCKJvDJJC0H/GjuZ2lagKOTelsA/I29/RiX6Ui/v252t/Fv/mgshtl1D3YtfwfxRA3ggjzSkH14juH0pF/ftytb+Kf/ND6Ui/v25Wt/FP/AJoKS6gi8QnOXUp/xo5CLxBB+rn76Oz/AEo9/wDL/jna4/8AoT/5oqfSl3+Ol6Wxj+9v/mgoFl11f3Yj48/fQ92I+PP30do+lM1A/bpbH8W/+aH0pmoH7dLY/i3/AM0Fjw11f3Yj48/fQ92I+PP30do+lM1A/bpbH8W/+aH0pmoH7dLY/i3/AM0FkMXV/diPjz99D3Yj48/fR2j6UzUD9ulsfxb/AOaH0pmoH7dLY/i3/wA0FNdX92I+PP30VBeCT0mQf8YR2T6UzUD9ulsfxb/5oijaZqAnGb0tg/8A0N780FFzbrrfuvH7I/HD3Xj9kfjjtH0p9/8A7c7Z/i3/AM0PpT7/AP252z/Fv/mgo+Gur+68fsj8cPdeP2R+OO0fSn3/APtztn+Lf/ND6U+//wBuds/xb/5oJ4a6v7rx+yPxwcvEde/+T30do+lPv/8AbnbP8W/+aIL2nX+rpels/wAW9+aCsC6n7sR8efvoiLxHxwPrVHZ/pTNQP26Wx/Fv/mh9KZqB+3S2P4t/80Fgi668q8Eqxh1rl/CES+60fGt/fR2ZO02/05zedsfxb/5om+lPv/8AbnbP8W/+aCj4a6v7rR8a399D3Wj41v76O0fSn3/+3O2f4t/80PpT7/8A252z/Fv/AJoLHhrq/utHxrf30PdaPjW/vo7R9Kff/wC3O2f4t/8AND6U+/8A9uds/wAW/wDmgptFl1f3Wj41v76HutHxrf30do+lPv8A/bnbP8W/+aH0p9//ALc7Z/i3/wA0FldX91o+Nb++is3ehHJS0AfbR2L6U+//ANuds/xb/wCaIjahf4IPuztn+Le/NBF+F7smfjFfPD3ZM/GK+eOwfSqag/tytf8AinvzQ+lU1B/bla/8U9+aCr8Ndf8Adkz8Yr54e7Jn4xXzx2D6VTUH9uVr/wAU9+aH0qmoP7crX/invzQUmtsuv+7Jn4xXzw92TPxivnjsH0qmoP7crX/invzQ+lU1B/bla/8AFPfmgpLr/uyZ+MV88Pdkz8Yr547B9KpqD+3K1/4p780PpVNQf25Wv/FPfmgi6/7smfjFfPD3aJHJL6gPXHYPpVNQf25Wv/FPfmh9KpqD+3K1/wCKe/NBF+GL0RgZmRn7eJ/diPjz99H7P0qmoP7crX/invzRV+lVvz9t9sfxb/5oKGgL8H3Yj48/fQ92I+PP30fvfSq35+2+2P4t/wDND6VW/P232x/Fv/mggZZfg+7EfHn76HuxHx5++j976VW/P232x/Fv/mh9Krfn7b7Y/i3/AM0FNfg+7EfHn76HuxHx5++j976VW/P232x/Fv8A5ofSq35+2+2P4t/80EX4PuxHx5++h7sR8efvo/e+lVvz9t9sfxb/AOaH0qt+ftvtj+Lf/NBF+D7sR8efvoh7swOXeqP3Y/f+lVvz9t9sfxb/AOaH0qt+ftvtj+Lf/NBF+L7smfF0/OIe7BP7JH3wj9r6VW/P232x/Fv/AJoiNq1+A5919sfxb35oKHhr8X3Xj9kfjh7rx+yPxx+59Kxfn7b7Z/i3vzQ+lYvz9t9s/wAW9+aCBll+H7rx+yPxw914/ZH44/c+lYvz9t9s/wAW9+aH0rF+ftvtn+Le/NBTX4fuvH7I/HD3Xj9kfjj9z6Vi/P232z/Fvfmh9Kxfn7b7Z/i3vzQRfh+68fsj8cPdeP2R+OP3PpWL8/bfbP8AFvfmh9Kxfn7b7Z/i3vzQRfh+68fsj8cPdeP2R+OP3PpWL8/bfbP8W9+aH0rF+ftvtn+Le/NBF+H7rx+yPxw914/ZH44/c+lYvz9t9s/xb35ofSsX5+2+2f4t780EX4fuvH7I/HD3Xj9kfjj9z6Vi/P232z/Fvfmh9Kxfn7b7Z/i3vzQRfh+68fsj8cPdeP2R+OP3PpWL8/bfbP8AFvfmh9Kxfn7b7Z/i3vzQRfh+68fsj8cPdeP2R+OP3PpWL8/bfbP8W9+aH0rF+ftvtn+Le/NBF+H7rx+yPxw914/ZH44/c+lYvz9t9s/xb35ofSsX5+2+2f4t780EX4fuvH7I/HD3Xj9kfjj9z6Vi/P232z/Fvfmh9Kxfn7b7Z/i3vzQRfh+68fsj8cPdeP2R+OP3PpWL8/bfbP8AFvfmh9Kxfn7b7Z/i3vzQRfh+68fsj8cPdeP2R+OP3PpWL8/bfbP8W9+aH0rF+ftvtn+Le/NBF+H7rx+yPxw914/ZH44/c+lYvz9t9s/xb35ofSsX5+2+2f4t780EX4fuvH7I/HD3Xj9kfjj9z6Vi/P232z/Fvfmh9Kxfn7b7Z/i3vzQRfh+68fsj8cPdeP2R+OP3PpWL8/bfbP8AFvfmh9Kxfn7b7Z/i3vzQRfh+68fsj8cPdeP2R+OP3PpWL8/bfbP8W9+aH0rF+ftvtn+Le/NBF+H7rx+yPxw914/ZH44/c+lYvz9t9s/xb35ofSsX5+2+2f4t780EX4fuvH7I/HD3Xj9kfjj9z6Vi/P232z/Fvfmh9Kxfn7b7Z/i3vzQRfh+68fsj8cPdeP2R+OP3PpWL8/bfbP8AFvfmh9Kxfn7b7Z/i3vzQRfh+68fsj8cPdeP2R+OP3PpWL8/bfbP8W9+aH0rF+ftvtn+Le/NBF+H7rx+yPxw914/ZH44/c+lYvz9t9s/xb35ofSsX5+2+2f4t780EX4fuvH7I/HD3Xj9kfjj9z6Vi/P232z/Fvfmh9Kxfn7b7Z/i3vzQUCxfh+68fsj8cPdeB1mMfdEfufSsX5+2+2f4t780QO1e/CMe6+2f4t780Fjw1+J7s209Xyr1EGKar1QT5rqunpEfu/Sq35+2+2P4t/wDNEPpVb84gfdfbOP72/wDmgpNbZfii8QRkzHCfQSIj7sE/skffCP3fpWb+8LxtkD+9vfmh9Kzf/wC3G2f4t/8ANBSX4XuwT+yR98Ie7BP7JH3wj936Vm//ANuNs/xb/wCaH0rN/wD7cbZ/i3/zQRfhe7BP7JH3wh7sE/skffCP3fpWb/8A242z/Fv/AJofSs3/APtxtn+Lf/NBF+F7sE/skffCHuwT+yR98I/d+lZv/wDbjbP8W/8Amh9Kzf8A+3G2f4t/80EX4XuwT+yR98Ie7BA6zIH+MI/d+lZv/wDbjbP8W/8AmiCtrN/kcrxtj+Le/NBQ8Nfgm8U8sTAV6lRIbzQOr5++j947VtQD1vK2B6m3vzRIdqmoBPK87YPrae/NBZDbL8T3ZMeL6s/bQ92THx6vvo/a+lU1B/bla/8AFPfmh9KpqD+3K1/4p780FJfi+7Jj49X30Pdkx8er76P2vpVNQf25Wv8AxT35ofSqag/tytf+Ke/NBF+L7smPj1ffQ92THx6vvo/a+lU1B/bla/8AFPfmh9KpqD+3K1/4p780EX4vuyY+PV99D3ZMfHq++j9r6VTUH9uVr/xT35ofSqag/tytf+Ke/NBQ8Nfi+7Jj49X30QVeTGPryj92P2ztT1BP/wA2drj/AOhPfmiX6VLUH9uls/xb35oIGLrirxaB5LUfuxD3YtfDVHZPpUtQf26Wz/Fvfmh9KlqD+3S2f4t780FNdb92LXw1Q92LXw1R2T6VLUH9uls/xb35ofSpag/t0tn+Le/NBF1v3YtfDVD3YtfDVHZPpUtQf26Wz/Fvfmh9KlqD+3S2f4t780FEtuut+7Fr4aoe7Fr4ao7J9KlqD+3S2f4t780PpUtQf26Wz/Fvfmgo+Gut+7Fr4aog5eIUf1x/4hHYjtQ1DycXtbP8W/8AmiP0p9//ALc7Z/i3/wA0FkMXV/deP2R+OHuvH7I/HHaPpT7/AP252z/Fv/mh9Kff/wC3O2f4t/8ANBTXV/deP2R+OHuvH7I/HHaPpT7/AP252z/Fv/mh9Kff/wC3O2f4t/8ANBYIuur+68fsj8cPdeP2R+OO0fSn3/8Atztn+Lf/ADQ+lPv/APbnbP8AFv8A5oKHhrq/uvH7I/HEReKUggzA5/whHZ/pT7//AG52z/Fv/miVW02/1Yxedsfxb/5oJ4a6qbxGT9XP30Q92I+PP30do+lM1A/bpbH8W/8Amh9KZqB+3S2P4t/80FMBdX92I+PP30PdiPjz99HaPpTNQP26Wx/Fv/mh9KZqB+3S2P4t/wDNBZK6v7sR8efvoe7EfHn76O0fSmagft0tj+Lf/ND6UzUD9ulsfxb/AOaCr8NdX92I+PP30PdiPjz99HaPpTNQP26Wx/Fv/mh9KZqB+3S2P4t/80E8NdRVeQyfq/8A4ol92Y+OPzx207StQcki9bXH/wBCe/ND6UrUP9u9r/xT/wCaCm0WXUvdmPjj88PdmPjj88dt+lK1D/bva/8AFP8A5ofSlah/t3tf+Kf/ADQWV1P3Zg/89+OHuyHx/wD4o7Z9KVqH+3e1/wCKf/ND6UrUHxvW1yf709+aCiWXXU/dkPjv/FHIau8KGPKB99HZRtJv8EH3aWz/ABb35o5SNqV/Dkq8bYI/vb35oKPhr8OXujjIHf8A447XK3Fx8A7zIJxzPjE8vtdvdrHFdtuH1Ie/NHY5Xb1eMqUrcuig5TySUod+74QWQyyq06rcYCuJGM+mO4yk4VhJHCqPJanJTdrXBN2/OTTMy/L8IUtBODlIUOoHgRHc6TOFwICVQWXGy9GadKh06xVj82UcKiI/Sgq3OukIQgopDIHU4hFNZBGM88wRU4QhBXu4SORLfX2fWfyRx45Et9fZ9Z/JBVM5VJz6699sIkidz6699sIkgopERyIMQhBWNN9iqwWCcc4miij3witBYeLJCEIKCQJwCYRBXQ+qCL8ucdJSvAwBHnVbmFI5knrHfZ5RSh0gZjzC41hIyDg5gr28LymsVEh9pHEU/VU/5wjJJL/W2uecNpHr5CMVVyTShNNkHADyPH+EIypy2e5ZI6d2kfiH5oLGkLkQhCCk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QVjh5gHn/ALDEYkWcJx/v/vzgisN1VqBb1YuhokgJUz4/+qRH7dDmiVISDnl6Y871kfUNZ7vbzwgGXH/sUGO1W2sKDQ4seaIKD17XTnSrmfDH3Y7ADkAx1alq831gR2hHvRBVKaEIQRQJwMxRPMkxOsnp4RTgrQ0JCEIKGopHIlvr7PrP5I48ciW+vs+s/kgjOVSc+uvfbCJInc+uvfbCJIKKQhCCmzlRBIORFYcwIoRUQTz5wWZFUhCEFWkQV0PqiMQV0Pqgi67UVHhcGeWY8ruTmE9esep1Ho5648nuckZwSOUFm5VulzODytpOf+eR/nCMtMtyl2AOnAn8kYjbo5TDBHI96j/OEZcJb9by397H5BBXrkQhCCJCEIIkIgSACSQBAKCuYORBYuowhCCykIdOsQzzxzz6oJdRhEOIc+vzQyPVCywCDwowhCMX7LKQhCM3S6QhCAKJCEIIkIhkHoQYjGLokIQjKJCGR6RCCJCEIxdEhCGR6YyiQhCCBIQhBYukIQgspCEIxcIkIQhdEhCELhEhCEZRIQhC6JCEIXRIQhkdM84xdEhA8ueCfUIhkfL80ZRRhD54QRIQJA5k4EMjrnlGLokIQjKJCBIHUgRAkAZJAHywRRhEAQemT6hEYJdIQhBEhCELokIQgiQhCCJCEIXRIQhBEhCEESEIQRIQhBEhCEESEIQRIQhBEhEMjGcjEOIAEnIHpIgl1GEAQehBhBEhCIcQ9MEuowhz9CvmiAUk5woH7vSME25RRhCEZRIQhBEhCEESEIRi6JCAIPMHIhC6JCEIyiQhCCxdIQhBZukIZHPmIQulkhCEEukIQghSEIQRIQhC6BIQhBEhDIPQ5hBEhCEESEIQRIQhBEhCEESEMj0wgiQhCCJCEMj0iF0SEIZHpEYuiQhCMokIQgiQhCCJCGQc4IMILAN+EhCGR6YLKQhDI6Z5xglEhCEZCJCEIIkIZHphBEhCEEKQhCCJCEIIkU3On+/pEVIpudP9/SIIsaWtLmNcLvSTy45f/QNx222FkpZVnqRHT9agPo43ecDPGx/N247ZanRseGRBVvK9vpaleaM8sR29H1tJ8Y6dS+qfVHcW/rSIKtTRA8gYjFDJ9JgiEk9YhCEFm5SEIQWEjkS319n1n8kceORLfX2fWfyQUmcqk59de+2ESRO59de+2ESQUUhCEESEIQU2crkZB6HMIpoI6eMVILMiRBXQ+qIxBXQ+qCrXXKj0c9ceTXR1V9rHrNR6OeuPJro6q+1gitsun9cS/wDfUf5wjLhK/reW/vY/IIxH3T+uJf8AvqP84Rlwlf1vLf3sfkEFyFyIQhBEjjKKxjPAMk5HU4+SOTHHUyDjzQrr1PpiLvO11F+4stcjtN+0s1Zp2oF3bSdp1Muuj3dSGXFXPckoyozjCGmPKHW5EYPdoQ157kyRgAcI9J7f2F2uWsesydxC9VdUr41KbkjSPa81mdMwZVK0OlRQTjHFgE8vCMg2uu2zSrTHRze1qzbtqyh1Fu+1K5PV2szCg5NP4kVpSyhZH1NhKUJAbTgHqeI8xic9jvY8k3OFJJP/AAH9z6m7H0ZTzYXUZJqhRU4BhMYLz8tziRe/p2HoF8+SR4nBnCl+OTkiUPswfJAA2Hv7rZrSCCenD4RNEoBBOfGJs9I+ddNl9Asf7O+1tlQWCFJ6EFY+bIzGkLIa0doNrpujv/Q/Q/XnVqq3O5ctyCl0w3MmSZEtKTb6yhK3sIbCW2uEAnoBiN31QBKTy98PyiNNbs0UhXa7THMg+3t/H7uZ2Pd+ij2Q0mKVro2SOiiuA9usd+y8Q6wMkmq8OpWvcwSS2JY7Sbez9PK7Rf8AoV22Wmlk3dqDeOpWptLtWi05+p1GZRqJJOqZl2kFalBCVFSiAOgBi97sLteNZtZaxuPa1X1TvfUWXkJairkBWZ5Ux5OXFzIUpAPvVK4UZxy80Rl23zI4dmu6AAYHuHrH82VGCz2PGjjqu6IJyV+19Axzx9nNc476XMP27yfXVtTTxMex7ACxliN2ccro48vOwjNlFSU88j2Pa4kOfyfaWz6VhPEFB4DHXh5D7sUA6wpa2Ssrd4clOOYHpx6PljS/343DrRKdqZfdH0bvO6aRf7lx0uUoCWJ9xLUvNvSrbSFBBV3aQC6pZUUnA4jwqPMflbt9lW8fYPTrN16rOvs9cE7OVdMqK1RqxUPKqXUOErQXu/OHOMpWePmklJSQAQI6DD+hrJfi0clexstS0GNpab7i9ieAPVd9VdYXx/GHNo3GKA2e4G49f9dluttqQpGUhRQBjlzzEq1YSBx92T04kERh7ndwNx7i+xy1O1lrcy5T70m9M64iozEmot4nZdDrS3myOaVEtpcyMc1HAHIRZB2JmstM000E3nap6p3XV1Wfb0xS6hMvTk67MKbZTLTJ4We9WTxLUEpCQRxK4R4xpUPTarNFU1jnWfTyiIsA1EuJtcO9dlt8nUOkbXU9KG+zNGZA7sGgX3Hfv7lsxtupUAQp1wDOSEHEVkrQpRCSCY0E7x3S6n7jt4VO1crtzXLSWqxeVPcl6VL1SYRL02UTNtoZlAkKCMJaSjiAThZWpWeeI34pZpbSUBfDxAFPLoOfTw8AIl1A6bVOXm05neC6YXIAtptYEHzIvyoZD6hwY8+fwWECIgX7OvwR5XsuUtXCQrBIHXAyfmEUC6khKeGYBPpbVj7vKMRHbfztSp2xetzVKqtTpEybst9ouSkwtlakqm8FJWgghJ6GMO2zvszLy3bbcZPXxvdneWn04/M1CWFMd8pdYZLC8BSnhNJKUEEE8uQGY5WXenNNWYQcXq6oQx+JoA0ucS6wN9vILjZh6gTUmI/aumpjLJo1/KaBp4tv5lbfRdYayVrQ2RgHIxjlFfvEghK+IE8+aCnHzxrF9iTuR1xq2t+qW2q9r6rGo+n0jRZ2qyUxPTC532qmJadal+Nh9w8fk7yXCrgUSAoIKeq8+Q9o9o1qxsB3V2Pus0Ur90jTGqVv24kpR+ozLknSqoDxTFPdQXOHyV9CllCCk4C3UgjgTHOl6RPbjj8vy1LRNp1MNvl3FwP6JI81xW9UWuwZmNR07jGXaXC/yLGxPqAttRRTgEcS0n4KSfyRS75tLhBUlKyPekEH8cade6TdFqh2p25zRrRjb2brti0USrTMnLiZdlyzNOtNrn5yb7sj6nLp+ppySlQbKgMqEZa982q812ZGxbT3TXQqoTrd61J8W7S6xUHDNTLCu7W9NVFanCoqeUQeHJISpxHI8OI4td0jrIZaWhL2/Gqj/wBnwWAcF58rb29FbQdVKOohqK1jD8Wg/D7OPFmjsblZp++Z71LalpS6rPCkgArx6B1P3IrpcaKgEuJVyJ5dD6j92NMfT3s5N7uv2g7u79jWZyaq1RlZmuyFMqFdqHtvWWGQo96l5PmIcWpDi0JV6UnlxZjKX2LO97U3cLRb90P1huGfve5LYlZap0etzjgVOTcgtXApmZX1cW0tKCHCSSHcEnhjmZl6TtpaGWvw6qbUGAhsrWhzCwk2782O11Rl7qY6orI6KvpnQeNcxknWHDbuOFnvW6ke9Q4tX8FJMUgsjJCJjl9j3ZjUG7XVi8bq7R+habWvetdthdZkLcpUupNSmmZWXdmVd3xrbaX73LiSrhTxK9PKLQt8O0jXnYvVLHpF9a3LvWduKSnZ6VXR6pVGkywl3G2yHO/cJJPfDBTyyOkd3l/ojHXMpi6ubHLUsL2MMZJNvW/v39F1GN9XpaSadraJ0kdO4Ne8PAA9bWW9st5DaAtauD0g9REvfy/CAFoWFHAIPIn0Z8TGPPUncR9K52dlA1xnUorVZpljUFFOamVKKZuovysu0x3pHnFPeuIWvqcBUYDNu2yjeB2m1tXHuR1I3KVS25SanZiRpjlRdmnjNONnCwzLMLS0xKpUeFISeZ4gU+ac6Zlvp7HVQTYhX1Ap6eN2jUQ52p34oaPrK2fMPUJ9PPFSUVM6eaQB5bqa0Nb5knnjhbgbS0BakBQ4hjIxgpz0yIqpUg5KDken0xrCdmdug3A6Dbvq3sD3FXNU7qphnJuk0lycnFzXtVUGGlPN+TvOecZSYZSpSUH3pKMAcWI2dJc+aAkYSkYwBy+58kdHnXKE+C1jaWZ4ka9oexwBALSLgi/Hu9F32Ts2xYvTGojZ4ekkOabXBHbZQUUcWU98Rxc+BBOD6xEe8ByAzMlZ8e7IHz4jVz9kE1yv0XVDbYmmV6vUhpdvVlxSZOedlwsialccSW1AE4KwCQcZjynXfswb+29bYJ3dLSN4d21KpU+kyNaTS5lczJlZdLR7pl9EyoqcHeq4QU8ykRvOCdI4KigpKyprRE6pJDAWOduDbcjYXP0LTMV6pS09XUUsFGZG04BcdbW2B34P+itudt1K0kBSeMciAfH0RVJwATyH5Iw/9jNuG1U3A7Ya9Mar1moXVXbauN235WtTfnTFUlfJmX2y+5gcbjYmC3xkAqCEkkkmMvK/Pb5jJHy46fL9yPNMx4DJhlbLh8+743WPkSvRcvY3HiNFHXxCzHi4HkEWtABwh1w/wUkxTQ6nhytuZBJ6KbOfyRp/9ryi9Ll7R6madW7eNct5VZods0xrhqM0xLtOzC3mwtaGVjlxFJPCATjxi2HfHsw1+2MNadN6ia7e7o3P7YiSNIqVUbEr5KGOJTiX3OpMwMcHo5x67gfROKtipC+vayaqaXNYWHYAXO97dl5NjPWCWklqdNE50dM4NLw8WuTbi2y3nw62pa0EOdMlJHQeqIrJCUlKu7GfFJEYadzk9VmuxUbrLFXqspVE6XWu6JtEytL/ABlchk96POyckFWefEYtU7I3cDQtD9iO57W3VW4qxP0KgXSuYUJqecffmleQMd1LMlxRIW6tSQlCTjK/XGlUnT2efD5MQgfqdHKIdAbu4mwuD2uSNvctymz/AAQ18dFKzQ18Rl1E3AA5uP1rZBS4F8GC44PSEHHz4iYutDOO8WCeoSTz+5GhvpFuB1U1t346WamXndtyGq3BqLTZt+UZqcyiWYC5xATLtthXCWW2+BvhKQDyPPBjJd7IEuKu0PVjbqmkXBX6RxWzWlOJkp92W7zE6xgnuyOaRxc/DPyxt9T0OqIMWpMKlnaHVDXOB0/I08g+e4tdarTdZ6abDKnEmQnTC4NI/Hvxb9i2my80nKisnlnGOfzRAvIGHFq4G/DiBTz6eMYu93dTn2uyj1HqclVag3PDS2QdROMTKkuk+SS57xDySFcRzniJyecWqdgPV6tW9C9dJiqVio1pxF5NoQuanXJrgHkaDwpWtSjwjn0OM840WDJL34TPi/iC0UnhkWsT6+5bs/OjRisOGBhvLHrB7D0WfHvAeLzXR8pQQB92JEvJI5d4rngEIJ/JGot2d14VBrtZdRpSu3dV0UQVK8UFudqjnkySmYV3Y4VLDYxjkOHMe59v9ergntshtG8ptlAla8Zj2pqy0p4syYR3ncrBJ99w8XL3/oMbdL0dqGY7Bg3jfyrA7VoNhcE2+pan91iE4RNiwhv4Ti3TrFzY2utnhShg8KHST6BzidtQUM4Wk/whgxhn3hVGqyfY2z1VlKrVpWo/Q/txYm2JpxqYUtxyUSo94ghQUeJXPPiY8a7EDV+0bf206gy+pOqNu0irLvKZLCK7cLSHu67hv3vlDgVwAk4xy6xrTcgSuwmbFY36mxSeHpDTe+3te7dd/wDw6iGKw4ZJHpMsYfqLhb+r6lZ/VLSlSQrAPQc4peapS1kK4BzBKSAB484/Gk61S67KSVSoVTp9ZkJjhLL8q8h5p1PF74LSSkj1RqXdjjXrpqnaGX3T6rc1yVSWbodx8LU1UX3m8icbSD3a1lGQDyOMjJHSODlvJUuIUlXV69IpmhxBFyb8D0Ox3XOzDm+Kgq6SmLNRqHWBBtbi59bX4Wwdv2266m7kNA6vYmjWotf0z1Llp5mr0qdlKlMyDU2tpDiFSj70uQsNOIfXg55LCFfYRiHuTTTtq9d7J0922XdSbZ0kt+lzEqmevmUuENT1RbYHChyZel3lLeAHnFLKUl0pBXyzFtHbA3JclO7RexKfI3JckhTRTbXWWJepPtN5M2oE8CVBOTnmeE5wIu97cTepN2hRqbtL04rMzI3BU1NVW7pqTmC25KyXGTLyfGk5Qp5YStfj3aUj7MR7DlHK+IUzMPpKZkU3xoOkBcy5ivYF3Ptc8ea8pzPmDD6iatlmfJF8WLYyGvsJeSG27cWus+WldmnTvT6x7DXWa/ca6LR5SlKqNTcW7M1AsNJbL7zq/OW4vhKiSckknxj0Ja0pICvXGvt7H9q9Zq+j+vyqvW6zWFNXTJIbM5OPTBbT5EfelxSsA4BwMDMbAEwla2l4ICglQ+7jl/tjxbPOXZMKxeow97w90bragLB17G4Hbnhev5Kx+PE8Jgr2R6GvbfSTq02NrE9+FOtSVK4eF0px8A8OfXEpU2UjHEtIHRCSrlGovSLnuNjt0mqa/dNwtUdvVGbaXLmoveTJZ8gmCUFsrCAnKQcYI83PLrH6+7HXHVbtQd59rbY9tVw1WQ0koM27LJqklMussPBtWJ6rzCmyCplOA20lR4VjBHnLSBvbejlQJ2MdMGwmFsz3ltgxruG/0j225+ZaT91qAwPcIXGUSmJjA7d7m2uf6I3W2eonIVlbfPhwRjPqETF5lC1tcQDmOLh+yA9OOuIxv64bRtU7f2UNbddnuqlb05u+lyzfcz83NL8ruIDKphp+ePE5LuTC1FXeo6EBPmoJjCJqR2O+7LSzR+4tb5zcjKTl60SmPXBP0iVqVSDiEtNl51LM4XAnvUBK1cWMEo5HmI6DLWScLxAONTXthcXaGtLXEnyJ7NBPcnbuu9zHnHEaEt8KhdK0C7namgNHf1PzcrbWUtt1BCSgkEnAOcjGenj4fPGtl2gXaL7nKzuYqOzzZYxVafcdNmRSJ+epMmiYqtUqXAlbjMuXfNZZaBTxODn745AEXDdiRu31N3C6bajafar3DP3rXrSfkFU2rTq+KbmKdMJUkNTDhAUtTa2l8KlZUUkAnkIwaUpO4PUbtEtZ7U27XJM23qzdt3V+kN1dLpZdp0r5QsvupmACtjDUuQpaMK4OJIIKhHpfTjp0ykxmugxEMe6kYXe3uwns539EDlee5/z8+rwminw8OaKl+mzdn2HIHqTwsi1mbGe2ZuG4bYuXUDX+r0eWRUJWbnGJ2/FrcW0lxClpUmWQUKyArzfxRtANupTLoyePCfscq8PVmNMTXCidoB2WOqFgXbWteqpd8jVi5OJel6pNTVLrBaKVPyk5KzA4iSlWc44vOylWUmM1naaaofRD7Kyo6t2rMVChsV+XtasS5lp1aHpdD83LOFoutkEEcSm1EHng+mON1By5WYjVYfI2SF8NSdLHxM0C5IBDh309vnXLyDjdLQQVt45WSxAve2R+s2AJBHlfusyiX2igK4iAce+BHX1xIHEqXw+eTjpwHHz4xGu/2dW56j7auyw1C1v1Bqs7XXqXdVWl6azOzi3natOr7tEvLoUslQStagSASQkLPgYxE7GNWtStVO0c0Hva+L1uOtVqt3s7P1JtdRfLCn3WXlKSloqLYbSfNSgJCQMY8THQ0nRGtlOIEyAR0ZcNVtnObuQ31Hn2XaVHWikiZQkxkvqw3bu0O23W8wl1vhTwKUsEcuFOfyRDvE+9Ac4gc4xz+aNY32QfW7iold24Jo1er9EU7Tq4SJCeeYKlAtcJPdqTxEE8s+rxjK3dV4UdPZxVhbd4yPt+NIFKBTUk+U+Ue1ec5C+PvOL5c8UatL08mZh9HiDX3FS4tsGk6bG1ye/K2eLPkRr6qhMdvAaDcute4uAAsipeSCoKQ4kcPVQIyfkzEQ+31KgCBzSeoEa1/sfOr16uSe5b24rlerPdLohb8unn3yjLToPD3qlcJPU8OOfqjwncNrFuS7S/evce1DRbUOb0+0dok5OSIDcy6zKuIkyUTNQniyeN5RcT3TbfMc09OIqHeN6QVH23qMM8YCOmbqklOwa2wPyeT+tdG3qrCMNgr/COud2mOPnU7z1dlthtTDK+EpwkHOAfHHy/7ImQ+hwhQQvJyAQgnMadGtGmW7/seNR9NdSLW1tm9RLHrEy60ppMzMCSqa2AFLkZ2VfUoZW2VlDickcKiFZSM5N93+yXV3tHqhojuP0M1soOmFlVKypFxMhPPVJp4rfUZgKxKqCMpDvAQefEkg8jGcQ6Y0tPJBM6uZ8TnB0y6XENc38FzeQVyKLqLUzsmijo3GqjIvHqHyT3DuD7lnjKsZyHgfkaJ/2RVQSQffY+VJEaDmj+3bWvWbdbObSqLrNO0q8paeq8garOVWouSClyCVrWoNJV3nCruTgenGeXKNrXs0tmmrOzSytT7Z1X1OpOps9W6wxUZOYlZicdEq2hktqQozXMEkg4T5sYz501ocDgDzXNklIDgwRuaS13e52tbdZyT1FqsZmLRROjiBILtTSAQOLDe/ZZMYRLxjOMHOcdImjyQFep3SEIRlEhCEESEIQRIQhBEhCEESIHB+WIxAkjGIi6/A5WDZYLe197Qm/NrUrZOiuiU9J29qdccm5UZqsqAW5SpAOd0kSyCFDv3F5SCUkJHMA5jFlflh9r5tx0ykd1l1av6mS1vpSxOVJCrqTNzNPYdKe7XOSKu8aSglxCXAAeHPPg6jbPu7SXTC+6jL1289N7Iu2qsNpbZmqhS2Zl9tIVxJAUtJIGfOA9MYPO2n3wWvamnla2eafKZr+oVwssi5kyx4/aiQKkuJlgB1mn/Mwgc0oPFjK05+guluY45paXBcPomPcXff3SNvdnc37ABeDdSsuyRx1GKV1W9gAAiDHW9rtcd7lZCuzT3e1DeVt0ktQLokJGl6hUyfdodfalU8DL0y2lCxMNNkkoQ6hxKuAnzVBY6CMhUYsOyO2rXdte2xpY1Gl103UK6aku4qhT1J4VUxtaEoZl3AOXehCeJfoU4U88RlPjynO8FHHi9RHh9vBDjptxb09PL0XqOTJqt2FQPrr+KWi99yfU+pCpr4jyxy5c41se3N181s0a1J0AkdKNVr606p05QatMzjVJnlS6JlxuaaCVuADzikKUB642T1EAA/LGqt7IYQXNTttzQPDxW1Wk59GZtiNt6HUbZsy08UrRICH7O4+QVqPWepfDl+eSNxYQWbjn5QXlNraAdttd9pW3fNuaianVO2KnJNVWnODUeSDr0s6yHUENKdCklXEPMPnJzgR712b3aS7k6ZuXpO0vdjV61d66lUZigsTdaYSmrUKsNoUruJhaUgONq4ODCvOQSk5UDHSNM+3gm9MtKtPtNJXbZJVmZoVDkqI3MuXQWxPFiXQ0HO7SySni4CopPMfdjyTs2rTqu87tD6xuWvq6LHt+bplZfvWdpDM2ETFRfWHA01Jy6vOcYbOFOOZPD3aPhx7tieGVcuG17sx0MMUDGOMbmNYH6tW3BJXiGH4nTRV9F9pKyWSZ7mh7HvcWgad+dluFB8JUskLSjljCCT93H3fmiZxxC0qysFQwMDr83WNaD2QhW67RpvbaKXXa7SULlK5xplJ56XDhyzjPdqBJx0PhGU03nQU9m60ReNMVXDo802FGpI8oMz7Ujx4uPveMc8niBzHzfN0+nbhtHiTHkipcWgWPs2Nt/wDQX0T/AA3idiFXhjmaTAwOvfm47LIq2pKypXnpHECOJJT+WJlOJSrCg4CcjPCcfP0jWd9j4VmuVmZ3KqrFZr9VLUvQuFE9OuzBbUe+4iC4pWCcJBxjpHgtpXDcY7dSoUo3DcblLGo060ZVVRe7jg8gWQnuiop4QU8WOQziO+qukE7MTrcOkmb/ANEYJCexFgQBv6ro4uq0D6GlrxER8ZfoHoRtvt3W22h1BTzPERy80FR+6BEVuNcXdlXAvHQjBjUS7Zze9UNTdYpLb1plddRlbHst9w1mbps44ympVopUhaCptQy3LpPdDmPqq3Dz8yMs/ZnUW9dS+y6tGgUHUy67Evapt3BLSdyMuJmpulv+2EwEOgzAc4uHAT6QnPCUK4VDg410pqaHBKfF6yQN8d3yCDdoIuHEjtbe3NlzcL6mU9djVRhNLEXuiaTqBbYkbEC/cH5lmBefQngySEKyAo8vDw9MO8QpPmLKVZAHifmjWCe7FjdHdtLrl56xbyWEagkOTBCpufm2VEZ+qPTjjoWnIHFkIJAOFKOIl7GLXTWnULUPWfabqJeFe1J0il7bnVNPTE26+ukFMwJU+TTSlFxLD7bjpSknkQFJ58Ucip6aU7sOmrsMrWzCINLxpLQATb2Sflea4FL1GnOIMoq+kdF4lw06gSSN97fJ34W0K2ttKQkgpP8ACSR+WBfawR5yiPAJJx80aknZ33deWz7tN7w2x6h3LcEzQqpNT9m4np511tx1OZinzCA6tRSlxCUpScgq8obB5x2ntkdVL51p3naO7WNM7gr8nO05mUpoRTptxkrq1UeTkktLGS202yMKzwkHpxZi9/R+b7cx4ayYGN8fiCS1m6LXuWqTeq0H2pkr3xEPY/wyy9zqva3r71tapUFcK+YB5cxEjykgBWW8g45noY6BpXp/TdMNPLG04oy3HaZQqbK0xpxbilreDTQR3ilqPEVKIKiST1jHP2tm866do+gVHY0ym2qPqndk+ulUqoKbS4KSwhBXMTSUHkXUpKEpzyClk/Y4Pn2CYDLiNezD6WxfI6wvx6k+gG5W+4zjcWH0Dq6quGsbc259w9SsqC1oDyEcSAtQJCSMKUB1IHUjpzjkd4gcQw4ogcwEk4jTe0t7MrfLuc0hk9zaNY+6uGuS6qtTKbW69PiqVhoKK0KL6TwMqXwDh4j1yfNBEZQ9Sezj3j61bPNBNJbx3RtT2rVBrj9bqtSqczN4ZlnpJTSKciYl/qsz3KnOLvXsknl0SmN2x3p3hVDKyNuJse7VofZrxot6fhDtcLSsHz1iVZE+QYa9rbXaS5vtDt85Wd0LCjxfVwnHve7P5ol75ICuLvEAZJynAA9ZjQk1623636AbnqJtduXWibrl4zr9KSiqSNVqIk2fLVcCMpdX3vLOVY5Y6YMbEPZ79m1r3s71YvfUrU/W229RKBO2rMUhiVk5ipLXLvl9p3vMTRUngAaWMg8fndcRz809KaDC6NlWcQa/xW6oxof7Y24+nuuuy11NrsRqjTfEC3QdL3F7fZ55t7lm4UocwA8OeCOAxFqYbUDwniQDwkjBAOcYOOh+SND7aTZO6HcVrbemhuiOrlyWQ7XpWf8AbyozlYmjLy9Ll5krKXCkqcwpfAAlBSpZzxHCY9M1AoG63slNz1kIm9TnbhLzDFYLklPTTlMuGnF3u3mHmJhRWkjhUOZyFBJBIjYanoI1lR8QbXs+M6A9sYYbkEXsSeD6fOulpOtT5Ifjoon/ABcOLHPLxYEGwNu443+Zbu5mWu8DRcQFkkAen1RI3My63VtJdS48Bkpx5wHq6xYnvW07153E7YpmlbXtT5zTG+Z5qXqaCHPJlVuSLQUqSVODJluNKh54BBKeFXmqJGATV/sgd1OiWilza7r3HU6qXTb1MeuCpUuUn6iwthDSC473E2XMLW22FnmEpJQMdcnz/KuSaCvjtV1zYJS7S1mlxub23I2AW7ZlzhWUTw6mpHTRBupzrtFtr7A7krbsDjXgpGR8vT/fBikpxKFFJ+ppPiUnn92MKvYubsNT9x+jOoFmatV+o3fdFn1OVl5SrzyuOZnJB5BLaJlw83HUrbcSVHnw8MYxdst3VSU7aq9mazd1ZlqC3ed1IW1N1ZwSqE926EJKFr4MA44Ujx6ARzz0pqhV19BM8B1I3UbXOsdrd9wuKep1M+lo66FhLao6Rq20Ec3W3I4EoyrzyCoE4STjHqgHEc8LCTnoR/sjW97fe80e4zbSm0bzeRMms1czIpVVKFY8laCO87lYPDxA44j1Ji62+KjU09iLVa0KrVBVPoPtPCbEwtMwHeAfVO9yVcRz1znlHXjpzUfa6ir3vsKp5jAtu2zrAn/XZc1ueojX1VDEy/xdmu99nXFyFmZQWynCsIHM88j8sRC0kggKORyUEkgRrWdjdrhRdINp+7vV3Vi6K05aVu1pmceXOTi33A2iUUEMshxR89auBKQMcSlgc4w70ncjqjuB3w2Lqxdt0XJK1Gu6gUt0yDFSfRLSUsZxtLcshCVJHdpaShHQg8yeajG4YX0Krp6ytp/FAbTcvtfUbXsB5gc+S1as60UcNJRziMl1Twy9tIvbUT5XGy32e8TxFXAtQHIkDOPmgFskgpOFAE48YwDdv1U6tQdDdBXaVWa1S1rvB9twyc67Ll1PkTpCFFtSSU5AOD6Iv47P2anp3s7dAqhNzc3OzrllLUt6YfcdccUQ5zU4tSlk/KVRolTkaRmCQY06W7ZZDGGgWIt39Qt2gzk1+KzYW6OxijD73vf0V/7bjPCQO8QknqQRziTiQngILik8yCEkg5+UCNULsEK9cVX3K6vy9XuK4600mz+8xO1B6YTx+WoBUAtRwT6flj83tq7lrlD356UJp9x16iyKLYorrqZeoPS7IIqT2VrCFpTgjAJI6JEbTF0eqXY8/AmTAuEZkLrbEBurzWtTdVIWYN9uXxH5ei3e5NiVtsNKQUgBQKhyI9HriK3UIPCSoq64Skk/MI8ntfWTSKuLpVDoWqGnFZq7rSG2ZSTrkq884QkealCXCpRjE728dVqlK2e2PNUqq1OkPq1BpranZOZcYWpPkU+rhKm1JVw5CTgkg8I5RoOAZZnrsThw0+y+UgAkea3XG8xwUWHSYg32hGLkA+gWboOt8sq4D4BXIn7hic9D4xjA7H+bn6lsA0Tm6nUJ6pTqnqyHHpl5TziwKlMYBWslRGOEdRgDwjJjUAtVMnUtrLa+5WAR4HhMcLGcJNHXzUTzcscWk+rTb9V1zsJxYVVCyta35TQ63vF7fqXJ408XBh31d2cfPiIFacgcLvXkO7I/2RodbYtvOte9PcHfuk9h6xVCy61JsVOuKm6tV6k40ptqcbaKUhpZV3mXwcnCccsco4u9zavrpsduyzrPvvWt+8p2uUp6py71EqdSZTLNpc7ohffLBK+LzuXLljEe4M6DU5rW4d9sGidzNeksfe1r99uF4y7rZUMpXVxw93gh+jVrbbkDtvyt80LQriJC1EHBHDzB9XWKBfQ04tSy60gDJJRyA9cYX+11qNTpvZv0Kp06q1WnThn7cBdlZpxlxSVNqyO8QoK54wefP5YwxbTtkG83fPoSis0LXty2dKbeqM5T6FT63Vp9SZ2cUe8fWhLQxjjcSjvHCcHIHSNTy50shqsNOLVdc2CJr/DJLCSbcWA87/pK2fMHUaemr24VSUhmlczULPA+n0W6IlbJOcpCiniHUZHp9UTd8gcISorPoAjVR7GzchrdZG6C4dn2plwV+uW29LVRpmnVSbXMqoFVkSOMMKcyoIdAcSU5x5qSAMx6P2nO6HXvWbdhb3Z+7dbonbRYemZKm1l+Um1S7lTqMw2lzu330kLblGGVoWpKOaiSTkJxE5Oj9aMZdg7JW6WsMpk/BEY3LiPP081Wzq5RuwcYqGOJ1+Fo/C8S9rX8vVbMCZphxalpcSUoOF45hB9BI6Hn0MVy+yeQcbJ69flxGnruQ2L7tOzatO2tylj7l6jcAk6jKydTdpz820qQedVwtlTLylNzEupwhBCwAeIZHPMbIOyPcgndZtZ071jm5SUp9yTsg7J1uWlzlqXqLBLTyUDPmoUU8aU9QlxI9MdXmrp6KGgixOgqBUUz3aC4DSWu5sWnfjcHuuyy1nt1XWSYfWwGGoYNWnVqBHoR+hXhpdJUQMqAPgk8oFaFlXClQIGSVIOY0QNqW2zWvezrRqJpzYmsc1aNRpcrN1l2aq9VqLjD7ImQyUIDCioKV3oJJ5ADkM84912R2rqBo32qen+id3X9WbpqNuXdO0WddYqM0qUnXW5VzKw26oko5jAVz5RuOIdDo6eObRXNfLDGJXM0EHTtbfg9gtRw/rLLUvh/6GWxyyGMPDha452t2W6amYbHmKcQpfI4HU+EUg82p5SStPGnmpOPOA+UdRGCLto96+ou3a1tO9GdIK3OWhdd1y03UalWpVQTNytPaKWg3Lr5926444MrA4uFsgdTGKe9uzh3saN7exvGe1kcaqchTWbmn6bJ1qopq1NlVpSsuqeKu7W40FBSkJHLB5nBjossdKGVlHHWV1Y2nEx0xtc3VrN7bnsAe673MfUs0tY+joqZ8/hDU9wdYNHO/nt9K3QO+axnvEY6dYpl1hQSvvBwgcWfADGcn0fdjEj2T+8y5dzu226JzV+pMT+oFlzntZWKoQG/bGU7rvWZt5KfNS7wh1KyMBSmeMY4sDCJUL43cdr5uhu2ydO75n7I0sp6pioScg9Ovy1MolKDgQ05MIl/PfmXiQT52VKKwMJQI4uF9KKuWtqqarlbDHS/yjzuPTjc37LmYh1Rpo6Wmnpo3SyVFtLBz68+XdbkodacUg8RJzhOOivV6YqBYV54Q6P/AKGfzRgD2HdnVvb2y691iYvTcSlzRCXpuXpen1GYm5e7X3EFAZXKzPEqUS0fOLoPeYCQgjiXGNnd/wBmLuY2t6U33r7dO4qjXJbUlUARTadP1hEx/XEzwtoQp1zu0oTxpBGOWOUcnDeneFVOJGgjxNhuGaHBjyHF3a3Yj1XHreoGJ09D8bfh7/ZLrguaLBvf3FbkJWFDJS991pX5opKU24Clt0BR5+aMk4wD+WNK/Z52b+5TedpLNat2HuHp1nUNNYm6KqTqlQqy3u9YDZ4yWVcKknvT45EZtt/GyneFr9aWhVjaK67It20afJSlFuijuTr0lLurQ2AaoXmyHpgAoCO4UriGApOSpyK8w9OcOosTbhrsRY65Ie7Q8aLW581LBeoNdWUDsQZh79gC0amnVfyWZ1t1jiUppaFJGeMp58x6fRFZTicApUk5GR8ojTK3U7Fd0nZx2zaevVr7lKnWpUVWXpjs3SJ2dk5mRm1pKmipDq1IdaUUFPTPgrIOI2ANA9fLk3I9mlU9ZrpdMves5ZFZYqb0snuEuTku082t9tKMcBXwJcwnAClEJCQAI42YumwpKWHEKGpE0Er9GoAgtd5WO/G4VuXeohqJ5aGrpzDPG3XpuCC3zBG3PKyXd7xJWFIdX8oQrH5In5FKMlbZxyBGD+ONITs6dm1377pzUqUnNxN/aYrt2Wpz61pemZ4z6pgPAgcUw3wFJbQc5Oc9ORj3HQm7te9hnaR2ztbo+tde1jsuYuelUGsyXljr0pUWZ1DZLqpdanO5mGO+CyoEHLSgTjMbPiPRFkMk1LBWtfUQs1lpY4ezYG2rgnda9h/WR8jIqqakc2CV+gOD2nfz08gLcO4wEA5Wr1DJ/FFDvefEWpkn+9mMP/bdT1Uouxuem6RU6nS3k3RSWw7LTC2neEqcykrSQrB8ecYDdMtgu4nVTaBWd5NK3BStNsmTkqxOrpE1U6uqfdRIvvMrBcQvuypRZVw8sALjpcp9L4MRw5uJVdY2na9/htBYXXf5XC7nM/UeWhxB1BTUpnc1niEh4bZvnZbu/esgFSj3Y8eIY/LFFTqeIELU4BzwkdB8voEa53sfqr1muWhufVVq5XKxwVSjIbE9POv+ToLDxIR3ilBIPInAGfGLZ9cNWNyfakb17s2xaQ6hzmm+jFDmp1pDbU08xLdxJud0/PTgYIXMOrdIDbZykJKRyyTEY+k8322qcOdOGxUzdT5CCABa/wAkbm/YLD+qTPtXT1zYS6WodpZGDuTe3yuBbk/QtstE0y433qXGlNY98DkH1HxiBcRhPng4yDw88Z9UadusmnO7nsdtUdNb5tnWyb1G0+rTyg40ZmZTJVUscJdkZ2VdWsIUptSlIcRyGFYIUkRmA7UvUyXv3swxqzZE/U6VTa8m3KzIPS8wth9pqYcbc4CttQIISspIB6giKsR6VllTSfFKhs0FU7Sx4DmgG4BDmngj9CsoupbZKeq+MQmOemGpzCb38i09x6+azJoSg4UeJICcHiBHKKmVFRbDbucYyUHEYWOxOvamp2TsC5rxY9thd1YKvbGphTyGu8SE5LqyspAJx4RjB2WXNWqp2zN4SSbmr9Qoq7nu4tsKqjr0stA77hCU8fdlIwOHkR0iMPSyodUYjC+UN+JhxJ0kh4b2HvVkvUqmbDRytjJNWQAA7dpd5+5bcXeJbUlGFKX1wlOeXp/HFJE1LvJcKHG1oSSCoHiSD8p6AxiH7SraFu73TVfTKl6G65C0NOi55HcNCdnVyDLGckVFTjQLkyMDu+4OMZBTnJIwnbrdkG6Xs2KJY2udqbk6rV5Z2qN0ozNGnJ2UfkZpSVuo71DrpS4yru1gg8shORziWTunVDi8cMba9jKmW+mMsdcW7Fw2BPYKjNHUCrwuSR7qF7qeK2p4c3e/cNO5AW5qjp9l92J4tA2E68VvcvtJ0Z1muZmXZueqyDzNTLKAht2clph2WedQke9S4thTgT9jx48Iu/jznEcPfSVD6WX5TCWn3g2K9Kw2ujqadlRF8l4BHuO6QhCOGuakU3On+/pEVIpudP8Af0iCLGZrT/ZzvP7eW/0Dcdxtfqj1j8kdO1p/s53n9vLf6BuO42v1R6x+SCg/he10vqn1R3Fv60iOn0sZKfVHcEEBtOfCCrAKjkekRIsg4wQYkPMmIQU2m3KQhCCg47pCEILCRyJb6+z6z+SOPHIlvr7PrP5IKTOVSc+uvfbCJInc+uvfbCJIKKQhCCJCEIKTTZRBwQYrA5AMUImCyBjlBSO/CrRBXQ+qA5gGCuh9UFAhdcqPRz1x5NdHVX2ses1Ho5648mujqr7WCwrbLp/XEv8A31H+cIy4Sv63lv72PyCMR90/riX/AL6j/OEZcJX9by397H5BBchciEIQRIQhBFbru8/tVtx/+A1c/mTsYG/Y7f603N+uh/6N2NifWGwvopaUak6a+2honugoU7RfLO577yXyhlTXed3lPHw8eeHIzjqIsH7Ons617CWtSmDq6dVTcfkWVGg+1olPJ0KT08oe4iorPLljHjHqeXsy0dPliuw2V1pZXRlosdw0778BeYY/l+qmzJR4hG28UQcHH33tsr1NbdxWi23Oi0i4da9QKHp7RJ+ZVJykxPlYQ+8ElZQOFKufCCfuR2DSrV7TrW6yabqNpTdVMvSyZxx5qWqEpxFp5TayhYHEAeSkqHTwiz7tENjH09tg6fWQNTzpb7R1pyr+Vij+2Hf5l1tcHD3zPB9czxZPIdPGPVtk+2JW0Lb5auhS70936aZNT0yKmaf5D3wmJlx/Hcd47w8Pe49+c4zy6RqE1FhYwts7JSaondttgLne9vd37rZqeuxP7auhfEPittnX3vYdversz1RyxzH5RGmt2Z/913mP+3b+/wD92Nyk45cJGQc/jjC/ts7Jle3Td6rdS3r2m7yuoV+c9oFWx5IR7Yl7CfKfKnPrflHXu/O4c+bnluPTvNNFQUGJQVDrOni0s2vc2dz5c91q3UHL1XXV2H1FO27YZNTvQXZx58FX7b6f7TXc/wD4DVf+bKjBV7Hd/wCWN0P/AGdQP8+ajYo130zOtGjOqOkqa2Ld90lCnKL5f3HfmT75so7zuuJPHjizw8Qz6RFh3Z29nIrYTO6pTX0Yfoqe6SVkGAk0D2tMl5OXT+yHuPi77+DjHjmIZfzTRU2U63C5XWmle1zRbaw0337cFYxzLtXNmaixFjfvUTXBx9Te23zrBFumvSgacdtMq/Ltm2JC16TfFBmp990gNsNFllClrUSAEpCyonPIAnHKMmXbo6vadVPajZ1h0m7berdz1i7qfUZGWlZxp4uyrDbynHsIUfMw63g+OfGMX+7/AEzoGs3bI1vSe6nKlL2xcV20qkTzsm53b7bTkkkZaVg8K8hJ58iEkEEEiL2qL7HqoMvd6H67ubqU1Yoe+qMSltNS1QmG84CfKS+pCV45FwN9ScJGI91xZ+DU8mD4jiszonwwscGhpOoAC249QvGsIbi8wxTDqCEPZLK5pcSAR57eS9G260iapXYMaruTQKETdj3dNsFRHNpReAPzoUPuGNeXRSqau6jUIbONLWFOK1Au2mTU02hSiZx+XbWlpt4j3su33y5hY/8AVo+URvD6ibZrTuPafeu0ywXZXTu0Z2z5iz6c63LmZRSWFslpLhb4kl1Q4uMgqBUcknJJiyTYR2Udo7MNSri1YrGpitXrvekPa+juqoQpworS1EvrSkvvFxxYKU8eU4SVjB4sxpuUOrGG0dHic9QNUsshkjaRcF22kk8C3PzbLaszdLq+pqsOp4jaKKMMkcDuBvqA877D51gR3v6FWrtt3vbetGLOaSaTRLfs5l2Y4fPqEyqcdU9NuHxU44Vqz8uOgGN2we+P26vyxh53cdlcN0+6q2tyatdRYbNPYozC6MLd8t71Ui8t3PlPlLYTxB0pxwHHXn0jMKjiJ88AE5VyPL/z/wBkaJ1JzlBi1Bh7WPLpYmEPuD8olvfvweFvHTvKc2GV1e5zNMUjwWe4A9u3Kw/duUoI2F3AopKh7rbf5Dr+u4w/7Juylb3Z7aZHV97cLdmnqpqdqEj7UNyCXpNruXOFLjhLiTwkq4lDwRmNjjfZtVc3k6FTGiCb7GnImKvIVQ1P2sM/wiWd7zu+571r32ccXGMeg9IxBUvsFLzpVONKpO+u76XRvO/rSUtuZZYWFDCsNoqQQeLrnHPODmNw6fZ9oqTLZw0VvxafxS65jc8FpaBbZpANwtRz3lCtnzB8dFKZ4DG1tg8MOoOJvckG1l4X2IOpz+mu5zV7bGqhWnWpeptTznukk5b+vA7TnlN4D/2ck4A4pDf2KihQ+uKi9btwd09kWNoS3trap1Gr+ot4BE841MJDnuep7L3EJ3x4H1rQUNnly709AYut2HdmPpZsdna7d9Luyr6kapVKUEgusz0qiVZk5TiClMysshSg2FKQgqJUpXLAIHKLeZnsdn7+3XJ3PbgdxB1jbcrQrFQt33LeRMTKGykysmHVTjvdy7XdtAthHnhJzjJiOI5sy9VZqdjMsjjFG0EbG8srRsf6I2HNuPVSoMrY7TZabhEcYEkjiDuCIojyP6R53Hn6LD92XOuEtsn3dGzdfrJXZjN30ySo7lQq0uW5qgd/wzEm5xKPmyjvfoSvJ5Egk4bIOSH2QVRalO6N7dbulUuP0aSumbk5hSccCVvSnE3xetMu6B6x6YvI3/8AZeWXvhr9kXlLX+jSS+6YwqnzdQao6Z4Vin54ksONd8zwlCuIpWFHAUoYPLHvdE2eyd17T5DanucvL6PtIYkEU/289rzS5pTbJ/rZ1IDzykTTISjDwV5xQCRzVmvF+pGF1GMUeaGXbM2wkj3tYN06geD7vd6rGGZAxKLC6rLr7GM7sf3J1A7jtwvCdkW5rRCg9nHpDeFVv605KnWtZKKVWmZifZafkpuTYLbjK2lKCw4st+YkAlYWggEKEYeOwEpz43A65XtMKRKUKl2UhibmVkNsMOzE6hSUqUogJ82UWoBRyAfux7xVfY8NMmLndeou56bl7TU4FNtztptvzqGiQcd8mYbQpeBjjCE468JJJi9vWDZ1pDs07Mndvp3plLTM+uasuqTdYq9S4XJqszHccPG9gBIQACkNJASE+BJJPMrcUwCGnraLDpzNLXyNsdJaI2l9978kXVNLhmNTVNJV10Ahjomu21A6yGWHzbLD7rXdFE3O9tPb7lvVKQmLSp130eQM8X0dwlilNIcmHu8zw933rKsHPnZ5R6t7IIuCh3De+3F2jVmkVVpFBraVqlZlDwQVPy6hkoJA5JPXEWl7Auy6Y316bX3frOtLGmjdFrvtKZBNvJqiJnMs28HA4JpkJGHscASQBkRcFuS7ERrbZoNqbrWnchLXEm26cah7XNWaiRTNELQOEveWqCc8YPFwnp08I9MqqjL+GZio6UVpbJRtEIZocbucLF2obb6rrzgQ47W4DVTilu2qd4pNwLAHi3zLIf2hsg/e/ZD23N2rNy9VXRKNZ1Qn0SjyVlhCG5ZLnGUqwkJDgWc9AkmMXXZ87C7C3daPzNdlt4V+6U3hTag/KVK15BTKRIJKipl9lKnUlTbqFJVxkDKu89EZDuwotS2L12fa82lctDpVbtiq3a9IT8i6hKmpxldNYQttwDlggkR1jUzsAbSm7vnK3opuDr2nlAecUpunVGkeXuSSVHm21ONvNLKEjkAsFWBzUY0rDsz0+CsrMsy1RhdHKXtkEYeHAgXBabke9briOXKrFH0eYWU4laWAOjLnNIIuORyONl+3td7LvQSzd01M1CsvedO6wak2FVJaq1ukNysm9MNKW0UNofWhSnAkgcOcnATwkiNhKVWHGG1I5JOcc8+rBjFPsR7KHTHZfdUzqYu/7o1H1SXKLkW51TPtfJybDhy4ESiFrK1LwnKnVrxjKQkxlgbbQ0kIbSEpHQAdI8U6h4+6urg4VJqGNaAHOaGngXAA7A3C9eyBgIoqEj4uIHvdctDtQ58ytVr2Q2SnVHbQrr/xcrJ//GpX80dF197INGmG0ut7hmdzFdri6bbrFyKolVkUplXz3SHe5ZcDh+qniKUciOLhwBGYDtDezVd353fprcitZTpUi3ZCep6WTbvtj5YHnG18fH5SzwcJaAxg5yekWPTXYH3ZWZWWpNx76L0rlCQWwqUetuZeQUoAwAh2orQCMDh83zT0j2nJ3UrDqbBqCmZX/F3QuJkaYnP1i/AOmw22uF5HmbI2IzYtXT/FDK2YARu1tbpNuSL7i+6uK7DDWdWoW1yu6dv2tbluuWTWBT2pilS3ct1ZqYR34eexyXMBXeJW51XhCjzMZpZ2oyVMlpifn5piTlW0qUtbqwhCAPEqPID5TFs+0LaPpls30rb0v0zcqdRZem11Kq1SeKDNVedUkJLzpQAlICUJSlA5JCR1OSe+bjtH0a96HaoaMqrDVvIuajzFIVPOSgmkyneAeeWCpAc6e9Kh648JzfiFDiGPS1NPdkEjyQTuQ0kXP6Tb5l7TlfD6ygwWKmns6aNgG3FxfZare8q8re1+7YbT9nTqryV0U9i4rRtnymTX3zSpuXf4nSFp5FKVO8JIJAKTz9F1XsiNRWjaUspKci5yAR4f1hF5+yXsdNMNpGp1L1luHUiqax3zS0OCh8VKRTZKmKcQUKeDAcdK3QhbiQSvhSFck5AVHrfaKdned+qtJGE6vHSsWr7Z4V7Q+2RnxNGX+x8oZ7vh8lVzyrOenLn7ND1Fwenx3CxDITS0cbmai03Jc13bnkheROyFi9TguIeMwCpqpGu03FhYt7+4FeNbn/7h/wDL9Cu1v9JIRrNbfZTV/cVKaf7HdPCuSolwXx7op1baTjv0S6GlPzB+KlmEuvAdOJYPwQNyrVXaU7qHseVs2TfqaPi1aVbPujNM7z9aKlyX/JO9HNQlie77zlxe+OI8C7Prsw7P2N3DfN8zl/fRavyqyrdOlKiqjine1cgDxLaQ2XnipTjiQVOcQylCU4ABzxsm9TcNwrBa5rvbndK58YttchoDr8Ajc+eyvzT07r8SxaheLthZG1khvvYXJFu4Ow+dYFNadK7P0P7WzSLSSxpBun2jQa1YchKNp9+6ESsrl13P/OLUpayrxKj4kxnN7VLs77n3q27ZVy6Y1q3aRqdbQm5diXqq1ty1Vk31JUtkvICi0sLbSsK4VJPMEc8x+frL2Vx1d3yU7eO7rkLdS1VqLVPc/wC5ryjvFSDLLXB5Z5UjHH5P17s8IV0MZhQCpbgIUk5z/wDY9PrjpM19T5BNhmIYZLeeniAcSPwiBq55vvc+q7jK3TgGPEKGvZaCaS7QDvp3t7rXC04tYtmPajaZbbb3ndXdW5iV0Ft2jqXPUNd8PTKX5JBSCy2yhBStCQAEoWsADAAEZHfY+SlL0A11UriK/dkznJJIPkTfL5PV4RmB3QaIfTGaA6qaFIuUWcq56S5SxU1SvlPkZWoHi7njR3nvT5vEPXFu/Z7bH3Ni9jX9Y6tUDqkqt1tNWM2qje13kxSylvu+Dv3ioHgznI64+WOVjHVVmK5ZqaCr0tnfI1wDW2BAsSSfPlUYR0zdhWY4Kym1OhbG5pJNyCRYWC1VtM9sE5vB39avaIyF5tWFMTdw3TUE1FcmqZDYYnHFFHAlaCeLi658PGK3aF9n7UNiL+mEvUNUJXUtdzy9RUhTVNVJ+RCWDQweJa+Pi78+I97GxTtm7K5e3beDcu61OuJu1E+/XH00I24JXuxPuFz9c+VL4gji4c92M/JHeO0S7Od3fvN6WTX0YDpYi2WaiykCgCoie8o7vJP9cM93wllPpzk/JHoDeukTMepzFNahZGA4aLm9nX7au442WjTdHKh+DTuljJq3vuDqsLXb2vbsvK95A/8A1Lk74Y08tnx/9bKRiL7PHswdG94+htb1Uv8A1Xvexq7LVyapTUvT0yZZDLaEKS6e9BV1WrxA5Rsca0bRndXNlb+z836Lf47eptB90Ipnf48l7pQe8l75GeIsgcHefZHnyjEBKex+6/JNOycjvMrNOk3VqU40xZ7jbbnEQSFITUQk5CQFAg5EalknPNJTYRU0ba000j5i8EMLvZI/XxZbDnLJ1VNidNVOoxOxkQYQXWGofXtyrZ+yjvK9NBO0Srm1y2L6dv7Sadnq1SZxMuomUm3JNBcZn2mslLbg7spWoE5HEOgTH5vYuJCO0UvxCU8CRQrlAHiB5azgH5Yzg7FOy/0l2R1efvuUuesan6qzEqqRNZnpVEs1ISylBTiJWWSVd1xlCeJalLUQAkEDIPmOyrsrHdoe4qt6+HXJF/eXSNTkTSfc35GGTNPJdyJnypzi4O74eaAVdeXSOwx/qXg9S7EvCcS6aFjGu021ubquSBxe45twuJgvTzFKb7XeIywhle9wvfS12m1r88FYbu2wqi6J2gFGrTTCJlyStq351LaiQHS0644EkjmASgAn0GPx9P8AQm8de9tHaBdoxrag1Gs1OjVRm2FPoJSuZdfaExNNpPvW2UBMq0Og4VqGCIzM75eyRTvP11GtLuvTunTBpEnR10tFtCdWUsFfEsP+VN4UpLnLzDwnmeLpF8Wp20W1Lu2dXFs9saro07tSZthFsSM6iS8q8gQCg98WAtvvVEoKlecnJUo5EQHVrD6fB8PoqY/fm6GyOtuxgc1ztJ73sBt2Uj0trqnFsQqakfen6nMF/lOIIaSO1rrFR7HxJ+hDuKwMJN1yf8zVGwm771z1f7Ix5dnnsRXsUtLUW0zqgNUm6/VWap5SKN7XeSFDPdcHD373FkknORjpjxjIa9nAABVnrgZ8I8a6kY3BiWOVFbSm7JDcHjsAvYOn+Ez0WCw0lQ3S9gsR89/+a0wb+sGV1U7Z+9tNpyrVqgy9d1CqtLXOyDxamJNLtNmEF1lXwk5BPgU5SchUd62Baq1Ds1N7OoO3LcJSqZS7frMxLW/O1hxgZkOFRVJTiHDzMi8FpC0k4ClpVkltWcvTPZUmV38J3tt6696E3Yu6FW17m8DK2HGiwJ3yrp9V4uLuueMEeMeidoL2Zdkb6JiyrlZvn6FeotGackV1dqjifFRkFYIYea71rIQriUhfF5vGoYIMe41nVPCalsOFVTiaWSmbG8gHUyRlyCO5AJHpwvGqfpxilO+bE6ZgFVHO57Be4ex1rj0Ktg7bzdbq3oXprpRYWk1xVey3LvmKk7VKvTXS1OGWlEsESzDyeaO9MwCpaSFcKUgEccWT13szpSm7SanuVv7fNd8667aDtxvyTMyHZGcdVKlxuTU646VuhaillQxzKzyjLdenZpUvWjadY22rX/VqpaiXdazynLbvaSpAkahT2gngbaeZU66l9Ibw2vKwVhDauS0BQsMtH2P7ISr70rfu564botNpD6pOm0+3/I0CaUhQbeWFTTiQEqKSpCEhSuE4WniJjqMnZvwejwiOihqRBJFIS8+EHmVp4sXAlu3zhc7NWVsVqsTkrJacyskY0NHiFojPfbhy6J7HkPdVrc+48FNKElQSUqVnhHG/yB69eLkfki2fbFXKDoD2zd2N6jVOnW5JC7LooypqbX3bTMxPNuqlwVqwEhZeaGc4wr5Yzpdnf2cLmw6e1RmXtYRqoblZkkH/AIvimeSKl1OEqP8AXD3eFfefwcY8cx1TfT2SelG8S8U6pUi9avpRqu8wiVn55iSROydWbRyR5RKlbZ40jKQ4lacjHEFYTiyq6iYRPmHEXSPPxarj0B9jcHSBfTzyo0mQ8VgwKgZGz7/Sya9JOx9q/Kx9dv8A6s2JctJ296dW5X6TXrrkZ+oVubalX0PKk5dUuGWy4UkhKlkqKUnmrgURyBI9u3c23VLS7DWxKFWm3WJ9mhWitxtYIU3xzbDgBBAIISsZBAIPIgdIobeOwS0y05vqj3frJqpMauUynvtzLFBlqImnSc0tGCBNuF1xbrZISVNjgCgOE5SSk5Vt6O2U7udvt1aCs3mdP26lMSUx7aCnCdEt3D6HgkMd61xBRbCffDAjgVOdMIw77W4XQSmSGmk8Rzy0i5v2HNgL/UufTZTxSuZiGJVcfhzTx+G1gNx77+a039sFr6sbxqtoVskt6emqPp5I1+oXJU3ZXi/rZLnAJmbdz5vE0ygst56LePXji7m0LLtvTrtuLL0/tGlytFtaiXzJ0unSjKeFEtLt0sISgD0cKU8zzKsk9Yz2dn12ctp7EJS/Z9u9Pon39XnWmV1tylCRVLSDQ4kSbbXeukAq4lqXxedhAI8xIjzB3sr1vb+U73jrmEYuVNw+5j3N5HKW7gNGc8q8chXF3XgRjxjbq/rLhctfVwxu00vgva3Y+3I8E6nDsSTa58lrGHdJq+KjppnN1VAkYXAn5LGECwPuF1j99kRrS3ce2Z5TYcQin1pwo5YVhbJwcg8uUeH1XsVq1R9tdQ3DObgKZMyjNlm7DTRQHAtbYku/8n73v8Y6pzw4+SM0faMdnC7v3n9NplOsH0K1W/Kz0twe5/2yM335QeL9cslHDwAYwc58MReVWdEvbPbJUNuZugS5esw2gat5JnGZPyfvwxx8+vFwcfyZjUaHqu6gwLDqHD5gHsc7xQW32Lr7Ejy8t1tNd0zNfjNdWVkZLHhvh2NtwLb/AD+awQ+x5T3spufKSWUFVE4f4GW3eQwByyYxbaQ6BUO+99mpuhOqur9d2/1J64a/Js1eV4G3H51M2txuWWtakpQ26gpWAo+cpTQ+yEbOHZ2dna5sOl9UJR3VwarKuIyIUfaH2t8jEuhSTgeUPcfFxHlyxw9TmOlb3uyQ0d3e3XOaqUe7atpHqpMtpaqE9KSbc3J1ZSAAhyaliUEupAA7xC05wOLPCMd3F1Ww0ZkxCYSFsNUxobJpuWuAG5aeRzsukn6Z15wCiY5l5adxLmXtqae2rsfVWBakdkDoTQXrLo2qXaIXNLztYqKKbRJWsCUdVNTTgKUtsIcdWArkUhWMc8Z86M/23TSaQ0E0Z0w0Yp9bm7kk7cpjVMan5hlDS5rhJVxFtBKU9TyHKMIGl/YBWlJXVS67rVuFrmoFBllhRpVKpJp65lAVktqmlvurQ0cJyG0pIxyUDzjYWplHkbeptOptLC2ZOUZal2G1LK8IQlKEpKlcycJAyTnxJMeb9Sc1CqZFRRVzqpjCT/JtjaL9xZb/ANOsuOpZ5ap1E2nLg0bPc8m3K1GNif8AdpLh/wAI75/0E1G0/q5uB0X0BptEqusupNpacU+ozDkrIO1abSwibdSkrUhBPUhIJx6IxraG9lQ9olvRnt4A1xVchmKlXJ826ba8nCfL23UcHlflSh9TLp59352AOWYtt9kGIU7pRtmS0266V3dPISlsZU4oyCwAkDnkkgAj048Y2PHXYbmnMNFSRy6YnRsjc7ixa0357eq6XARXZbwCrqJY7yNkc4Dm4cQFnr0+1FsfVa0KHf8Apxc9HvKy6khS5GpSDwdYmkpWpCihY5EBSFD1gx3gdBiLA+zBsi7tO9i23q0r6t2qWrdMtSn1zMhOt908x3k2+6jiRyKSUuJOCAefSL/AMDEeK4zRR01bNBEdTWuIB8wDYH6F7Fg1bJUUkU8rdLnNBI94SEIR1y7JIQhBEhCEESEIQRIQhBEiBGR6DEYgRnHPBiLlF1+RysWHaa9oBSdmmm7NBtV2RqmvVxsOpoMitPEmQbBKV1CYR9khHIJQcBah6AYxddlTtCtu6Ljb3u7qb6tqqXNOzzlYteQrdWYcmZyYKzmrzyVL5qKiVNIV4kO4HC2BkI38dlQ5vc1dt3VI67HTTyKht0VUmLZ8vLwS6pzvC75U1wjKyODhPXrFiqvY6cqUkndZTlqJyoq09TzPTOfLuRAyMjw5dI+jMqYvluny98SdWmnqJf5QiIvJb+KHDgea+eM1Yfj02PfHfinjwxfyY1tAB/GIJ3K2R6deFsT9Ln6vSrhotWpMqlSpiYlZhDyGUpSVHiLZVjlzweeI8C0e3u7WNfbt9wWj2s1p33eIlFz/ALXyanO98nRw8bmFpAwONPj4x4DsT2CN7KtI9U9Lk6pNX63c065OmfRQ/a4SfFL9yB3QedCz0VniGfQI8D2I9kq/sp1xOrjevY1IAos1Rfaw2wZAIDy2lBfe+VO9O5A97zyekeVxYVgPh1X/AElznMt4Xskatt77bb7L01+M40ZKUimAY6/ibglu/ax3WaJZBSCP/scxGqv7IbJGpm3Apzxe5itYx6fK2I2qEI8zhUeLB6xik7Qvs1xvyu3TW406ynSsW9T52nBn3PipeW988hzj4vKWeDhLYHCQSefSOf0lzHSYZjsNZWu0xtD7kC53aQNhvyqOqWB1OI4PLS0gu9xZYHbhwJXK28S2wX6XDRZd2Sm0j26NnUpdU9s2KP35e8kaLqnyoZKs8RUVc8xruWnVLCpfa2WhO7RCy1p+rUeTYogpxV3Dkq5wpnEsAcvJ1JVMqSlXIpAIGBmMhSfY7DXHxK3ZsrOSrJsJJPERgkEz5x4fJyjIlsm7KfRDZxdadSXbirmreq4YXLSlWqLCJdilIWMO+RyqCQha+eVqUtWDgECPU6fOOWsIirJ4K2SpfO1zQxzXBoJOxN9tl5dNk/H8TkpIJKSOnZC5pL2kaiAAPJY2vZDyQKntkWRxMplq4RhfXHdnH4o8KX2KtbTtwVuIO4anmXNne7A0sUBxK+AyflBY73vz4Eozw455xGaztEezje36v6bOnWAaVptxieaTi3/bHywvhPP9cM8ITwnlzJz4Y53eq0TWrbMduarkCCLMFn+2/kgypHknk4mO47z0ed3fH8mY6rDOrL8LwKgosMmDJGvd4oLQ4aSbggkHe22267ev6ZCuxuurKqIlsjW6CHW9oC1iPIc77LAp7HiWHJzc+7gNJUxQlYT4ZD/54xq7sNV7n0H7TTcHqraHkhuuk3XU/a5yYBKGn1yPdd5gdQgO8X3I2WOzp7Oh/YVMalqVq6nVP3RNyDSs0E00Sfk4Xn/n3uPiDnLp0i3PUzsVrb1e3V3buKvbXGZmrSrNzIr1RtRu2+7MyykoUqV8t8q96ru0hSw10yMHOY2nDOp+Bx5orsSqHaqeaMAeyTqPs3BHYEjvstZxTpzi0+XKPD4maZ43kk34G9j9aw33xtFm9JuzHG4/USWmH9VdQLypUyy5O+dMSVHw863xcXMOzKyJhZ68PdfBjYA7ICsUy3+zh0rrtbqMnSaLJvV+anJuYWG2pZlFRmFKcWs8kpABJJj3zfRs5lN42hdN0Wkr4l9KZKWq8nVGpxqkJnUJQyhSAyljvWcAhWAoKOAkDBEdS0y7Pax7a2Qy+yDUi863qDaZ8rM5VKYhVIfeU9NLmUkNpdc4QkuDzVKUlXCMgjlGk5l6h0mMYC2jrXlshqNZABOlh22PGwtstwy7kGrwrGn1VMzWzwA0Emxc/uT5X7lWr7vdjelHaCVqT3DWjvFlres1duNSDIpb0rOUp1ptS1F91zvU9clKjyKcYiwbsN9YJ2xNxGqW2Rqm2rXbeqMvP1BmuU+WHfd9JL4AoPjBclHG+aEKyUqUD45Prtzex7yKjUGrL3VVWn23NOFTkvU7YS86E5/5xbUy228rHLmhPpjKBsZ7N7SDY/KVqsW/Wqxf+ptSYEtULhqDaGSiXCgoS8swjIYa4gD1Us4AKiEpA7evzVg9Jl2owptYaoSACJojLCwg8k99u264FFlvE6vMEGIupvi4jcS9xcHBwI2sFh17b/Sur6ObjtCt3dkNO0+ZqRZam5hjkW6vTnEPsOlQ58a2cJz4hkDwjrPZT2vXN4XaF6u7u78pqzKUdc1X+BQ4m2KlOFUvJy+TyJZYQ6pJxyLaFfZRdf24O53Qip6BObfqPdVq3bq41dMs69T2HuKYt4SqFrcddAx3Z+qJbAPIhz5rv+x32/K0R2bWtV6rTzI3fes0u657iThxtl1KW5VCievCwhs/4+Y7KTM0lJkON1RHoqH6oWOPJiO5PuAFguliy7FVZ2kjpn6oG6ZXtHAkG1vLc7nyWVRZ7sLUlIPjjOOnyxrgeyFLSrc5Ze2+8JZh5dHYqtUpUy8kAJln3mULaOScDiLTgA9AP3NkVbSV9cx4xr1oHpruO0wuHSTVaiivWlUgnjSFcD0s6k8TbzDgGW3UKAKVD5QcgkHw3IOZhhGMQ18rdTGON/6pFu69sz1l6TFMLmpIjZ7gLe8K0TZPul0KrWyfSK+5/UWyLco1BtWVka55ZUWWTR35ZoNuoeQpXEhQKM9POCwR1jIFbFy29eVtUi6bTrNNuK3KhLom5GeknA4xNsrSFJcbWnkoEHr9yNcKu+x4qVMXQ4/b+5ubkbWD4WyiftRuZnmkg5ALyZhtC1DoFcIHIAgjlGcLaPtfs3aFovRtGbHuK67opcs+7OPTlYmS447MO8JcKGxhDDZKchpsBCSSQMqJPd53w7AGE1eF1TpJJHlxYWW0g+vcrpMlVmOXFNiFOGRxsDQ4OuSR6LWj7Sz+7AWL/wBasz/TiNuWp49qZ/PxLv8AmqjEduZ7K1e4XeFQ91o1zFpiReorhoItryrvfIV8ZAmfKkY48AfWzw9ecZcqic06e8MMuK69PNMczPeZaOvoMLp6ckugiDH7HZ23Hn71x8l5fqaKqxCWpbZszy5vqN/oWnX2MOpVo2Dvhu6Qu+rUqiJr9Iq1Okn5t1LTa5pM33yWStRCQpYS5wpOMlJHUc+3dvPqDZ9/7h9LbRtCu0Wv1ek2lMStQXKTCXhKvzEypbbK1IJAUE4WR4Zi1DYRs7tHe1rVrJpTddyVi0H5WkTdWplSk2UPdxNJnQ2e+ZVgPIUhRBGUqB5pUCTnM/tt7BuwNL9S6BfurGr6tVKXSZpE9JUOSoKaZLPzCFcSFzSi86pxIVhXAkJyUp4iRkH6GzZiuCYNmQYtVVB+MMiA8PSdy5mxDuO9vQrwfKtDjOKYAcMpoB4T5SS/UNg1+4t8110jtdd0Wsu37Qjazo5pncFwWEq4Lc8prtUpzjrE64zJy0qgSjL7ZC2gpTqlOKQUrwEAHCiDb3qH2ZVLsnaNcm46+t8d2V2fNoOVtck1Mocp9VmXZXjbk0uuOlbqHVrQz0yrvBkAZxnk3ubGdL97dgUS0L5qlXti4aRNrnaDXpBttb9OdWkBxBQoYcZXwoKkZBJSkgpIEYlbV9j+06WVPyN9borhuWjsyjyaVJyFveStyk6pCgzMuIXNOjhQpQUWkhJX5w40hREeZ5Mz3g0OGQxMn+KzseXS/exIZAXEiziDbYgLfs45OxWXEZJJITURuaBH98LAw6QDcd991+b7HfVx03dAonIL1BUCc/AmOfOMY1a27zG6rtPNaNC5W7EWTNVm+LiWmpLljMJliyXF4DaVJPnYxyIjZc7O7s9ndhcvqlKp1XTqmbjdkVZNC9rfIwwlzGB373Hxd4fRjEeYaVdle5pnvhrO8sa6e3PlNaq1ZNue5ruS2JxJAb8rM0c8JUrzu6GcYwOsdiOqmH0+M4tiNJLYTxgRktvcgDkW2477Li/c0rZ8Jw2gqormB5c8B1rAnse619+0C7OOo7FKFphXJ7VmU1KauWfnpRttmkqkxJlltLpUSpxfFkuEcseHWM896EfqG1SUBkjRtpOCOX1tMe89ohsDe35UTSyjJ1WTpai252dnEu+0ftj5V37KGwkp79nhwU5yCc9OXWPVK9tFXVtjM3svbv4Mrcs5NpC4vavixhISJgygd+QeZ3n3Y6DFOpcOIYdhra6XVPDLqfZtgG6ib7AA7dgu9wrp7JQYjiMlHEWxSxaW3N7utbz23WmDog5rFrTT7b2V6WkS0rd16S9WmeDiPlDzbRbSuZx/zEugvTBHpSnxAi8DdFoxZ23rtJ9AtGbDlgxbNvrsWRZWQOOaX3oU4+4R1ccWpTij6VcuQAGe/YJ2Vlo7KL3vHUqoak/RevWfkU02mzaqIKcmkSylFTwbHfvcS3CEDiyMJRjBzH4e47sqF6+bw7c3WI1yVajUhMUWYFCNtiZ74yLnEE+U+Ut8PH0+tnh8M8sb9P1swt+MyGN2il8J4uAbvkcALkegFgT6rQ6Xo7iUWDsD26qgyN2vsxgLjYH1JVvPshH+wToD/hs//MnovW7P+9LRkOzu0BkJy6rak5xuyS2th2fZQ4F4d5FJUCDzHI4js3aG7GXN99g2HZLepv0L1UKtrq5mRRvbLyniYW13fB37PB78niyenSMTi/Y58seN17dbIOrOVni0+QSpX3Z77gjz7C8XwCtyzTYTiFX4EkUrpPkOdfmw9n3+a33GcNxqlzFUYjQ03ixyxhnyg2x233+deEdgdVqTSdy2sLtUqVPkWnLQDbReeS33q/Lm+SeIjJ59OvjjEcTtvaZK3Bv30kocy8uXlZ+2KLTnHEcJWhDtSeaUpOeRIDh6+gmLRtetosvsz3s6K6MuX21qkfLrerKaiqlCR4O9m+AIDJde5pDQ87iHI9I2Gd9/ZSOb2NZqXq83rwdM3JehMUfyBNteXlZaedcDvfeVNcJ+qjAxnl1j0/E8dwvD8z02Y5p/vNTC4A6XXbZoaNrdz6Lz3CMCxGty9UYC2L77BJdwuPaFy7Y8cFYpt+nZTaRbRtAZ3WqyNc7mrFwSdRlG2KXUkyqPbAuOAFEupnC0uoGFhQ5Dgyekfh67a0X7rf2MujtW1Lq1SuWuUjVxNvt1WaUpx6elpaSnu6W64rznHAlQQpZwSRF48n7H7VUqpT133vAu66aG2r6rLN21wPFOeYbdfnHkoJHI5QrI5Rf5uL7M/T/VraVpztG0uuxWjdpWzXpWssT66b7aPTTiGn2198nvmSpxwzRWpwqwOHGMchrM3UfC2to4auqNW+OVrzIWFuhgB9m3J+ZdxDkLFZfjclPTmnifEWeGX6tTiRv6cKbscQR2fGiQPXvqzn/KT0ZO53/k+b/vSvyGLXtm+3NzaZt+sfQhV3C/DSVzzgqnkHkRme/mlv47nvHAkJDhGeM5wIummW+8lZhpJxxIUAcekR895rr4qrF6iqg/k3yPcO2xJtsve8qYbLSYRDSzCz2xtaRzuAtRnsPv7f7V3/BKv/60k47J7IR/s36Bf4HTn88MZSNjvZZO7NNfrt1zXrkNRTVqRO0r2r9zXkHcGYmmXyvvvKneLHchITwjOSc+Efo9od2Yq9918WBd7etaNLnqJR3qQJT3Pe2PlfG93vHx+UslGOaccJ9OfCPdpeo+EHOMeL+J94EQZex5DNPHPK8XdkHFDlR+GCP794hda/bWDz7l5p2wX9zOt/8A6/bP+jVH4fYlax6aymy6YtCq3lblGrtu3NVn6rLzc60wqXl33fKG3lBah9S4FHz+mUqHgY7h20FNFE7O5NC8oTN+RVygSnfBPCHe7C08WMnGcZxnlGJfZ32Rtub0tq9la00XVie06vZysVemVFmapKalJTjLE2pDZSgONqaVwhIOSoKxnAzzxgdLhldkl8eITmKM1OzgC7fTtsLdrrOMVdfTZujdQRiSQQC7SbbX3PzGyl2BV+R1V7Ym4dQbRWJu256uXbXWnxyQqVUHChWemFJWgj5CDHl++PTqmOdq/qHbGp191XSK0bhuWQmDdLOErpcpNSTSETYWSAEAtuIUSoDgQv4ODsNbB+zI032Qzdduz3X1TUzVWpSvte7WZmVTJtykpxBZZlZcKWUcSkgqWpSirAGQOUdw3v8AZtaN725Oj1W5J+sWPqdTmDLSNy01CVuKYyVGXmmSQl5oKPEBlKk8wlSQpWeW7q5hseZDMwuFN4Ah1Abiw2cWnn3HlcY9K66bL4ikY3x/G8UtJNiO4uO5WKjU7si9DLJsWZuvVTtFbukLCV3KnZmp+SrlXwopDaUp71QWMnIwD1z4Rkv0g08097M3ZXqBLnVVV9W7TZeq3XI1GfEuwqoKdl0qaZl0Nkpc4lIaCSnOe8EY4bZ9j4MIrdP93W6SqVmzJV7KZSl20mXmODOChpx2ZdQ0flDZHyR0ftvtJ7I0L0H2Y6Y2FTXJK0bfmqrJ0xubmFPuNhMqkkqfcyrJOTkeOMAYGOJVVEGPVtLg7sTM7JHguvCxgAbvyLXNhb51bTxT4NRVOLHDxC9rdLfvjnG5P6F1XsDaHJSWoO4bU+4qzRqRJsUSToLDs1ONtF2aeeU+6lPEoZ4UMtHIyPPHPIMeXadVikt9urcdXcqtMRSTqbV3hNGYSGSnyVXPjJCfHrnHoJj1vSTsEZfV3S3THU6Y3OSVNbr9vU2tCSdsZMx5ImYl23+54/LU8YHelPFwp4uuIsS7RPs65bYVJ6ZtPavS2qbdyipJ4XaAmnJlTLpZ8O/eDhUZjkPNAKY9Gw3E8AxPH60U1ZeSriMIZod7IaOb2seCfnWk1tNjVFhFK+ppQ2OnkE2rWPaJ3tbnur3e3/pVQa1u27XmlvyigTdpzLLL7Z42nHGZtCykKAxkodCh6fkxmMs27Dc1ovVezY1Kvam35ak3S7j089rqMwieZUuanZmVCGpUICirveNZSpOPN4VZ6GPRK5tC0k3j7JtAdN9UZSelm5e06LOUiqU9xKZujzQkW094yohSSCklKkKCkLHIg4EYtKX7HdpqLmYfrO56ZnLULiu+blLSbYnX2yclIdVMLQlRxzJbUOXveZz5bh+N4FU0FDQ4tO6KTD5HWs0nxAHX7cHbuvQa3CMZgrKqtwyESMrmNvcgaCW/o3XE7DqwbhuPbpvgEk2+lu4Ey1BprxBSh2ZFOmkqHF6Uqn2irkCnIz4GLeuw11SsnSXcbrHYGoVcpdp1yuUGXp9NNQdDCFzkpNLK5fjXhIcPe5Sk8zwK6HkNozQPQDTTbXphbukelFFNGtan8TmXFlczOPrPE5MzDh5uPLVklR+QDAAAxdbyuxX0g3IagVnVbTq+Z/Re9as/5TV2UU1E/TJ58++f8nK21NPLJJUUr4VKJUU8RJNdP1GwvEqzE6fELwwVtiHAai0s+TceRtuuRL0+xHDqTDp6MiWWkuC07XDud/TssqFsazaT3belf02tTUK0Lkv2kSzU5UqZJTzT0zIsuHCFuISTgEjBI6ZTnHEIsF7Zsk9nzqqVJ4f+EKT/AD1EeT7IuxwtHaZqlR9Za9rNc9/XlS0upp0vTZH2mkGQscKg+hDji3xw5y2VBCjwkpJSki/zehtpO7jb5deg6L0Fge2T8q+Koaf5aWSy6l0DuO9a4s8IBPEMc488phhOFY9TS0VQZadjmFzizTwbmw59y9An+2mJYLUMq4QyZweA0EHY8bqwjsHSBsiqxIyPd3Wf8yXjH/2lWu+uGsm/m2NmNC1equiulzc/SKQp5idek2Zh+bYDjk5OqbWgvNgOIQhClcHmJOOI5OcnYVtIXsm0Sm9Hjfw1Jadr07WxUfazyBQ78NAN913ro5d377i556CLd9+PZS6Z70brp2pUhe8/pZqe3KNSM1UG5BE7LVZhvPd+US5W2ouISpSUuJWMAjIPCnG4YTnDBW5vqsSq/ahk16Hab6XH5LtJ8vJaXimUsVdlamoaa7ZY9OoBxFwOW3HmsI3aI9n3bm0PRu37pf3VXrqrc9QrctIytv1Mtht5rhWXJhtCXFEhscPnY6qwTGWzs7z/APqfKr8lu3WPm7+Lcm/Y/tOnrVqTFxbo7krF/LelkyFSVb5clZCVbWS435OuaK3VrTwpCu9SlHDnhUSTGV7bts+XoNs8m9qKdRWrrU7TavI+3opXk4xOFzzxL98v3nedO8548I7zOueqCowWHDxV/GJmShxd4fhjT7gLbfSV1OUcnV8WMzVzqbwYnRFoGvWbm3c+f1LVY7NTYixvdmdWJF/V26NKPc9J0xYXTJRLxnxMd6kpXlSfe90MDnzV4R6hp3bb3ZudqDZNgMT9ra5SwqtOpa592UC5yWaqim2VKZTxK7ieb733wJKgrg5BwgX0UDsArrtkvC397VzW8pxKEOqp1qPSheCPe8fdVJJVjJxnoSTFze1fsV9NdB9XaDrNqbq9cmut20ebTUaWzOU0SUqicTgtzDwU8+4842ocafPCQrCiCQMbpjvVXCZXVbjWGWCWPS2IRkHVa277cc9+/otMy/03xJjKZjKTw545NTpS8Eab/iefH0eq6j27ur1lSe2K2dJWbjpc7fFXu2UmBTWX0reRLyyHFOKWkc0gFxlODgnjBGcGG1+hz1C7DO5ETjQb8rs266m11BLT83MuoOD6UqBjla2diZaWvu53UrX289davTrZuese2k7QaXbzbUwlsMtNd2J5byuZDSvP7nIyAOYzGVe+9vdt17bXc22qzJpqxbWmbVctWnLbY79FMYLIaQoNlSePhAHLiBPPJzHk8uacLpcHoMKpZC7RKJZCQRY7AgedgvU6TLWKVOL1uKVcYbqjMbADe47X8rlYNvY8447M3TI4uEqqlGQD65Z4f7YxL7fNvtB1H3tahbftVNZ7i281VyrVumytTlOBtybqDU2oiUWVrQAl1tKljzuag0D1EbRPZ19n0rYfSNUaMvVg6qC5ZuSnC77R+1hku4bUgJx373HxcfXIxjpHme93shdHN214T2qFDu6r6SaqTyEIqk5KySJ2SrHBwhLkxKFTZ70BKR3iFpJwCriwI3Ch6rUEOYMRmZIWQ1TQ1rw25aQ0WOkji/NwtSqumte7BaFhiD5qZ5c5hNgQTuNQ9FYBqL2QWglvTtk0HU7tCLjaqVaqHkFBkaumTWqdm1pP1NlCnScqOPOHLkkZ587se0w0tlNEOyalNIpGuz9zyVumgUlmoTTIaem0NTISFuIHJKz4geMeN6WdgJZ8heNMuDW3cDcWodElloWqnUyle1y5tKV5S2ucU864lHhwthCkjklQzGWHeRtSlt1m3Kq7eKZeB05kXn5JxqpGQM/5MmXcC0tlpTral5wBxFcdDjWdoBitCJK91TFG8Pc7wwwC1twBuduy73BsmznDq3w6NsD5WaWgPLifQk+q1kNkfZMVbefoe3rNJ64yenrLtZnqR7Xro65khTCwnvA4l1A5kg4x90xS7M7T9zS7tWaZpm7VEVt236jc1HVNhotpm1sMOILvdkkjiKScZJ87GY2a9i2017ZfoajRdF+I1FaRWZ6rpqJp3kBJfWFd33XeOjIKcZ4vuRadop2Vr2ku9mtbxBrqLgTO1asVUW97mu47ozwUODyszSs8BWTnuhxYHIRsNZ1lbUuxWnqZg6KVrhDZljc+dhfceZXQUvSY08eGS0sJEkTmmW7r7Ab237E9ljO7RbXnXHXvtA6VsyoWsFY0Q0xl6vTbfQ4xNOyjD8xMNNuuzcypsoU+Al5KUtqUEDh5HOTHhvaM7Arb2gaR2ldM1urvHViv1OvNyMtQaotrh7oNLcdmU/VlqSEBCQV4PD3iQesZut+XZPaabzrulNUqbf1S0m1STLNSM7PIp6Z+VqjLWe6L0uVtnvEA4S4hY5dQrAIspT7H7pk3bk63cm6q5arfanWUSdRcoanJaSk0qJWyWVzRW4pQPCFlwISOIcByCOdlDqHgVNBQllV8XbEB4kfg6y929yH2PPPKpzVkTG5pqsmnNQ6Qnw3+JpDQbWBZfeyyF9jgCOzt0FBJPn1nmfE+203k58eeefjGTyLXNmO3I7TdudhaCG70X4qhqnSasJDyLyvv5t6Y+sd45wcPf8PvzySIujj5yzZiEVXilRVQG7Hvc4G1tiSRsvfsp0M1NhlPT1H8oxjQfeBYpCEI19bCkU3On+/pEVIpudP9/SIIsZmtP9nO8/t5b/QNx3G1+qPWPyR07Wn+znef28t/oG47ja/VHrH5IKD+F7bSjgg/JHawrKAMR1Kl8vmjtY94mCM4SEIQUH8pCEIKKQhCCJHIlvr7PrP5I48VZVR8pZHLGVfkgpM5Urn1177YRJE7n1177YRJBRSEIQRIQhBEiZIBIBiWEFazhcjpEFdD6oo5PpMVldD6oKD+V1yo9HPXHk10dVfax6zUejnrjya6OqvtYKKtsun9cS/99R/nCMuEr+t5b+9j8gjEfdP64l/76j/OEZcJX9by397H5BBchciEIQRIQiGB4k/PGDfssEgcoQDyMShCEdABEVYCTkkD0w80EJJyfliJve5tZNXYXUChC+oBEEpbQMJCUjOYl5IKiOniSYnPCT1BMYII3ICw14OwJQcPpSTEO7QnmEgerlE2B4AQOOacjPojIFzwLKQ2HJUPMOR5vPlFNTeAOBRSTy9I+78kGx6UkesxTm1cLfVKefUmDmegUGyAi7bn9KxnXT2Y2kt07xKdvMm741Alr6l63J1xNObdYEj3rDYbSggo4+EgZPneMZMUNBQC3Ejx5Hpz9I6Rb/qvun24aDTCJDWTWrTXTuolvvEylUqzTcy4nlzDJPGeo8PER0rRzfHtZ3A3tM6e6Oax29fV4tSjtQXJyjEwCJdCkJW5xqQlJALiPHx8Y2bEHYtXQRzVDHPZE0AGxIa3sAbWt861qgOF4fUPhhe1j5XXI1C5J52uruUpbJOAknp8v+/KIpaQ3koAB6k+mJGFAoSolOSMjCsg/LFQcIGVEkfLGrtdq9ot+nZbKD+AD+tQLbeQspBIioAkZIAGefLxiQhJIGVD5BESUjh84AeuM7NOrgLPidhuUUE5GQD64lACCcNISPuROSQeQJzECcE+JxnGekTc2/CxGQTY7qAQ2OgCfHkYgplpQwUDHycsRFOCckAGJsjJAAPp5xABv4YCsJ09ypeFvGAEjnnlAtpOSEjJ8YmyjnzRy6/JEeQxgjn059YkWjvbZVX7b7qmEI4s8woc4/GrlvUO56TUqBcVIplboM4yuXm5SbZS8zMtq98hbagQpJ9BEfuHh8VfJzMR80joMQiuw3Gx55396OGtpDt/fwug2Lprp7ppTpukaeWVatlU95/yh+XpMi3KNPO8ITxqS2EgqwAM9eUfu122reuyi1K3LlolMr9AnGyzNyM8wl5iZRnPCttYKVDkORBjsHIHkMq+QRL5oGQOLwjLpHueZtWp53ueSff6KEUEbIxC1tmWtbtZdJsnTixNNpJ6kafWXa1k0h53v3pelSLUq267gDiUhtIBVgAZ9AjvGEkYBx6jAkdcj1wCgRnpGHPe5xdJu48knv8AOpwxNYwMjGlo4ARKQnIHT0RNEAc5iBITzJjIAbsdlLUTa26pLab4itSMqPUjPP8A3zE3AhWMJwPmMTZOcEFP3YKzyThWPSIiQbWJWHMY3kb+5TcIznH/AJQUkK6iIZA5cRJii8U5Tk4wfTBpBFjuViR5aPL1VXhQCcAZPh6fuRLwIOSocJPXBxFvm4Lc7ontYtij3hrne4sW2J6b8glZtchMTQcmOBThQQwhageBClcxjzTzj8jV/dzt60L0+tTVTVPU+lWxYNeU2ikTwYemDPKW0Xk902ylSyO7Sok8PLxwcR2FLg9ZIGGOBztZs3S0nURyBbkjuuvmxqkY9zXzAFguQXAWB4JB4B7K5oIayQEjpj7nogGkJB4QlOevymOu25cNHu22qFdlAnXZ6iVKSYnpN4traU6w6gLQotrAUklKgcKAIzggR2U8JwDiOA+MMJGmxHoVz2yBwBB9k97qTumwrvMedy5xOlCEZ4ABn0eMR5EYyIgkAdCTzx18YhY9tgrNYtuVBSUKHnAEYx64l7pnkeFOR0Po/wB8RUPD449HOJeBPyxkA2sACsBwsCSVL3SADy/HBaEOKSpfneOPCKmBjHhFLHnYCVY8cGMtaLWsLKGve7ibqPctHBAxzzyOIj3SOHg4RwYxjwx6oinGPEejnDJPVKvnjDWgC7hv6K177bXUO6byDwg46fJEO6bSorwAcYz4/PE6jy87kPXEvUABR6ejMYLQ02sLfrUW6nb3UvdNqxgYwri5enrE/Cg5Bwc8uZzEE58ClQ9WIiAD459cZvcXtuUNxxewQIbSQoJAPgfREVISsALSFAEEZ9IOR+SIAYOeHH3Ym5ZI8fRGNLu1rI12o3G6omXZPDlHToSeY+7Eym23BhYSpPXET8ieoJIiAKRnlj/bGdIAttco5xvvdS901hKSkEAY5xNwD0n54m9PL/zilnDgBSofdjLWA9hvyjpdOxJU4QhPoHrgUJV6PuREqT4kGBxyx18Yi63AAU9+blMJHLln8ZiBCVBScjHXlAgYyE5gAMHwP4xGTvzZQLgO5VPumkoCClJT0wemPRE4S2kADw9JzETwkDJxz8YgtKVAHzvkIiTGDggf8k1jlxNlIWGVYPdp659cThCQeQAOMZzz+eCscOEk/ciY8uYTn5YiWgfJAsjztck2VMsthPDwpx8vSJghJBzg/LEeIAAK5Z9MS5QT1+YGF2D2QNj6FZGsjzRKUk+9Tj8kRKQocKgBn5fCJ/NTy5CGEk5wCYw1gHAAQvub7qQNtJHDwoA5fi6R53eWlmnF812ybpvO0KLc1atubeqFDfm2+89rZpxrulPNpPm95weaFEEpycYJj0fA9AgUpIwQCIuY97Tdh0+o5UJYmOFpNweQuIhDaO77vkB1+XMcwEHmIkwj0Jz8kRBHCFZ8305iFjfUTcdv1oxwsGjt6fQpoRDI9MRiSsSEQJTzBI+eIZTnAUM+uMG6WKmhEhJJ5A49cRUMDJJAjFyOVDXfZoU0IQiSmkIQgiQ6wgABnEYNu/CHgkcqkWkEpVwpVw9M+Hq9ER99yUhCvXE2Ujl4RAkHoo/PECQBdouFhgcR7QUndoSri4UpJwCfTiAYbBJ4QE+jwiI4uZUkH0c8xOTkchn5IlZrt7fqUQ8gX3soIIPJOCPkiXgRxKWACo9ef+/piZHCEjon7sTDhzyAz6oEC+9roC7lvCoK4hzAV9yJggElSsn1+EToyc5CfuRMefIjlEPaB3OywwBwva30qUJbAASEgZzgemJeBseYOQ68jjBifgSfSIgEJB+X1xI35ICkLcAlSBptHEcJA69OWfTExbbUQ5w8SuoOfkx/tiKgnACjyPpPWAKUA5wkfLGA23IFk134JuVKUtqGMBJPP0c4cLaSlICEjpiIq4Vekn5OoiOEpxnmfljNhfVYW81i4I03KprbQVBXAgnGBnwHyRAs8RISe6BGOQ6nPLn8/wA8VCEEnPLHPnE3mdfNx0jDYw03sAol9xsSQsSt89j3tl1O3DXduF1HrGo90VGs1k1mboKpxtinuuYThpwNt94poFIOOMZ8cxlakKfJ02SlpCnSsrIU5lpDEuwykJbZbSAEpQkcgkAAADlgR+hhGQrCAocs/wCyI4BHhj8kdziuPVlayNlVIXCIWaCdgOOF1OF4FRUbpH00ekyG7iBuSoxA4xg9PyxKFJA9909J6RBQSog+cfHlHUHVbYbruS5trk7KXum+IADBHT5ImSlCc4CRnn6/XEcozkEZiPAnIIHL8sRa0D5NlFryflkjyUOFBPFhOcdY4s00Jll2WUSEOIU2VJ6gEEcs+POOZyA6xRUeAdUpJ5jxiTXBrvZ59FMkEe1x6rGps/7MrSbZzqtderFjXrqBcdaq0g9TXpeqrYLLSFv98paO7QFZyMDJ6CMmAyM4xnw55ikkAkqHDxHqRyJ/3zE/EsYARy+Ux2WL4zU18vxisdrfYC55sOF12FYRBSQ+BStDWc7HueVLhRIKwT6jEA0nHCoYHriqCMeAHrhwJzHWFp4af0LsGHTySpA02AkBJUB6Sf8AcxMEpSeIJAMTgY5QPQxjQPLnlZJcd7qiWkL87kSep9P/AJRHu2yoDABGMfwfV6IZznhUkekYzDly5nijDrAXA3PvUgCbbp3bQyCBg+BPL5vuRNwpyVZA9PrgOac8IP8AtiAOMjhwOvOM6eBYXUQb8EqQssrTwBI4euIpcLqgpCsgesH8UckkpwQlOPTFNS/FCmwfDI6xkBpvcC6rDt9Oqw9bfrXmFx6KaP3jckld936X2HdF3y4bEvVahSGH5pkNq4kBLy0lQCSSRg8j0j05KUJT5vIj084BQPnEpB9ZiYEc8cEYfI6RojJOlvAudvPuFXFDExxewAF3JFhdQbQk5URzMTFpCySrKuRHNRPI+kfciIIPLOOfhEQlKTni+cxFrbbACxVwN99R2UEtIT0Tjnk/KfT6/lioeeesQ6E5MRi2w4QyW3UndoCuLhHF6YouMsq4fNTkdB4RWVjl74+qIKQk4OMkHwiFvIWVhJAuSQrWt3O1+z93ukE5oze9buG3qE/UJWpKmaWpsPhbKiQkFYKcHjx0jm7R9r9n7RNGKTotZFcuC5KBJz8/UETVUU2X1OTLynVglsJTgFRA5dOsXMcCfOyhOfl5xFJHDjIEdv8AbqsFH9rnSEwatentq4B+YLqW4LTGq+2Ab9906dXe3NlKEo5IARwYwBDukKzxJSrliJilPJXIDPp5RHzVdDj1R1Lmk+V/0rsmu08HZUwlIXkpR689I8/v3SbS/VBmnsakWBZt9sSi1KlkVimsziZdSgAooDiTwkgDOOuI9D80ZHU9YFCT1J+eJxSPi9uHZ3ptZVSwMlb4cu7T5jlfl0+m0yhU6Ro9HkJam0mVYRLS0rLNhDcu0hIShCEDklKUpAAHIAYjqF7aWaZ6lCmjUXTyy79EoVmU9uKYzN+SFWOLg7xJ4c8Kc464EehlKCQvKefIH0wUAOQAz68RlkrmyB8biHC/BI59yg+MOZokb7P0/UuFTafT6TISVKpcnK02my7SGJeXl0BtphtICUoQgYCUgAAAchiOXwp4wShJPriYAAdRn5YjjJyU4MUhpcLuFz6lXarENvYegUQkJ96OHnnlyzEFAqx0MTQixw2VwKprQFHi4cq6Zz0iTum1cSVoSSeo8PTmK8QwM5wMxHSoWN7kqkW0JPEccXp9Pr9MThKRjhSOXQxMQD1AMRjLQB22WSCdySqSmUFXEAAr0xEJbTgDAPTPoHo9XyRUiGB6BAsA3aE3PyiqaGktnzAlIznlESgcjgesmKkIgIwDsLBSJJG5UvAkHOPOgUpIIKQRE0IkW+QCiAe5Kk4EJ54A/wBsQUhK8ZwRFQgHqAYhgegQAPkFL1BKlCUAnAEQCUkFI4Tj8UVMD0RAAA5AAMY0Aey0bJ85VPu0JBBxzP8Avj0ROUp5EgfdiJAPUAxHAPUZjOm3ACA+ZVMoSoYHP5OLGIp9wnxQD/jmK+AOgAiMSaPm9ygY2k3Iv71KhISnAASPQDE0IRlZAA2CQhCCykU3On+/pEVIpudP9/SIIsZmtP8AZzvP7eW/0Dcdxtfqj1j8kdO1p/s53n9vLf6BuO22yTlHM9YKLhde10tR4sZ5R25HNpJPWOo0nxPjyjtzf1lPrgo3sowhCCgTcpCEILCQhCCAKVZIHKKkpzmWfWr8kcdZOSM8o5En+uWPWr8kFYG23Ujg+rPq8OKIxB3q79tEEqBwOfSCFgU0IQgq0hCEESEIQUg6yROkjhUMjMSRAAlWfkgpBt91+JUejnrjya6OqvtY9Yn+aV+uPJ7o6q+1goFW2XT+uJf++o/zhGXCV/W8t/ex+QRiPun9cS/99R/nCMuEr+t5b+9j8ggr1yIQhBEims8IJHESTgesnEVIkc6J+2T+URB1u4WHXtsbKwXRHtHNsO4TVyoaIaYV68atf8oifcelpq35qVZSmUWUPcLzg4PfAgY994R+5uo36bdtndVtGja3Vu66JOVqVmJuRFOoMzUEuNtLSlZWWQQjmocjzPhGqJsu3NWFtI3w6g6vajSFz1O2m5m56WWaRLImHi89OOcB4SoZB4TzzyHhHZ+1Y3waSb2ro0jr+lNMvamS1Bo9RlJ0VqUbYWtbzyFp4AhasgBBznGCcc+sfTkHQLVjkNJoe6kewEvFrhxaXW4t2HbhfOEvW132plqA9ralj7Bhvu3UG359/flboVvXZQrmtKi3xIzZTbk/TGKtLPzKe6/rZ1pLqVOJV7zzFJyD0wcxjX1A7ZPYlp5dE9aj+o1x3VNyq1NzE3QqBNVCVSpJwpKX0jDpHoRn0jI5xb72ker9xaTdlVpLIW5UHqVOXbS7YtZ+ZaWUKRKrpofebBHMBxEqpokeC/RmMVWzW8uyNsvQWSpe6S36teWtdRdf9uFuU2acRSmw4UsMSqmXUpa4W0pUVY4uNavscCNYyb0tpqnDpMTqmySt8Tw2MiALjbkm/Yf65Wx5t6j1UNa2gpnxxkR63OkJDQew281tgaFbjdGNxtlN35o5f1HvS3g6Zd5bClJdlHh1aeaUAttY9BHPwzH4+4bdDoZtbtSXvDWq+6bZtNfcLEmwUremp90Dm2xLtgrdPMZ8BxDnzGdWrskdVKNp12jFR0y0iuKrVvRK8PbekSqJ4d09Oyssy9NyUw+2TkPtoYLeR07xzrkY5u+WTn92fa8UrQ6661VGbTbuGlWXKIZd50+TLSXX1NA5CS4tTvEcEkqHwRjnno5AzMElDNI5tLHH4zibaxH5W41X2suMzqzO/A21cDGvqXSeEAL6C88EHki26zl6T9r/ALHdWLvpll07UitWnVp18MSSrgosxT5aYdKuFKEzCxwAqJGAojqOcXebrtXH9E9tOt+sFITLzVUt+2Z6pyAUocC5lLKu5BODyKygZ5jnGvX2uHZ17b9um3+09YNCbPnLEn5evylEqcq3UZiZbqTUwhYQ4RMLc4HULbBC0cIwo+b4xcM3qhdOp/YL3NclyVOYqtflbZNCemVHLj7MtUW2UFZV1V3IQk564+WOvmyFhM8NDiuDFwp5ZhE5smkkG48gNre9W02dsUhmrMLxQNM8cRka5l7Wt6nm6w07etKdtuqcrcm4bflucrtly9SrL0tKU6nJM1XrkmQEuPTK1KS6WpdKnQ2PMyopXwlASAdg7s39EOzdk70req2zq/67et5ylNcpNSZqdafXMyTDykKV3so6lBGVNJ88ZA9MYw+x77PzQrdRY2rWqeu1vzt3MSFZRb9Jp7c+/KtsEMJfdeUtlSXFZ75vgSVcKcK808XLzDSi1jsb7Y2g6Sae1apu2oxdUrbqUvPca3qTUpRtbcs8r7NDflLB58yplJ9OfYc8iLFpcQwelrJGSU7C4R+yIiG29kAC+1+SV5bk4OwuOjxKqpI3xzvHt7l4Lid7k22t5LYP1F7T/aVpVrPPaA6kXFf1nagS9RZpryJ22JxEqku8PduGZ4e77lXeIIezwc/kOPb9zm73Q7aRaVDvDWi6Jyj0mpzZkZBEnIuz0xOOhJWsoZayotoSBlWMDiHpEY6u2V2Qyuu2kE7r7Y9NkmtWLMk3H5xPCAa7RUpK3GVnll1nKnWyT4uJ+yTjBJohRte+1E150E0Xvy9Jqctq0rfapkzUeNPeUyiMKBdmCFE95OOcTLXHg5IbJwEHPlOVemWC4phrMYbMWRRB3jhxBIc0XGjbh1u916XmnqRi+G178JEQdLIWeC4D2bONjq3vcAjiy3Dtv25fS7cfpj9GHTqbuOX09TMTLKJ+s0p6lpeDPJxxAf4eJpJ4gXPe5Sr0GLLb37ZnYhZN1zNqr1GuK7FsrLS52h0CZnJMEEg8LyQEuYKTzQMAAnpzjzTtbqujbh2dzemmkLLVjW5O1KlWY1LSHE15PSyha3GEkEK84MJQo584LVnPErNpvZl9mPti132i07U/WezKpdl33JMz7EpOJq0zLmhyjbimWhLNsrQ3x+aXFKWlYKiBggc+lwPKWBMwyXHMS8TwDJ4cbW6dXF7uuLfRbuu1xrNeNPxGPBsO0Cdset5de3I2Fj+lZ8dDNwGj246zGdQdGr7o972ytQaccllkOSrw6tPNLAcacGRlKwPkzHg26PtBdtu0O6rZtHWivXVSqzV6cuqSaafQZmfS5LocDRKnGgUtniVgJV1jX17H6tXRot2h+o+35iqzUxbs7KV2lVGXU79Tedp7vFLzJSAAXcBSOPGcKUOmMdk7fdyUnNzO3mmlBcdFqONuNjkpKXKkOXLwISefI45iO8h6R0jc2NwOSRzqZ7PEa4WuG787WvcW4XXHqhWS5a+2kbA2dr9Bab2v6b3926yot9t1sJ8w+7TUgoJ4Uq9xdQwo/IeDEZCrP12sC+9D6fuHt6cqr+ms1QnbkZmXZF1t9UkhtThV5MocYVwoVhs8z6zGs72umynbntc0i0LunRnTSWse5avW1ydTmEVGcmTMITJ8fAUTDriQArJ5DPyxmJ2wHh7JGxgcE/QdnT/+IPx0+ZsmYLFhNNi2FF+mWXwyHae3JFh6LmZYzfjEmI1GH14aHRxeINN+/ANyV7Ztb35beN5Fau+jaJ1y5qxP0CXl52o+2NDmaehtt9xxDZSp4DjOWXOQ6ePWOmbh+0z2lbZdR3dJ9ULxuOXvRmVZnJmUplBmagmUS5ngQ64yClCylIVwnmAoHxjXh7JDcPau1qzN8OtF18M0xTbVoKJCTSsJVU59ybnUS8sjxytZSCR0SFHwjGLqzO6n3lczGtmqYnJqt367N3G1PPchUUeVusKdaQeaWg4y6hHhwoTHoOHdAqOTG6qmle5tPEGhp21OcWh5HFiAObBaTiHW+riwmmljaHVEm7udLW3t53uTxut9XcDub0q2z6VymsurVTr1KsRyYk5MPSdOdnJguzAy1llsFYzwnJHTxifbLup0Y3X2FN6g6NXHN1qgS1QcpcymbkXZOYlphASeFxl0BYylSVJJ98DkRjb7ahQHZ4UUYJJuK2APmXGG7sh9zdQ2x7gqPbN+vuUPRvUuXVIKmpxXdSzE8y4tLE1xHkEpWl1ha/DvEZIDfPQsC6VMxHLU+K0xPxiNxAbtYhoBPre1+D24W6Y31Nkw/MMOG1AHgPYCT3BdcD0te3butoLdPvd28bQWrROt101ilP11bpp0tIUl+oPOob4QtZbZBKEArSOI4GT8ke36Tap2brTpnZurFiTtQnbNrskifpz0zLOS7zjCiccbS/PQeXMK8I0g+0L3C3Bu43EahazSTNSe0lpVQbtG3XyCGWJVtD7iMknHeP8AdPzHLnw4+TOftWpdxaSdhZQ73tGfmKVc6NPJSQlZplakuSvlU43LLcQpOCFJQ+ohQIIIHSOXmPo62hwzD3B5+M1D2scNtLS4X99xcXuVRgHVl9ViFb7I+LwMc5p31HSbe6x9ArmNYO1z2R6NXfP2RVtS6tddZk3lsTgtykPVJmUeScKbW+39TUsZ96kk5i6bbluy0C3U2/N3NonqFIXY1K4TPya0Kl5ynqPNImJdwBxGeeD704ODGu72Q/Z+bf8AclpHqNqzr1aM7fahWjQ6VKLqkzLMyaEMoW499QcQtTi3HVDK1KCUoHLJMeQbYKNPbN+2LltFbJqlUNlv3VM2muXfe4jN0qYlVOspmCAO8U2Q0QT0OSPHPZ4p0twWU1uG0D3mro2lztWnS7T8rgX/ANd11mG9SMYjNLiNexnxWqeGttfUL8Hmy3Fkutr96rJi0bchvi2ybVn5eQ1k1SpNv3C+yHmKNKtLnajMN8sKEqyCsJOeROM+GYuyQCAkcQCvEdenhFkO7vantR1gTKa07jdO2LqbsynTc+46yXW3JmSQ2pxTL/cqQuYaSpJcQ2VABY64UoK8Ly8KJ9Y1te1/hcWZbUT2tcEW+Ze049JVR0r3UZaHg8uvpA9bEFeEae9srsQv64JS2k6j3LZ78y6lpicr1BmZSTWtRAGZhSVITkkDKsAeJEZLblvyy7NtGqX3c900OgWdJyhnZmqTcylqVZYwD3inT5vCQRgjOcjGcxpX78dSdgutjellE2OaQTFqXq5UFMVCbTThTpWdYdZCGpdSFuqSXC6pCys8AwlSVKOY2ktOtLLP092E2VpHuzqNrVWzqTY8rT7weq8yDJtNJaBUkvk9GspQhwHiy2lScEiPTs85Fw6gp6WtgZLGZnFpjfYvsLXLbAb+QPmF5tkrPVbWVFVRSvjkELQ7W24bc9jcnZW41vttthVKq7tPZvXUGtyra/1/J2tOOSyx4LSspSVIPUEDpz6Rf5oVuQ0Y3M2ob10Vv6kXvQ23QxNBkFD0g8U54JhlYDjSscwCOfPBODGulJXF2CFlWtUtP1Sd43/MOpdSbmdkqk7NuEqIDzExxtAFAICVJQOSBniGc+VdhZck1Sd6F92xRZ99y1qtalRLiFgjypuWmGlS7hSehAcJGc441YxxERsOO9LMNdhNVWUsc8MkADh4rQA8H1FrHuuiwrqViLMUpqGrfDI2ckHQ65bb0PKzMb39xexO9Lme2MboHL1mLkqsxSpiWakKJNOiSmZhWJV9mdQkobXklJPQJKkqBBMWbaodmFsQ2eW5I6xbmdbddb10po0+zJU63Z54TLT7ziiEy6WGG+8cCgCVJa7sFKCVchFm3aWKV+q+WNwArd8osvgBTnn3oycdMgR0vtW9y9y7wteb0s3TZUzV9ENKZGbfnHWF4l3nkupZnagtY5EBa2ZZs+gLx9cONtyRkurhGHU+H1T4aeePxJjcezezbRkj2S4kDztdazmjN9JI6uqK6nZJUQSaIrjkC59sX9oNtdbD1r9o9tMqm3y6txlCrl3MaP23UmaFOve5qaafl31BAbbaluHjWjCk+cnkOUeKq7b7YSCM3rqQCeYBsqoZI+QY5xZ52Nuh+mG4PY7rJpfrFa6LvsubvwvTckqZeYS441LsKQoLZWhYwccgr54x+dstte0O2qagaT0LQexmrAptRtioVCfabn5mb8ofRMKShZVMuOEEADpy+SNbwPp3lufMUuXqjxvFDzpIc22kC5vcXve/ay7vFc+Y/HgUWOUgiEZY3VdpvrJtwCLDiy2HNE+1U2h7hdTbZ0f03uW+ahetYU6iRZm7WnZRpSm2ytXG84OFHmpPvusdvtTtFdst6blHdqlv1+83tYmaxPUNcq7b801LCalW3nHkmbI7opCZZ3ChyOUgdY6ftY7O7aBpe3o7rdYWjkhQNS5ejyU+1U01aoOlD70mnvVBpx9TeT3q/scDi5YxGBXRav0i1e3Eve5bhqMtSrekNQL2nZyZfVwtysu3IVFbi1q6BICVKyeca7hGTsDxV9b9rfEDaeFz7OLSS9p42HybW2553WxYlm/GcNZRtxDRqnlDSWggBhFyeefq9FsqboN6e3zZ3TrVqOt10VGjKrTjjVPYp9Men5h7uwkrV3LQKkoTxJHEfFQEexaGa12FuG0utfV7TKeqVRsesIeXIPzcm5KuuJbdW0oqacAUnzm1DmOfXxjSD3xa+XzvG1V1C3JuSE+rR2lVWTtSg94TwSEs4l9+XaHXDr4lXphzHMcaB0jay7IlP/6vTbyVDn5PU8/KfbKZjOeOk8OC4BTV73E1EjtLm3Gluxdbzva19/NSyb1NnxfHJ6JgAgY0Oad7kXA91ueyyPTk4xIykzOvlQYabW6sgZPCkEnA8eQMYiXO292Dcfdm9dSgrA84WZUEjpnrw9Yyw3Nj3O11J6mRmAPk+pKjRT7PvVHaNpRqffVa3kWFIX7Yc1QfJqZLPUNNTS1P+UoVxhClJCU92hYyfE48Y4PTLINFjFHWVNY18jqcNLWMtqdqJBtcHiy5nUTOtXhlXS01K5jGzEgvffS2wB3sRubrbL2/dphs93I3fK2Fp1qcpu85onyKm1imP0x+fOMkMB9IDhx4A5PgDF/SShR81SjkZjSMqEppVuh7RjSVOwaxZrTy0VVSj1BpBZRINsPyr6XZufbYLhDaA0hJCE5UopOAO85bt7BSUABQVg45fN/s6x1/U3JVNgr6b4rqZ4zNRY+2pu9t7AD6uxXYdNc5VWKiobUgHwn6Q5t9Ltu17lW97mNzmk+0+wpXUzWOp12k2m/UGaU29IU12dcMy4FFILbQKsYQo56RYcO282DKSgm8dTCSCT/xLqBxyyc4Tyjpfbzc9l9t/wCHNM/0L8eE9mp2c2zfX3ZbpXqvqvo1K3Zf9Rcqonaius1BguhqfmGm/qbL6GxhDaB73w58zmO8y/lDL8eXW45iwlJdIY7Rlo7XB3B/T5LpMfzNjUmOuwnDTGNMYku8E+lhYj/V1kf26dpPtc3VajfQt0auC8qreIkHaoWJ+3JuRbDDakpWrvXRw8Q40+b48Qi4ncDuY0T2v2g1emtV90yy6M86qXk23Eqdmag8BkoYYQCt1XpwMDIyRkRq99jVTZKidpBf1IpbHk1Nk6FcstLt8ald203OspSniUSo4SkDJJJxzJMdI7RbVm0dWe04naFuAuC4KdoLaFTlLdm2ZIFbkpIMtd7NFhKcEKfdWQSnCsEAkhKcbFN0don5lOG0znmnbGJDw55FuBta57bLXoOq9ZFl0YjUNYJ3SeGNrMBva53vYd1nv0v7YXYtqnd9Ps6n6k1i0ahOONsSr9xUWYp8q+4o4QgPODhSok/ZYHyxkPv++7a02se6tQ7nmJpi1aJT3qnUFsMl9bcu2grUUoSCpR4UkgDrGnbvuvPsqL60iklbSKFUbH1dkJ1pCWW6VMsy1Vk84eamw84sLcHmrDmOPkeZzyy6bV9Wbk1h7GXUyq3ZUXq1WKNadz2z5Y693rj7EmhxtkrXkkqDZQnJ5kJBjps19LaKnpKbEKaOSNjpBG9klg8Fx2IA7Edz3Xc5Z6k1U1VUUFS5kr2xmRj47lpDeQSe4KuBke2O2IT1oVm8xqXXmJOTmmJISUzbs2zPTrriVLSJaVUnjcSlKFFShhKeWTkgR7Vtl7Rjaxuyr03Z+ll9TrV6NtLmE0asU56nTj7SQONbKHRh1KeLnwnI58uRjXJ7G/ZZoxuur+tFxa3W4u9LdtmTpsrK0kzj0s07MTRdX3zq2VIWrgTLK4U8QAKsnPLHVdbdI7d2N9q3plbmkcxP0S05O6LbrlMZ78uKkpWbcDT8p3i/OU2U9+gZySh3BJKcnaK/pXl19fVYLSySfGYmagXadNwAdOwBvuFrlH1Lx5lHT4vOxnxaR2k2vcb28/QrcQ1F1S090jsysX9qXd9Dsyzae2VzdRn3g000PX1JODhIBJ8BGM6X7a7YTMXIKCb+vWXli6GfbJ21pxMmjKsBfecPFwHrx4xGNDt+dTLurOrehG36mzrsvbiKSqvKlkLPBNVOYmVSrBcB5EthsFBPTvnPSMX/AFC7FHZhUNIbVtesW1dnu6ErLTE/dMvWphM7NPqQku8KCosobV56cBAUBjnnrplBkvAaHCaXEcfe9z6m+kMt7IabajcH3hbXX5uxquxSposEawNp7atd7uJF7CxCyvULVDTq49P5HVWhXva1V07fkFVNqtszrapMyoSSp4vEgBICVcROCnhIOMGMa9xdtPsNt25H6D9ES66+y273RqFMtubmZNWDgqS6BlSBz5gYA59CDFtPbQTlO0B2UaT7f9IKbL2Hp9Vq8xSFSFNywhchLtKeLHCnGUuOqbWvPNZQSSSox0bZB2VO2DWrY9YWoWoNsT9c1VvGju1hmtCpzDS6OXFLSwhhCFBrCAlGeNCgrK+QCsCnBMp4DFhIxjF3v8KWQsjDdN/e6/6v1qeN5qxiXFDhWGtZriYHvvfk22Fj+lZ49IdZ9LNdbLkdQ9Jb0o172hNKUG5ySc4glY98haSAptYPVCgCOXgRFsVR7RjbJTdzLm0qcuC8Eaw+3LNA8nRb80ZUzjrKHkJ8rx3RHC4jzugJx4GMF3YM3/cNsbi9btFXKnMv23PUV6edlyrzPLpOaDffpSOQUptZQeWcBPwRFvO5fVag6Hdszf8Aq/d7FUnLYtvUCn1edYkW0uzLjKKbKA90gkBSuY80kZ9MbBSdGIft3WYPdzgyLxIrWuSdNgdvUja266ur6tTNwikxNwA1y6H82AF7n6gtqfc3uu0f2kWdRb71oqdepNt1Cpikyi5ClPT6lzBbW5wltpOQnhaWeMx3DSLXjTfWjR2ha8WfXHkaZT8pMTzNQqjBkUtMsLW2668l0AspSWnOauWASY1e+1D7SbQnelovYWm2ltC1GpteptzorUw5WKe00z3CZV5nKFIcUSSp9GBgcgo+GIzY9mPK2nUOzG0Xkb8aoUzZL1CrCaqippQqTVJ+XzfeiYC/M7rh4uLi5YzmNZzF00dhmAQV9fG6OeSUsLTb5IvYgWvc28/mXf4F1EdiGNzUFI9r4WR6gd+bDn0+tdbu7tpthlq3DN0JvUC77uVLLKHJ2j23NTMos88qQ6EpDgGCMpEXnbb9323rddSKpV9ENQqfdbkiUJqMitC5eepxV0D8s6AtAORg4I59YwDSVa7AnS966LXm6bV9VFzE66tVQel6lNokGio4l5R1BYCGWyVJS4lJWQDla+RNqPZd162rd7UCmU/RSsVp3SepPV6m0wzKltvTlILSnWUzCc8yChBAPnBSUkqViNyqukeHVWF1FXRwVELoGa7ytbpd9Fv9ea1KHqlXU2IwU9RPDM2Z4baMu1N+Y3H1raf3Q7s9Gto1rUS9daKtcFKt+oVBNMlV06lPTy1THApYBQyCoJ4UnJPKLJx23uwUJSr3Y6mAEAj/AImVDx9Hmx4b2/fCNtWjbZAKje7YCR4jyRzpFmLuyPbGjsfKbugGmLDWuTlly9UXXhU53iXMqnChS+477uOaAke8x8kdXlLIeBSYRTV+KmXXUTeENDha/nuOF2WbM441Fi1TRYeY9MEXinU03t5bFbDW2Pdjo9u7s+tXvolU65V7cp1SVSZpyfpb0gtMylCV8IQ8niUOFaTxD0iPMtEe0U2ybgNbapoHptcd3VDUaRTPqmGJu35qVYAlHA29h9wcB84jGPfYyOUWBex/Bja7q2OWRfrv8wlYwo7Xd0VrbPN+Op+sl7W7cd1UVE5c1JVK01TaH1OOzoKF5cwFAcBBGeQwYtg6RU09fitJTanOpQNA2u4ngHbz8rKE/VOop6LDamo0gVJOs72aByR/zut5pLiFglKsiLTN1u87Q3Z1S7MrOt1auOjU6uTL8rIKp1Hfny44033iwoMglHm+J5HOIse0B7bPahrTflB0/qtOvrSqp1WYRJ0+brTLK5N6YWQltpb7Sz3S1qIQOJOCSOY6xa57Ibw/p3tlxgo9vaqMkZAzKJHFjxjUcs9N6t2PQYRjET4hJfewGwaTte47LaMydQ6cYJPimFPbIY7bA37jngrO3Zmr9k6gaS0XWy3Jmozdgz9H9vZZ5cmtp4yfdlziLCgFpVhJHD16Rb1tZ3+bct4lbui3tEK3ddcqlJk2Z+dTUKDM09LbLiuFBSp1IC+fLA5xh30T7YPbNp3tDsnQyt25rGu76dZIoD77FJZMqZhUupsKC1OJJRlQOcdPDlHmnseNBb1c3AtqxxItSloOAAMiZwcY8I72p6Ruo8KxCvr4nx+CR4V7We0m2o7fosuhpuqgrMRoaOika/xgS+17sIA9n33878LOHWO0T20W1uXldpdSuC8W9ZXKpK0cyqLemVyomX20utgzYHdBPC4nmemecX2ulDqHGh5/gpOOo9HONLzeTqnR9Du2LvbV+v06oVWh25d9Hq03KSikpfmG0U2WKkpKjjPLlnlGXXT/ALerancl0U+h3fZuqemtLffSwuqTzLEzLypJxxvBpfGhsEjKwFACGZ+jdZDSU1VhMT5WPibI+wBsSL2HH61dl3qzTSVVRTYnI2NzZCxlyRcA2v3/AFLITuo3waB7Ol2YjW+uXNRVXCJs0tVOosxUe9Ev3fecQZB4CC+jAPX7kXH2De9vag2Vaeo1tzLz1s12my1YprjzSm1rln2w6ha0KAUhRDnvT06RrceyCKtTK9K7Pq3Rp+UqdHnJWvzcpMMLC25hlfkCkLSocikgggxd3uo1fuDRrsZdM6ra0/M0iv1uw7WtdqcZcKFyrc3JtJdUFDzk5bQ4jiT5w48gggR0v3O2T4ZhtRFcTVT3NINrAh5aO1/fcrsY+oD2YnX08gHh07A4EX39kH3W9y9/1W7YHYxpPd9Ts2pakVm7qpJOKYm3rco0xUZdhxJwpBfbHApQJGeEkD0xeLt83P6G7obSmr10VvylXhSZdxMvOoQFNTNOdIyG5hheFtk88ZGDg4Jwcam+xW9eyrsPSWoDd5QKpfGsNSqD6e5dpcy9L0uTGUsolu4cQhtxSUlRWMKyeREVezx1UsrSztP6Bb+3u463UdCLwq87bsi3Oq7tyZpjjK32EvoUeJbjDjY4VqycqIA8459GzD0VooaerZSslZNTtLtcgaI5NPyg083/ABfP1WhYH1frZJaaWodHJDUODdLCS+Mu4LhxbzW6RCJUnKUn0iJo+Zl9JhIQhBEiGRnGRmIxRP1wf7+JjBFxZYPZWPboN/8At02eXHa9sa4V66KJV6vIuVCRRT6FMz6Cwhzu1FS2k4QeIdDFt8n22mwmdm5WUVqBfsiHFhPezVnVBtpAyOalFPIDI59BmMWvshBRTrnt6UlQQoWnPYUQTj+vj6OfzR5XuX3H9lre+1WqWJo1oEimbgFUyRYkqpKWqinqlZ5Hdd689NIcJWCAvzSDx5A5dY+jssdKMMqsLoa2aKaR1RqBMZbpjsbXN2nbud+AV894/wBSsQp8RraaOSNjacNLQ7Vd5IvYWI37D3hba2nGpdgar2dQdQtN7ppF4WbU2g7I1GSd7xt9Pr6ggggpIBB5ERZxuP7TbaBtkup+xdQ9Q5mo3uyB5VSqHT3qjMSORy78tDhaJyOSjn0gRY92VlG1I2/dm5qzqnciEtS8wiuXtb0mt5DgTJokuIP+aSE98uXUoo5HkFEDixGLzsjdp2mu9bVTXK9Nx8jV9QpWjysrPvyr8+8wKrU6g693kxMuMqS4pSUtLPJQyXM+GI6HD+muGRSYjV4hK59JRuDfZtqJcdhuLe/9S7fEOoeKVEVBTYfGG1VU3V7d9IA54P0LZX2y79dsm7aYn6RpBqAmcuiVa76YolRk3JGfZayR3oYdALiORHGjPp6c4/e3Fb1Ntu1SXk2dZdTqVbFZfYMxKUllpybn5loeKZVkFXDyOFKwDwqxnBxq47sNKKH2e/aXaWr0HdqNsWu1OUK4qfKmZW75DLzMwZeblO8V56mVpaeHCoq80pBJwTGzTum2n7aNwkjRNRdwVgsXKxZ8tMVVt9DrjLi5QNKW7LulpSVOs4SF92SPPSCCMkHgZnyZhGHVNFVhz3UVU0loGnWCPwTtby7LnZfzfilbT1dHZgq6ZwBJvoIPcWN1bfY/bO7ELwuOTt5zUC6LRefWG252uUCZlJME9ON4ghsKz9l84wYyN6jat2RpnpbcmsVw1RTthUqmGszc3IsqmyuUCQrjaQ3ku5BBHD18I05N+urfZ16tWlpzb2yzRup2hqKiqjy+eZpXtWw/IrQpJl1tuOKS66p0sqC1AcAChxfVOWd64dML10b7Gq6NMtRJ9mcvClaXTDU0WXg6iWCh3iWEOAkKS2laWwQSDwcsx2ubem+HUkNHUQNfB48mgxyW1abgahYce9ddlXqDX1MtVTzOZP4MesSR306rX0m559yu92tb79uG76Yu6T0VuytVaoUVtp6elajSJinvpacJCXEoeALicpUniHIHkfCPQ9ym5zSTalp8NUNYrgnKJaipxmnMmVk3JyYmJpzJShqXbBUs8KVKJ6BKSY0mth+v9x7TNfdONfHJSqDTJdUFq3M60D3cxKPtIW82ef11tHdzCQepQAOsXl9sNuendyeuczp7prOquPSDTSQS7MT0moOyz1QmS0HZsqSeFSB30vLI5nPEvHvjjZZ+gDW5kiw9pd8UI1OftcWsCOLatRFtuCteoOuZfgUlbLYVIcGtZvvfcHm9rA39QtpHbdub0m3Y2DN6m6O1Gs1a0G6nMUpx+oU52ScU+0hBWjunQFcOHk4UOvyx4nuV7SXaZteuQ2PqTqJMTt7t8ImaPRJB6oTUiFAFJme681jORyUc8xyGRFh3Y53PMWH2bOrd6SjbbrtFrtzVVtCzlIVL0+XdSCfHmgedGL3smtrmnm97W7XK8Nx1PqeolNpUgzVXpOYnXpcVSpTsy6pb0w4ytCyU9ypXCCAVLSVEgARrFJ01wuOsxOor3P8AitE7TZti5xJAHOy2Cp6h4nJR4fT0bW/Gawarm+luxv3utlfbLv72wbsZmeoukmoipq7ZdtTzlFqkk7IVDuk4y4hl4ZdQMjKkZ4QckDrHR9We012raJ60u6Eap12+bNvpuYlWVGatqcTJBExjgfTOBPdmXwSS50HArOCkga5u9nRyh9nn2hWlc7t+cqNq28BRrppbCppb5kAucVLTMsHXFKccaWEOAJcUohKykqIAxm57WrZVSN0Ggc9q9a8vS6dq1ZtMfq8q88oNoqdLSgvTMi+4cYASC4hWRhwHoFkxHEch4FBW0UjpHijrG3aTbUx3k7Ygjzt+redDnfG56KqhYxpq6V1nAXs9vct3vf8A13V9O5bdroztQsa39R9YaxXKZalRqrdGll0+lu1BSn1trcSOBkEhHC0pXH0x1j9ixtzekF+aBM7maTcL8jo+5T5iqmo1KVck1syzJWHFracAWkgtqAB5nljOQI099V95U9rx2eOnehF8zk5P6jWJe8gmWm3UlXthRVyc6hgrXzAcaKSyQTzSEEE84/T1P3YXBd+zDaVsR0wcW0uYYZmrpccWJdE/MzM8syMiXFgAMfVEvuL96VBpOfNUDsrPg/P8GON9/EEzmvO2lsYBcH+dyLW3tvZdDJ1yHiPe0jw/Ca5o31GQkAt8rA+l/VbSu2ftBNvu7q465a2iM5ftenqZJJn6hMTdszUlKyiFKKUBb7w4e8UQoBHvjwqPQRQ0F7RDbRuT1XrOiulFeu2pX1IS0zNzEvO0Cak2W25d7uXSHnE8KilRAAHUEGP0Njm0G2Nmmg1M05pSpWqXrNt+2Fy1hKfPqtRKML54z3TYPdtpJ5BJPVRjVS2Mbq9Pdne8vU/VjU2RuSpW06xXqKgUlhDr/fOT6FJJC1pAThtXPPLI5c41bAenmG4w7EzhWuTwGjwxcXeeLnbja4AseN1smPZ7xDCRQfbItZ4x++HezB2A35873C2rt1G/nbrs6rdr27rfWrspVUrMq9PyIp9BmaglbLSglRWplOEHKgMH0xdvTLno1SteQvETbUnQH5JFSEzM/UEtS6mw4Fr4j9TAQefF0wY0se1T3s6Vb2L30rujSuj3pSJSh0Odp8yK1KNsuLU48hxJSELXkYScnIwcDEZqO1b1KuCxOzL0+pNvVB2lruZduUKfWhZQpckqVU86jiBBAUWG0kdCkqB5ExLEOjzoYcNgeDHU1Ti1wNvZsRv9HqqaDq42SXEJw4OpqZoLSL+1cL228+2Z2IWddE1bg1Eui60sr7hyfodvTM5KJIOFYeSPPAPUoBA8eoi/7RHcDo/uJsqX1A0dvqi3vbDiy2t6VUQuWdA5tvtKAW04PFKgD64wH9m52X+2DXLaBbepes1p1K6r6uhydVLzqalMy6qIwhxTTSZdttaW+IBAUorSsKV0AHKLaOxjr9z6Sb+tTNvrdVemLdqEhWpKoS61ngcmKa8O5eUPF3Cljj+CVDxGOZjXT3A5KauGEue2ajF3a9NnWcQSLAcW/wBcqjCM+YzHU0RxNjTFVmzdN7juOT9K2Xtxe6zQfavbTF0a16g0izJWZUpEjLKSt6bqLgGSliWbytw8vAY6DOYs80y7YTYvqjcsjaEpqVXbOqs28iXlnrjoz9PlHXlK4UIL6wW21KPIBRHyxg43D0Wob6O2EnNEbyrtTlLObuX3LMJZfwuRpUlKremENciEOOlmYUFge+IznAxnGb7HnYpT73sC9aJpZUqSuhPiYcpYq0xMSVYUE/UzONzCnCrhV5wCFIBPIgg4jiYnk3L+EUVPHi8knxmeMSDw9Nmg8XvY/WfmXLw/N2O4lVzyYWyMU8Umg673NuSv39Zu1c2faAamXRpRqNdV8yd40juPLW5G2JubYHeMpeSUPNp4XE8DiVZHICPMHO272EOBaVXpqekJOFYsyfyPk5Dl1HOPXtyHZx7OtUBqnrJfejkjW9RpmlPzb9SFXqDRccYku7aV3Lb6WhwoZbSEhPDhPSNePsdNrOhG6fU/Wi3NdbEavijUq3pSekGFT81KiWdcmHEKUFSzrRJKQB52fkjnZVyllStwebEZRPenDfEs5o529nn6yF1+ZczZopcWhoGGG05IZsTwL77hbItQ7RrbPS9uNC3Wz1xXgNGKpV10KTm0W/MmZVNIfcZIMsAXEpC2XDxnAxz9EXH7ftfNOdyml1B1e0tqFUqNlVNx9uVdnJFyTdUppwtrBZc89PnJV16xhn7XfRXTPb92dFr6X6RWum0bGkb3lJhiQTMPTKUKfcfddUVvLW4QpbilYKj1xFnexHtedI9p22qxNDLt0x1Iuis0qbny/PU9+VDD/ezTjqeELIIISoZT0BBjqKfpYzEcvnFcHY98hlc0NNiNAFwSdiXedvoXZz9THYdjIw7F5GMYIwSRf5ZsLAb+z9a2yUkEcjmILyULCffYOIs62hb4dDN59tVqs6SVWpoqtLWhuq0apMJl56nFYJbUtAJSptYCilaSQQD06ReIogJKjyGI8kxDDZ6Sd1LUsLHt5B2IXrWHYjDWRCencHMPBHdYy9aO1a2gaA6n3hpHqbdF806+KE80xUZeStacmWW1rZS6kJeQOFfmOtqJHTOI8yc7brYQBwe6/U5pROMmyagP/wA38cYV9y9g2rqj22Nw6c31SUV6zq1f9Cp1Tk1PONCZl102TCkFbakrTkeII/2Rc52v2xDartd242JfOhmk0nYV1Tl5ytHmJtuqz00XZRUlOuFrhmHnEgcbLRyAD5vXGRH0RQdOssCTDqCr8YzVbGuuHN0gn0Lb2Xz3W57zCYq6tpvCEVK4ixadRA9QeVsUaF63af7hNLrc1m03nqlN2LWA8qRfnJNco64G3lsq4mXAFJwtsjn1izbW7tZ9lGhd5z9hXHqPU7luWTUpqeZt6lvVFEg6k4U2882O7SsZAKQTz5deUWaaEalV7STsJn9Q7ZmnZG4afa9dbk321lDjDj1Wel+NCvsVpDxKVeCgk+EWT9jxsL0H3O2Vq5qjr3aUxf7cjVmaNTZJyozMsyhfk4cemFdwtCy8pTnDnixgkkFRzGq4bkDCaeGvxHFHO+K0snhgNtqcb2HIIW14hnnFJnUVFh4b41RHrJdewAG/B4WxXtu3ibfN2NHn6tovf0rcbsmUifp70u5Kz0hxHA7+WcAWkHwUOXTmMx+Zuj3kaHbPKRaNZ1zq9xUimVuadk6cqn0d+oKccaR3igpLKSUAJwQT1jWV0vtT6SDtj7d0r01qVSkrIN2sUFDDr3GXKPUGAfJ3jy7zhJQQT9k2hXMg5vu9kMO4002ylKyFpr9UwcAnPkOc49GRjp15RzJelNCcx0VBFI401U0PaQQHAFt7Gwtcbdu6446l1wwKqq5GtFRTuLSLeyd7A+dj71dwvtvtgxSsi8dT8gEn/iVP8iPT5sXByPaJ7aqttxrm6yn1e/pzRumVcUSdnU23NqmZeZLqG+IyuO97vicR5/QZBjCduL2N7XLF7J21tyVraUSlI1rmLdtiderQqs64ovzT8uh9XcqeLPnJdcHJAwFZGDiLreye0qo+uHZgasaRV5CFUy467cFKWpX/ADSnGmwhwfKlfAv/ABY5GPZIy5HhrsSozMGsn8J2pw7EaiLDyO31qrB855gfiP2un8Ml0RlbpB8vZBufMG9u3Cy17Zt0ej27GxKhqNoxXKrWrclqk5SnzPSDsm8zMIQhR4mXQF44XEYV0PPHQx4pqT2kO17S7XqW22XDcV5Turbk1I09uQpluTU42qamikMtF5sd3x/VEkpPvQQTiMHPYt60P7dNedx23bVCaNBlPIZ2pzDczhPk9RpKlpmevvQWeNXCPgH0Zj8fstrPqG8PtE9Vd1t2yypmg0OZn7sb408SRPTi1MSDRJ6qbZC1D0FhowxHpPQ0VXiMtS93xWnjD2OuLu1bNFyLc3BsFih6n1tZT0MUIHxmd5a4WNm6flHm/HF1npne0S21U/cm3tLnK9d7OsSqq3Q0SqaBMqlPKltd6lPlfD3QTwn33yR6Bue3g6J7QKDa1ya1Vi4aJSKxPO0+QMjSHp9S3kN8akqQyMpHDzCj16RrGbh75tvRjtq6hqTqLNzFv2ZSb8p1SqM2plSwzKKkQnvQkc1JHEDyBOAcA4xHv3bVbsNu24TTXRG39F9WLZ1HqtNuCan51umh5QYYck+BCytSAj32BgHIPURfH0dglxDDY42yGCoY0vfa4aSLkB1rbetyuNJ1ZljocQe97BNTusxhO7he27b3+hbKmkGqtn616cWZqzYk7Pz9m1ySFQpr0zLKl3HGiSniW2sBTaiQQEnwEWP609rVsq0OvSo2JcOolVua5JJ5UrPtW9SH6g1IPg4U05MIAb7wdCkEmLUxq/cGh/YZ2tflpT81S7n9wclSJGcYIC5JycnvJe/SfBSA+VD5RGHfYNefZj2HY92z282hVG9tUJ+edZk5F6lTMzK0ym8COFSO7WkFxxRcJcVlXmJ5g5J6zK3S+knjq62oa+WKKQxtbGAXOt+Fv2Atfjnlc7MXUiohfS0kDmRvljD3PfcNbe230+9bZm2vd9t93WW/UK9opqDTrnEkEioSLja5aeppUMgTEs6AtvPgeYPp8I813RdoRtq2g3fQbM1ruC7aRW6nTDWJNFPoMzPIclw6tolS2RgHibWOE8+h6Rq+bVdX9LdJO1K0+qW064a9MaFXHdUtbUrLT5UhxdOqAQ2qUdDilKUlqYcCm8kqw2kk84uR9kEoK9xOiBSVJzYjyQepKvL5jCefQnHXEdv9x2kZmSnwx5eKaeMyNBsJBZpNjsRyLccLrvuu1L8vz4hGGuqIJAw2voN3AXHB4JPzLZ31H1isfSzSS4da7ynKlIWJS6SKvNzDEm4+8iWISpKktI85RwtPmpGcmPLdrO8PRXeLQrvuLRGqV6sUujTrVNqCqjSX6epLzjQdQEoeGVDgUCVDlnlGDvcz2vm2fWDaNqToRbVuaty111i1mqNLzE7TGUyaX0oaBUpYdJ4PqSuYB8OXOPWPY8/9iTcpj9uFN/1a3Gs1/SmagwGoxLEonRTMe1rWm1i11va89/etjw7qYyuxynw6hkEkL2OLnC9w4fg/N7lkr0y7RjbDq7uBnttFmXDeEzqkxMVOWdYmbfmWJYLkUqL4EysBsgBCiMe+xyjtu6TfRt12gPWlK61XZVqTUa2HFSUrTaW/UH1to4Qp5TbIJbbBUkcZ5E8hGs/syuy37D7W/Uu9LsqDFItilTmoNQqE06QES0u2xMqWsk+gA+vp4xZbvF1t1F3dan35umrVNqEtpw7Wk2tQA4od3T2EtLfYlEj4wtILy/Qpzn1Eb5RdBKWfGGUzXkU/hMcSbXL33s0bW7X4JWjVfW2qiwl1QGg1HiuaBvYMbbc735PnZbyGlmuOnGrmkNA11tSrLltNarTzVJadqTJklIlkqWlS3kO47lKe7WTxYIAiwi5u2g2BW3WZuiDU25LhDThb8rpNsz01KvKHi2+lPCocj09EWT3rJ31VOwIsqSsNioTcwLbkX6m1KpUp12mIqy1TCQhPNSOAEuDp3YXmLQOzdmOyi+ghNHdiLIVrQurzXlLlzCbUlyUynyfyVTALRRwEZHJRXxeGI1XBOnGGuo6qvq2ySMilMYbFpLtu7gQdls+KZ/xAVVNRU7mRvkjEhdJcNvbgG9lnm289pztS3P6l07SPSW47zqt6zcrMzrDM7bk3JslppIK8vOp4QQCDiMiITgjmcRp2dleqzl9q3Wl6dqkl2AfdaaGZYKDJp/GO47sK84I7vgwDzxjMbiviPVGqdVMnUeDYiympNRY5jX+1a41djYDhbV0wzXVYtQPqKq2pr3M9ng6bb735UYQhHmq9GSEIQRIQhBEhCEESEIQRIQhBEhCEESEIQRIQhBEhCEESEIQRIQhBEim50/39IipFNzp/v6RBFjK1s/s43p9vLf6BuO12p75v7YR1TWz+zjeg/hS3+gbjtdqe+b+2EEXt9I6H1CO3N/WU+uOo0jofUI7c39ZT64KuRRhCEFWkIQgiRIpScEZ5xMSAMmOOrmoHwgst5UY5Un+uWPWr8kcWOVJ/rlj1q/JBWPGykd6u/bRSSeE5xmKrvV37aKEFJ3C5EIkSok4OIngqEhCEESEIQRIiOv3DEIiOv3DBZDiuvVBWAoY8Y8qubmFK+TEeq1ADhcPiOceUXKTwOfIMwVgaCrbrp/XEv/fUf5wjLhK/reW/vY/IIxH3T+uJf++o/wA4Rlwlf1vLf3sfkEFNciEIQRIoLVkpGDyWn/OivEik5GB1yD+OIP4UTyAFpX9m5o7pxrZ2hV92Tq3Y1Bvy1iLqnFyNSZLzffpm3ClZGQeIA8j4Zj0Ttttv2i+g986FUfRTTO2dOpOpUOrzE+zSWC2mccRMNBCljiPERxKA9cbQen20rbXpPfE7qTpvodpjZF9zHlIcq9MpDTE0RMK43x3gGfqigCr0nmY/U1f2wbe9fpmkzutWjmneqU3IMrl5N2u0tucVLNLUFKQgrBwCpKSR6QI9++7a9uPQ4qwOEUbAws1GxIaWk2vbe68JHSAHBJcPeWmaSQu12FwNVwL2v2WMzfXoNc24LsudNaRZNJn67eVu0K27nkqdLtFb0+hinoQ+222Oa19w88QgcyUgDmYxPbGd7+xXS/RSR0y3VbZ6PdN70eYmkM19i15OqOVVpTql93MqeKXEPoUtTeOacJGeEgiNvGmUCk0KkU2hUWQl6bSJOXalJSWZTwNy7LaQlDaEjkEJSAAOgwItkv3YztC1Rr0zd+ou3LSe6rqeUVvT8zR2+/fP/rFoAK/Qc5z45jpMqdR6KGglwnE43uhdJ4jXRvDXscdreoI5uu6zB09q310WK4fI0StZ4bg8Xa71+ZY9ezv3P7S9z2sWoctpLs9oekFx2ygz1Er0pQZYrXJrR3Sg8+wjhlJlXGoBkrJUhRwTgxjC7Sa3792f9pba+69NqzNSs2oVum3PS5gZDE9NMtBuaku9UOFL3mL4UHJwpCsYMbWenOk2mulFuy1raaWLamn1ttrLiJKjSTcqwFkEcXCgDKufU845996aWHqdb0/aWoto2/fNrTSOCYp9VlG5mXeT/CQsEfd6xRhXUSChxmSsggJpnsMZY55cS07Hc9+/le4V2KdPaiswllLLM0VDHiRr2gNAcO9hyPetTntJe1CsjevpbYeiejem+oVH4q7L1KfVVW2O8mphttSWpeUbYW4XfPcB4yU9McPPIy96R7RL1p/ZL1Da3XKe1Iam1iyqg6qUcXgsVWYWuZZaX4hSSGAoY6giL3tNdlm07SK4U3Zpht80nsu505DVQk6Q2JhjPP6mtQJR9zEXOCVaSQQDxcPASTzUPQT4wzH1Co/itPh+CQOihhf4ntnUS7zUMuZEqjUz1+LztllmZo9gWAbay05ezK7Ra1thkhrLpFrXp1qJO0+drCKglilSzRnqTU22ksvy0xLvONkAhtrnxApLahwnizH6m00Xf2gfaqzG5CQtCpUeyKdcCLrqRX56KZKSrKWpKWddSAkzLhYYwjl71w8gnns4apbMtq+t1aNzas6A6ZX1ceEoVPz1KbVMupByErdAClJzzwT1j1HTjSPTPSK3RamldhWjp7b6F94mTotPblGSv4ZSgDiVjPM56xtGOdX8Ld8ar6Sjc2tqWaXuLgY2iwu5o5ubLXcN6V4k19LQ1dS11JTO1NABDid9IJ8hfdYBe2s3vVBpmU2aaTTL7tw1FLL15uSmVLQ2paSxTEFGFFbhPeLHLze6SfrikxjL1F287kuyo1A2xbgJScMxUJ+QamnuAcMvIzgT/XdFm1fZNqaWBx4yfqhCctxttp2X7VF6hnV1e3vShep3tkmsmuuUZpc8Z9KuJMz3ygVFwK5hR6ED0R6nqdo1pTrNbabP1ZsG2NRbUEw1NJptYk0zMsh5vPA4G1cgocSufyxwctdXqTC6WHDaSnDoCHeMHWLpC4W27ADt3XPzB0sqMQqZsQqagtmBHhW+SwA3+e+yxN76+67Q7s0m9TdBpacrk9LTUhdktSgnM2lyV7xE3JKTnk80HXeJIJJ7rzeLiTnHH2fXa5aabUdsrWimpGnGodzXDRZuddoT9JEuWZtt1wuCXme9cQphaFkpJAWfSEnCTs46V6GaO6E0eatrRvTm09MLempkzsxJUOTTKS7z5SElxaEcirAAz8g9Ajyy+tiuzvUy55q87721aQ3LdMwormJ1+jNByaUepdKQAs8hzVkx1eAZ6wVtJLhGJU75KXxPEYGuAe02sASeR+0rmYzknFzUx4pQTsZVaPDcXNLmuF7lwtwfm7LXA7Ie07zujcfrXveue36sNPLdo1wVGamZZBWmdn5oKWuVllK4UuuIabcyc4CsBXDxCLQN228GxN2W9q3dea3RLzp+idPmKNKIpvcsrqK6VLKDj4DQd7rvnFuPYT3gBTw8zjEbnl+ad0mkaIXvpxplbVCt2Uctuo0yl0mny7cqwlbko42httCQlKcqUkZ/HGCPsvuzCqVsTWr6t7212yatLuN0/wBzvugYlaj3SwXQ93PCVd3kFsn08o9Ly51LwqoqK3MNczTIxrI442vGrQTYkXG/mTbZaFjnTnEooqLAKJxcx73SSPc06dQ3HBv6AKzTtRu0e0Z3uafaV2rplZ+qNrz9Drj9SmlV+TlWW1trly2EtlmYdPFlWPOCRyPOMoewTc3ZGtXZ2aj6PWvRbsp1yab6bO0OtvzzTKJeafcp84oKlShxSlJHdKBK0o+TMXiandnHs7c001EYsXaXobK3ouiVBNHXL0CXbeTPKl3A0ptzA4F8ZThWeRiyfscdnOtu3q2NxdsbkdMPcpS7lTSZVmUnH2JlqpsIl5hD7ZShShwnv1JIPUKjo8XzPlyrysaWijfG6lkD2Ne9p1Fx9q1gCbAldph2XMw02YhPWPZK2pYWPcxjhpAG17mwWt1tH293tul1ssjQaz35+n0+sTTc1WZhvi7uSkZcqU5OOcJwQht1aG8kZccwMcXLI323Vi2xpnrttu07sqjsUa16JpnK02QlmwMNS7dRmkpOfE4GVE4yrn1MbSOk+1HbjoRV6nX9GtFNNdMq1Ns9xMzNEpLUq481xcXApSRnhyAcekCI6p7UtuGuVapdy6yaK6caoV6SlfIpSbrdLbm3ZdjjK+7QpYJCeJRVj0mLMU+ECKrHIsS8IthjY4aRa5c5ukn17c8fOs4b0PdT4NLQmQGZ72nUeNLTcD078c91jI7aZaXuzzo7SclwXHa4wOXgvn+P8UY+tDthtU3rdlxpEmxHqBTdY7dvOuLpkxVHlNsPyL80hE1LOuISohJCW3gMKHE1jHnkxs3ai6LaU6wWgNP9UdPbQv8AshLjLqaVVZJMxKpW0MNkNqGMp549GTHP010m010ctaXsnSqyLZ09tBl5yYaptIlEy8uh1w5WsNpGOJR6mNCwXqhJh+ENoaVjmzNm8UONrfJLSLd73+hbpinThtfijqyoc0xui8MtF78gg37Wt2Wqn2hm0qW2ddn9tW0qmk0up35M31O1m5p+UWtbc5UV097iS0tSUqU022lDaAQOTY5DJjKHZ+jlwbgexStfSK0m/KLrqmnsu7TZcKAVNTbEymabZSSQOJwsBAycZWMnEZTdXNAtGNeqTSqHrNpnZep1JkZhU3JS9bkG5puUeKCgrQlYwFFJIz8sdqtCw7Q09tihWXZFu0W0bQpzIlpGmSDAZlpNoHkhptPJI59BGcT6rS1WG08D2n4xFMZtR4JJvYgcb8W2sq8O6aRUtfNK0/eJIhFpHygLWuOx9Sd1qTdmp2k9nbG7J1U0c1v091FqTDtccqcqaTLtKfp873aWnpaYYfW1wZU2VBWc8/e486I7EKbfG9ztR6lukkbXnaNZVLuOau6qKcUXG6akMralJNbwAQp8hxOUgg4TnBAzGzbqnsx2ra2XCbv1T2/6X3vdOADUZ2lNGZeA6BbiQFKHP7LMevae6U6caUWzKWbprZFsWFazA+p0+kybcswk+nhQBk/KcmNnxPrFhz21VbQUrmVtUwteS72BqFnFvff1XQYb0pxFr6akrakOo6V2pgA9s24vtbZd1bdPAjKwsAAE46np+XwjEfvQ7U7RXbFrVKbftTNJLyvq3Z2kKeuCcZZbS2lDqQEMMMzHAmdBSTx8KwlHRRzyjLi02eJeFqPM4HTHq+ePNtS9GNJ9YKV7S6qadWTqHSh0ZrNPRNpTzzy4wSOngY8dytX4fBVtfiUbpYrcMdpIPmLg8L1jM1LXzUpbh72xyE7l4uCPIgLTv7RXcbsW11tvT+g7VNApix7plZ9S5+rihs0sPyqm1JEo2yytReWXCk8KgPe+bxZjIpu+0+3ES3YqaFUS7mbjeuWiros/d7CypUwilJXMFlEykZJDQdkCpJ96W0k8IQYzO6f7G9o2lVxSl46cbdNJLXulk5l6hL0hsvyp6gsqWCUYPMYxiLoJumSM9KTFPnpdqbkXmlMvMuoC0PIVyUlaVZCgRyIOcjlHqWM9WaNoo4KKF3h0r9d5XanOJ5F97WH6ttl5lhPS2r1Vc9XK0PqWhtohpa0Dg22vf6fVajGzfeN2bui22SmUHWHbYi9da5JUw/PTDtsy9RFemi6pTSkzrxPdoUlSB5wATg4CjyPXOxGmlPb8q9PGmKpjb1q118SwTwiVSp9pSWwkAAcIwnkOeBjlGzLS9h+zOgXdK33Rdsmi1Ou1iYTNMzzdCZ42HgchxsEcKVgnPEBmO56f7UNtWll5zuoem2h+mVj33NJmETNXpdJaYmn0vK43Qp1IyQtQBUPHEdri3V7CpqWtihilMlWOXyag03vsLbD3WXAwvpbiUVVRvlkj0Uxv7LLE/P3891qYdtLMzMl2g95VKQmXJOaZtugPIfQsoUwtLDxSriHvcYWcnGMH5IvPo2zs7a+x23E33eFMLOsF70eRqtVD6cvU2R8oaVKSRJ5pKUuKdX/DdOc8Ixn31B2h7YtU76Y1L1H0L0uva/Udxw1eqUdqZm8MnLQ7xYJwj7EdBHqd+adWPqZadWsHUG1qJeNm1BCWZ2l1FgPy00gHISttXIjIBjhVPWhzsMw/DIY9PxctLz3doIIHu7/MFyo+kYFfXYjM/V4wcGD8XVsT6lYUuwHBb2w6qpcQtGL4fBChw5Bk2CMfc9EWSeyGgtzVjQ8JSrAsyp8XLGB5So5/L80bNWkmiGj+hlDnLa0c02s3TOgTU0qcmZOiyKJVl98jhLi0I5FRAAyfRHW9XNre3bXmo0qra06N6d6o1GQYXLSb1dpbc2uVZUriUhCljISTz9cdRQ9UoYc2S5jMXsOLjpv2Itz7yu5r+nUsuWo8BMntN03dbbY3XadGpgI0k0vGFYTbtLB5c/1mz4fdjRZ3f0+6a3vw3LUGzpapTdzVTUOsUuSl5VSg5OuTE2tnuBgdFlZbIPVKlZGCY366dS6dSqdT6VTJVmRp0qyiXlmWhwoYbQkJShA8AAAMDwEW+yez3a9TtTFayyGgulknqqag5VjcDdHZE+ZxZJW+X8cXeEqVlXXnHF6Z9SGZfq6iqkj8QyNIA8iTcX81b1G6ey43S09NHJp8NwJPnYAbeX1LXy7RDaxRdovZgbeNKKe0y9ditRpSoXDUGRgztTepVRLziT0IbCe6RnOEIHQqjLn2RThHZ7beklvgSWalwgeA9sJgxepqxodpHrrb0taesmndo6l2zLzaZ9iRrUkiaZZmUoW2HUoVy4wl1xOeuFGOxae6eWJpTaVHsLTi1aDZVmyAWJKmUyWSxLSwWsrVwNp5JypSlH5STHCx3qM7EME+1s7T4vjOlc7+sCOO3J/0Fy8GyA2gxkYhC4eEIhGG+6308L9a51D3N19WTkSEwR6QS0qNHjs29UdqukWrF/17d5btPr9kzlvCUpaZu3XKv3c+JhlX1tCFEHgS4cmN6B+XYmmHZd5tt5hxBbWhQyFpIwQR6ostX2dGxVCwU7SNvoz1JtpjJ5Edceg4jk9Ps80uE0lXS1rZHCcNF4iA4WJOxO/fsuPnvJlViVXTVVK6MGG5IkBIJIA4G3butUjcLe+juse+rSyrdntZlUsouzVIYkRISTkgZ2sImyozLcqDxIQlBQlZUEpKEKz1jeElOJSAXPrpAKj6T+bwjwTTPaztx0aqD9W0j0O0u06rDiO7XNUejMyzwTjBSFpTlIIPgRmLhEICfOPNRHWOL1EzzBjBp4qeNwZC3SC86nuvb5RXM6fZNnwvx5qiRrnTOvZgIaPcDwsJ3byqUdmtttJQpf8Ax3pqgQM5PczGBgc+eMR7T2OqS12deh3LI72tlXq9tJrr6Iv+1U0a0p1wtxq0NX9P7S1KtduZRONyFZkkTTDb6QQlwIVkcQClYPyxz9OdMtP9JLOplgaY2lb1jWTIl3ySl0yWSxKy3eLUtfA2nkOJS1KPpKjHGkzkx2W24Do9psok1fMQR9f1LlNyg9uPuxnWNLo9FvLcEH9K1Rux+S6O0w1SLiVND2puoZA4gcT7OcEciOYj87tLdO6rtW7Rqlbkrp0ykdQtILhqcpcKZGfZS5T6q4loNTki8pYKEu8RLgSocwtsjOFAbQGnu03bZpPfFQ1J000T02sW/wCZQ+3MVimUppiceQ8sLdCngOIhagFK9J5x6deWnFkaiW/NWpfdqW/e1tPjD8hVZVEzLujORxNrBBI8D1HpjeZ+szHY79sxF96fEIntBAJA5sd7H15/StHp+j8jcGGHOlHiMlMrXHgEna47j04WtlqB2mXZjU2zmqppxshoF13i6WlGQq1p02nyzKcjiLk39UUTwghPAhXEcZKRGWW8qlpbcHZvax3Zo7pydK7Iren1WrTNGVRxTHJdb0osq72XAThZI98BhQAIJBj161Nguy2xK/L3Tau2PRqkXEw737E0mituKl1g5CmwviCMEZ5DqPkj9beeG5XaNuUSknK7HqycqHL9bLA5fJmNfxrMWFVdXTU+FRyt9sE+JJq7tsLcbdjyu8wzA8RpKWpnxOSN3sEDQy3Y339e4tZanPZZ7/LR2PXLqcjUa07tuWw7nk5FC3KG007Mys8x3ndZbdW2laVIdeHJQKcEnIzj9ie1KqvaO9qZp1fVj2jV6bbs3cFFMvJTASqZkaHT1IW8/M8HmA4S+vkopyoIClHmbrOwv0j0u1tsbdhZ+q+n1q6lWuJ6230ydVkUTLbbgYnwFp4hlC8cspIIB+WNjDSLbRoHoNLzzOjuj9haZuzhBnHKRTm2nJnByA44BxKAIBxnAx0j2TqH1DwvB8ernRUrjWvb4eu40WLR7Vuzth9HO5XlGQ8jYjieD0gkqAKRr9ekg6r3O3A23O/r6LAr292gN7T9X0s3O2tT5+colMkHLerb8ugrNKw+p+UmnAnJDZW46njwAkoRnHEMdloHb8ab0bR61WZzRK/q1q1LycmxPsiblmqW/wAPClx1qZKi4SoIJCe6wlRAKsZMbF89RabVafNUypSEpUJB9Cm3mJhsONvIUMKStKgQoEciCDFpjHZ/7J5K5TdrG1zRFu4u9LomBQmiA4Tkq4CODiyTzxmPI8Hz9hU2FQ4djtK6UwX0Fjg3Y7kH0Xp2K5IxSLEpcRwaqbEJraw9t+NrhY2O1CpD297s/tOdxWh1FuSt0ulzbN2CSXJuJn005bTjMyRL44lraUGz5mUqQlS0kpwTZxtF7ZDT/b/s7tzRG4NMr8rup1t05+lW/M01LC6dON+ethTzylhTfB3g4gELJ4c45kDagbkZWSYblZVhLUulAbS222lKUoAwE4AwABgYA6DHTlFqVxbAtl13XNM3fce2LRqr3G+7378y7RGgX3CeIqWkAJWcnxHo9AiOA58wj4h9qcXpXvgjfrj0kAtv+CeL+pU8fyJihrvtphc4jmkZofqFwbdxzb0CwU9gxoteNQ1J1a3M1qkzEvZa6YujUudWkobqU8+8H5lUvn3zaEgZV6VAemLdNaLNtu/e2/r1n3zQpC5LMqWptKlp6Rm2y4zNtKp0mChYyORwTiNwekW3QbdpchRKBR6dRKNKMhiVlJRlLTEs2OiUNpASkDHQCPEntpe2mc1S+jjN6G6YTesJnW6mbmcpLZqPlaEJQl7v8cXGEoSkH0JEdlTdY3DF6zEpIyDNEY2Bp3aPZsST5W+tcGbpOftZSYdDID4UniPLhs473Fh53+pYG+2b2p7c9Ddu2l1w6M6N2Np/cU5ejUo7MUyVUl56XMhNL7sniPm5bScfwY71Sbavm7OwBpdI06l6jO1o0SYmZmTlUKU/MSLVeedmEJSnmQEJKlDxQhXpxGdjVjQzSHXagyVr6zacWZqfbkrNeXS0jW5FM0xLvhCkBxKFDAUErWnPoUY/esXTexNNrMo2n2n9o0GzbJp7ampKl0yXSxKSiFLK1JbbHJIKlKJx6THVQ9T3nCqWimD5JYJvFu83aR+Ke9/+a7J/Tpv2zqatj2xxTxeHZgIcDsL+S1EOz93TdnhonojW6PuS0PTfOphqs1OpqLtuy9VaqEkrhUwhlx5YDJbSCFZ4QeZ4jggda7OC56RevarWne9CtVixqBV6vXqjI0dloNppksuXdKGgkAJ4UgYykYznHLnG0xUdhmzKrXYq9qltj0XnLpVMeVuTiqCzlx7i4u8UnHCpWeeSOufSY7nQdpu2e2NS5jWS2tDdL6Fqu7MOzblwylHabn1PuJ4HHC6kA8Sk4BPiI3DEeseEyNrnw08murYR7TwQ1x/FafwfoWo4V0mxWI0kTp4/DpnA7MILgPMi1z5rV/7YXe9SdzV9UPbpp9ZF1yCrIuqp0+ednO672tVdC1ySW5NlC1FTeUL4VHzlKVjhTgFWV3cZplP6MdizWNL6uwuWrdH0/psrPM8PNiYLrbjqMD4K3VJx/BjI1RNpO2y3dQ6rq1QtC9KqbqZOzrlRmq61RWBOzE24srceW7w5LilEqKuuTnriPWb207svUy0KxYmots0W9rNn2wzPUupS6X5aaQMHhcbVyUMgHnGpV3UejbFh9JRQlkVM8PIJuXu2Jt2C2ui6fVbn1tXVygy1DdAsLBre3+isJPYC/wBbbXdXS5lOL/ezxcsDyCUPqzhQOIw1bUNatDdv+/HV++9x1upuDTlx25qcZZdERVQJxyooU2ruHAQDwtvDiAxG5RpVoVpFoZRZ22NG9N7N0ztqamjPTUlRZFEqy/MFKUlxSEAAqKUITn0JEeHVHs99jtWqFSq9Q2paDz9Tm5pycmn37dYU4++tRUpxRxkrKlKJV15mO4ouqdAcRxKpqYZDHWWFgQC0D1XW1nTau+JYfTwyxh9Lc3IJBP7PNaoG/vVnRPeRuC0xp+zDSWq2xVJqmtUXEpRW6Y9WZ51890oS7AwEtp5qdVgpSCeWMjJb28dMqdO0N2d0moreeqstPzktMuZzxPIpzYUoHoSCknPjGdXS/aftr0Xqztd0m0M0r06rawUrm6PRmpZ9ST1HeAcQzjwMfv6vbedENe5KkU7WnSux9UpCnurfkWq3T25tMk4pISpbQWPNJSADj0RdN1eoosQoH0kLxBSatnODnkuFubcenChF0prJaStFTM0zVOndoIaNJBAssVu3XY/tGufYjprqRX9vmmtXvib08FWeqbkn9XemzKKWHSpKuayRnI9EY/8A2PO4WdV9fHHkrQVWlTFAKSr9kD0+uNoah2BZduWXJadUC2aPSrFl5E02XpLEulEszKcJR3KWxyCOEkcPTEea6S7W9u+gk5U6lopovptpXUZ5lMvOP0SlNyrky0lXEELKBzSDzx6Y113VBzsOxGhnEj/jLgWXIOkA3sL9reS7r7m3h11DWxaGeA0h9hbU4i19u/vWqXusvqwdL+2WvXUXVKnGrac0q6qbOVpgyAnQ5L+1bACSysYc5lJCef3Ypdppux2a7j7d0yt7a3pK7b94ydVcdmqvL2yxSXH5ZSCjyRCGQFvrU4W1BKh1TgAk4jaOvvZBtB1Ou2r39qHtv0evS9Z9aVz1UqNEZfmZtQQEAuOKGVYShI5+AjlWLsr2kaaV+Vu3T7bho1Z1zMK4mJ+Qt+XbfZV6Ur4SQfljcqTrJhMfxSplp5TNSsDB7YDTtYXFitSrelWKyOqaeKaIQ1D9TvZcXC5vsdrLVw7SCyLy072ddmLY99yc1KXhTLVrLU5LLOVyufIVoZIPPKEKSnnzGDmMyevegdxbjuyB0xsWyKc5Wb1ktP7XrtJk0jz56YlZJlZZQPFxbanUpT4rKR4xko1f236B6+Cgp1o0isLVYUwvmnCuU1E55EHuDvQ3xg8IX3beQOvCn0R6jblqUC1KBQrWtqlSlv23TJRuQp8jKIDTMlLITwIaaQOSEpSAkAdABGmV/VN0sFG2FlpqaV8noS52r6r2stvwvpmYZqoyyXjnjbHxv7LQ260+tg28bZVopppV9Kd2+2qn3VdMjUpmYla77lZWoTTzSiFGXm0P8DrS2lDCc9AQMJwc5Sdh+6rZvue3GXTZmlezahabVSjNCr27cjNuSgeShA4VqmlS6CmRdyr6n9UUFglOQoEHJxqZsl2mawV6YurUzb3pXeVzOq43ahN0pvyl9XpcdTgr6fZZz4x6rpnozpNotb5tfSXTuzdN6ApYcXJ0Wntyjbi/SvuwCojJ5knriOdm3qJg1dDLNDDK2olG95fYa7u5oG9j5FdblbIWLUUkMEs0boITtaP23N7NJO1x5hepjoIjAYxy6QjxkL2hIQhGUSKWMkqHhFWJMYBwQOeYeiHj1WqB7INSp7XHb8UNqWBaM+cAdT5cQB9309I/P3Obm+y0uvaNXrL0v0qpTuurlAlJemT0lZrlOVIVNLbYVMqnVITyQpK8kcXF0wcxsr6ubXdu+vFTo9b1m0X041Pq9Pl1SsjM1ultzTkqySVFCFLGUpJOSB4x5PL9nhsWlJxE4xtK0BZmRjCxbUuSOefg+mPecv8AVXDoMMo6CpjlL6Ukjw3hgdc3s4d/L3LwzHemWITYjV1NO+PRUgD2mFzm2FrtPA/asWfY0WFqJe+xXcJY9zmpyWm1zz1RpdtmaCg2ll+SWxNPNcR5tFxSPeHhKkq4QOcYydgu6mf7L7XjWqx9wOnF6PsTsqzSavLU5CDPSU3JuOFpxpLym23WXBMPEKCwFJKFA8sRuaUuhUeiycpSqNISVLpEsgIl5SWbSy1LJHQIbSAlIHhgcvDEeO6u7Wdu2u7ko/rHoxpzqPNMAJYmKtTUPTDCQSQlD3JYAycDPLMdVh/VWjkqa0YhTl9NVkFzWEAgjjfzH6Vy8Q6Z1baWkFDUBlRSiwc4bEe7f/yWprfGoFe7UztI7Er2m9m1ylWixM0eXCZwBblNokk93781PKbylsLy8UjJHE4EBSiOeeHep2o+k20PVi0tFL20rvi+qRUKYqYrs5LspbblJZ1OGm2UvAInFKAWFoStKUAgKUM4jITpRoHozofRnaFo9pjZOmlIccDrrNGpzcuH1jopwgcSyOuVE8+cfp6jaO6Xau0j2h1Q0/tLUGi88StYp7U22gnGSkLSeEnA5pxnEcTG+oOF11bTxTUrxRU7dDW6wHH+kT5+nn3XYYNkbEaKlqJYagGrndqc6w0+4Ajj9S1A+0Q3O7CdcdPLOtTart5esS92Kq3MTNaRbjFJQxKBtQVKhtlSi8VktcgkgcGPHlmHte2dSrU7EWu27qszU2rwZ07qRblZoHv5WnrmFqk2FgjiSpEsphvhPNPDg8wYyEWVsP2caeXFKXbY22vR23rkl1hyWnWaM2XZZQxgtFQPB0HSLj7usi1b6tasWXeVCpd0WnUZcylQptQZD8vOsKxxNuIVniBwOvojmZm6k0M1NS0VDFJ4cEgeTI4Oed9wD2Hpx6Lh5c6f10U9RXVksfiSsLAGAtYNtiR+vn1Wpn2am1aR3e7I96Gk6ly0peJuGiVS2ak+fNlKozIHuHFKGSErTxNLIHvXFciUiPQ9S+z9q2yjsvtyE/qK7bFV1duGv282+ukPLmJeRpzNTZLEu06tCVcKlrccUOEcykc+HMbJ+kW33RLQOQrNP0X0usnTGRqMwiaqCKJT0SonHUI4ELd4B5yko80E9BHY9SdK9PNYrPqFiap2fbmoFmTa2nZmmVaVTMSr6m1haCppeQSlQSoH0geiOTinWyqlxSSWPamdM2UsPyjp07XHY6RsFwsN6O08eGRxyb1LYTEHD5O+rex7jUbHlYYexctdm+uzw1Jsqec8mkqvcdw0hxXCcNofkpZskj5Asn/aIxFbFNzE52W25XWOytwmnt5uMzkmii1aVp6UeXS7kq8txiaYQ6pCH2Fh1zzwoBSVIKSrGI3BtLdGdLNErYNmaRWDaum9pGYcnFU6jyaJWXXMLSAt0oTgFRCEgk+gR1bVvbFt7168jVrLo5p9qU/LpCZd6qU5t55gehDuOMD0c+R6Yiuh6n0T62uFfTl9LWG7mtIDm73Gkm+65mIdN6ttJRGjmDaqlGznAlpJFiCB2WpTq9qNX+1X7Q3T2b0rsa4qVbCHKZTZdqoISX5Gjyz4emZuc4CpDSTxPKCcnmpKQVE8sgfbXb0ZyUp8lsm0pmJ56sVBLCryXKgrX3C8CVpY4RgLdJbccHgju0nk5zz0aWaA6K6FUmbo2jOl1k6YU99RW+3Rac3LGYV6XFJHEvHUcRIzHQfpMNqitSXdXnNvek7+qCqj7cqrrlFaXOqnuPvPKC8oE97xnIV1HLHQRyX9U8K+2FM9tKfi9I0iJhIJ1X2dIe4428xyuLD04xFtDUM+Mff6l2qV7QQLeTL3t38uVrVbxNmzG0Lsy9E6NWJJpOrdxagSNZut1OOJqZVTpvupJKvFthJKQMkd4Vq58jFTUjZb9GTspNte4+xqQqY1JsyhTgqzLaDxVeheVvlZz4rlzl0dcILg6hJG0vqtodpFrhQ5e2dY9OLR1Mt1iYROsylbkkTbTMwElIdSlecLAUoZ+WP1bS0x0+0+sin6b2RaVAtSwpRpUtLUiQlUNSjLSySpCWgOEJPErI6HJjMXXGr+LxAtPjicyuN9nNII028rGw8gsO6MQfGHgEeE+IRtFt2kWOq/mTud+Vix7I7fKvcxoadL9Qquub1ps2Qblpx99WF1yl44GJ7HUrHJtzxCgCSSvlhX7MHRrTDXDfnqvZur9iUG+7UFMuOeRJ1RhS2vKEVBkBwAFOMBeMH0xtT6c7O9rGkN1C+tL9BNL7BvENvMCp0ikty0yG3RhxAcQAeFWBkdDgZ6CObp1tN21aQXfP6gaWaHaYafXvMNOsTFWpNJalpt5pxYW4hTqRnhUpIJHiRHDpuplDSHEnYfA+MVjQG6SBoPJIPNieB2C5MnT2uqvteK2VknxZxvqBOscAEcXC1de2z2+aM6A6laIUbRfTW2NPKfUaBUZqfapUuUJmnEzDaULUCVEkBR6Rl47SHQe8teezXtCSsSlO126Lck6HdKZBlorfnJdmSUh9DSPslht9TgT492QOZEZGtXNsW3jXioUqq6z6N6d6o1CnMmXknq5TG5tcq0ohSkIUsZAJSCY9sk6TTqXTafSaXKN0+mSbaJeWYYTwpYbQAEoQB0AAAx6BHAqeq0/wAXw0MYXT0jnOLnG+u5BAJN/cuXTdM4PHr3SODYKoBoa0D2bckC1lqk7C+17042t7X5XRbUfTXUC6LloL86ugv0nycys4244p1DEyp5xC2VoWvgJShzIGcD3sT9iVpVf2p+6nUjdhVKZMy9pycnVGPLlAlmbqs+6lS2WV9HO7QFcRGQMpHU8tgy89iOzfUO5pm8b122aQXHc76w5MTkzRWg5MqHQucICV+nmOvPrFytr2hbdmUSn2zalDpdtW7KN91KyEjLoZYl0YxwoQkAAR3eP9T8K+KVceFUro5awASOe4Otvd2gAcE+a6vBOnOJumpX4lUtfHSk6GtFr+Qdfj5lqR74qPqBsE7TqR3USVrP1iyqrXk3XS3ObbVQ71juJ+n9/wAJCJjz3sA5GHQRnBEZEZPt6tAKrqBpvbdM0n1XlbZqc2mVrNRnww29TVKTwo8llWVurmhxkFRSUkAHAJ5Rm5v3TWw9UrdnbQ1GtG373tiYGH5CqSbcyw5yIzwLBAPPqMH5Y8P032TbS9Ia+m6dNdvOk1mXMj63UJKkITMNY+A4QSj/ABcRw5+oGCYlQwxY3SOfPDH4bXsfpBA+SXXv9QXLp8kYxh9bLJg9U1sMr9bmvF7E8hv7SvW9TJry/Sm/35VIcQ7b88UE5HJUssjIOMciOv3ekaynsetCla17g3Cg92u0qdjl4eVuf7/cjapm6bJ1KTmqbUGWp6nPtLZfZdGUOtqBSUqHiCCQfTmPD9JNsG3fQOrVquaMaM6caY1WosCXnpiiUtuVcmmkqKghxSBlQBOcemNRy5nRlFg9dhZZd1RpsQeNJub8cj0Wz4/lGSrxejxISezATcf1hbZY1+3fOdldLQkJ4jelKBySMJw6PDn4jpGObZ1vr2BaR7PbK0s1q0kcvrViQk6oxUUiy5aaXOd5NzDjaFTjgB5tONjJIIGOUbOWqejmlGudsJs7WHT20NSrVS+ibTT63Iom5cPJzwud2sEcQycHwzFvTfZ07EkgY2laAYBBOLbl8ZHTPLniNly71BwqnwVuD10UhLZPEBY4N9LcX49fctezJkTE6nF3YjRSRta5mghzS79duVgL7Bex7rqW5bWTVOiUqp0jSaVtmYpKiriUx5Q/OMOsSzaiAFKbaYc4uHJRkDlxRtiOAKbUknAxzMdQsrT6zNO6DJWtYVsUOzral89zI02WRLsN568KEAAH5epxHclJBBGSM9cHEaj1CziMexOTEWM0NIDQO9gLbnufNbVkLKj8Gw+Oie/U4EuJ7b77Dy8lqE6sJcHbzSrqmlhtWpdAA5HqKdJcvuhSfnjJJ2/PG5tE0x81Sj9EeTPTnj2tqHh6+UZSZ/aXtqqmq/0cahofpnO6weWNVAXI5SWjUfKW0pS295Rji40pQhIPoSBHctWdDdItdbbkLS1k06tHU+2ZacTUGJCsySJphqaCFoDyUKGAsJdcTn0LUPGNvm6oQvxLDK7wzpo2NYR+NpWoQdNJm4diNGJAXVby4X7XssQm1TR+q6/diUxo/QmkquCtW3XZeQbWoJ72bRU5h5pvJ6EuNJTk9M5jFd2avaHW1sFlNZNJdddPNR5pqdqiJ5LVLlmzPUueaQJd6XmJeYWyACE8fGFeAICgQY27NP8ATSw9K7SpFiab2pRLGs6Q4/IqZTJdMvLSvEtS1BDaeSeJS1E+kkx47qps82ua3V3281a0I00v24AEn2xn6W2qbIAwAXwAtQA5cyeXKJ4L1Hw8traTFIHPpal/iewQHNde4IvsVLE8g1rPiVXh87WVNO3R7Qu1wI42Wr3tVcvPf92rUpuFo1qzdIsuQudu6qkXcuIpMhLIDUtLvOgBJeWpLYCRz84nGATHXe1L3oyu+PVbTrSnS2xbxkJO2p+epUszONtqnq3VXnUs/wBbsNLX5g7spGTklYJCQI2+NN9ItMdH6Czamldh2xp5bbfnJkqPItyrJV8MpQBxK8MnOBy8Y88snaXtk02u6Zv+wNBtKbQvd15yYcq1PorLU2p1ZJWvvQni4iSckHJzHexdZsPGKjEvijh4EYjgaHfJsCNTr3uSP0LpfuTVpw40LakEzSF8xI5uQdLfQb/SsbXaOWPNaX9kG7pjUQwio0Ci2hRpktniSp5mak2llPpHGhUcjsKQ6nZROp4SF+7Wq+aR05NZ5eOPuRlj1F0t091ctOf0/wBTbQt6/LJnC2qapVVlUvy8yW1hbZWhQweFSUqHygHrHUbd0+0t20aX3HT9I9NrXsG06fKzlZVSKJKJlJd11LJWolKBgKV3YBVjMaG7O4lwB+DOjJmklMl77WIAsfW63VmTzT42zFQ4CKOIR2I9o2ubi21rfOtUTtndHKpoNvImdU7RXNUKjX7RXKl3kqeH+vO7VKVBon/1jTyCoZHF3y/RGbnsZNvo0a2d0C7anIpk7pvqbXcs3xJIWJU/U5Ns5AxhlsK5csuZ8YwR6q6zao9sTu20btKh2FMWXasi2KeqVlJpVQRRKe46FztRmneFLQ8xCQkHGSlKAeJWY3L7aoFJtmgUO3aLIN0yjU6VZkJOVQCES7DaAhtCc+ASlI+5HpfVXMFTS5boMErLeOBeSxBNgbMBt9PzLz/phg9PV4/WY1ACIbkMuCOeSAfW6sg3V9mvtk3f3BJ3rqZQa/Rb8ZlhKGtUOd8kmZplPNLcwMFD6U9E8YPCCQDGv72qvZ76B7ONN9H63o+zfM7cNcr83IzszWKqubK20SxeAS3whKVZzlQ5kdY3A/lyMeEeQau7f9FNe6ZSKNrTpfZOqNIkJhc3JS1ckETbcq8pPCpxtKwQlRTyz6I89yP1QxLCamAyyvfTxm/h6jY8224W+Zx6Z0GJ0s4jia2okAtJpGr6eVigszROsbjuxSsfSe22G5m6J+wpSdpDKjjyidlppU0y3nw41MpSM+JEYddge7DaXt6tq9NJN4e2uQuqrM1dyclqq5a0pPz8itaG0rkpxl3hcb4VN8ScE81LGMDiO4pati2fp5alDsWybapNq2ZTZcSlOpkhLhqWkmQchDTY5JSCTyHSPGtUNnO1rWuqpruq+gumF91/hx7YT1KbM2RnxfSAsjl4mO2y91PpImVeH18TnQTyGQaDpewntfi1tiPqXTZg6aVUj6SsoZWtnhjDCXjUxwH9Ed7735WKHZzvE2P7kN0rummmeyqh2UuUYTVrbuZNryiphiYYPE45Mol0KElwngLb3eEFWEnhURmxj2QKlya3F6KOcDpWbEeAJwMk1CZIAA9HCflIMbQWl+gui+iFHmKFpDpfY2mtKeUFPM0anNyofI6FwoGVY59T4n0x1XVfapty11qVLr2smi2mmp1ak5RVPlput0pucdZlS4XCylSwSGyslXD0yYhgfUegoMwR4pSwv8GNpaGufqcbgjk8c9ldiuQa6uwV+G1UjfFe4OLmM0jYg/PwsXe8HZRtPsjYlqtqPaW3/Tm378lLJZqEpU5WUKJmXmFBkqdCuLAVlZOceMeTex7lljSLcgtxKkhV5U0AnxHta3zjPbdWnlk3tZ1T0/u+2qJcVjTsomSmqTOS6XJR+XAADa2jyKcJSMfII6hpLt90U0Fp1Yo+i2ltiaW0uozKZyel6HT0SqJx8ICEuOJQAFKCQACeeI6p3UWWXAJ8KqvEkkkkDw5xvZot7O+/uXZtyC2HG4MVp9DGRxlhAFruPfaw960P9ZLbu+993WsNlWJI1Gp3PX77q9Ck5NgqSagqYnnGzLqI6oVk8XhwpJPSMuXajbarc2p7DNoGjdvlmoVGUuybmazPoA4qrVHaa4qYfUTzVlWEpJyQhCB4RsSW7tA2u2fqOdXrY0E0roOp5mX5z2/laO03PeUPZ713vgOLjVxKyrqeI+mO46s6B6La70mlULWXS+ytT6PITJm5OVrcg3NNyz5QUFxCVjCVFKinI8OUeh4l17ElXh87ISIaWxcCd3uAsOOwB2HqVodB0ScyjroZZQZagENIvZjSQTz3NufoWPPZxqjaOiXZPaR6r3uWPc3Q7ImJqcacGfKh5TMBMuEn3xcWUt4xz4gIwPdmvs+pO/ncLqpfGrFsrpuj9PLtRqcjSlqkGjPzbijLScupsgtIaSHXPN5cKUDlxYG2xU9tug1c0op+hVW0ksSoaOSgaEtbD9PbVTZcNrLiOGXxwDCyVDl15x+xpLoRo7oVQ522tHNNrO0zt+ZmfLZiTokgiUaemOEJ71SUAZVwpSnJ8AI0nBeqUWHU1d8Ra5tRUvNncBrSb2/rb8rbMY6bSYhPR/HHB0VO0AtO93AWvfy9Fql9l3a1MsTtXbgtGhyc1KUKkLu+lybbqlLU2yysIbSpagCohCU5JAOeojcQ8cxbvZm07bVp7qHPatWNojpnaep0wqZW/X6fSWmZ5xT6uJ4l4Diys81emLiByA55jpeo2dG47Wx1bWadLGsIJuTpHPzrYOn2T3YNSPpnOvqe5wA7aj+xRhCEaCt7SEIQRIQhBEhCEESEIQRIQhBEhCEESEIQRIQhBEhCEESEIQRIQhBEim50/wB/SIqRTc6f7+kQRYydbP7OV6fbS3+gRHbbVGFN/bCOpa2f2cr0+2lv9AiO22r79v7YfkgovNl7dSOh9Qjtzf1lPrjqNI6H1CO3N/WU+uCqJuowhCCwkIRBRwCYIqalcQxjESQhBWloCRypP9csetX5I4scqT/XLHrV+SCrLipHerv20UIru9XftooQWQTdMkEYOIrpJIBMUInQTkDJxBTcBbZVYQhBVJCEIIkRHX7hiERHX7hgi6/UPeO+ox5HcxIQvn4Yj1yoe8d9RjyK6Peu4+CIK8HZW5XST5RL/boP4xGXGV/W8t/ex+QRiJuk/wBeMjPLjT+URl2lf1vLf3tP5BBZXIhCEESEIhkekQWCo9YYHXAzECQASSAPX0iOQeWecYsENlAgHrEhabUoKKfOHyxPkcxkZiOR6RErmyy02NwoAAcgMCGADnHOI5A6nEQ4k8vOHMZHPwiFgB6KOgeSgEhPTMRKQcZGYEgdSBEQQTgHJ+SDYwOAp3KlUhK8cQzEcDGMcoiSAcEgGGRkjIyOsZLQdysdrdlJ3aACMcj15xNgYx4RHI9IhkcsEEQJB2Kw0WFgoYBOYEA4yIcScZyMdYAg5wQcQ7IDYqg80HCDgFQBx8nSJOBA4uBAz0JTyPzxGYyeApJ59OfL5DGIWzu140Yb101l0N3CUBzbXULVnH5OWqNYqpeYrJbeW2eAJZSWipIbdRxcXGF4HTn22F4BXV3iuo4vE8NoJtzYm3vPzXXSYxjtDQlgq5PD1mwJ4uN/mWXtLaFABQBBGCPBR+UdIqBpKQEoASnPQcsRjU2RdoXI72tQNYKBZ2k9btywLUKW2LmmaiHG6qtbykNIDHdILalttKeKSolIwD74GMlXGlSinjTxDBwDFeLYPVYfMaSpbpe2xt5X33srcMxelroRPTOuxxIv7vJVeEHPKASkYwMYhkHoQfGIBaD0Wk+PIx1jgLWK7YNF791EgHrEYl4k/CT88RyOXMfPGQRypKOIhwpyDgZERhA2KwNuFAADoIgEJCioZzE0QBB6EGMOaDysAW4QgE5PWGOeYgFoUAUrQoHpg9YjkfCT88ZO/KB22ylDaBxcupyYnxmIEgdSBDiTjPEMQaOwQgE3PdMDpDAOOUMjGcjER9PMcuvyRK5Wb9lDhHLl06RL3aOR4RkHMTZHiQPHmYAg9CDGAoloIsVAISnGABiIlIOcjrAkDqQIEgdSBESAdipW+tQ4U4xgRNEAQeQIPqMMgEAkAnp8sSG26W2soFKTzxDgTkHHOIgg5wQYiSBnJA9cR0gm/msaeygAAMCIcCcEc8H5YmyOuRiIcSfhJ+eBaCpBxThHLlDhGeLHOBUkcyoY9cCQn3xA+7GGta0kjZYunCMk4iAQkZwkc4iFJOMKSc9OfWGR6R88Sb6LGna3ZMDOYhwg9RmIgg9CD92I5HpEZafJZDrbqXgTnOOccWdp8jUZV6SqEpLz0k4gtusvIC23UEYKVJPJQPoMcviT8JPzxHI65BERIBN0J811i37Ks60/KxatqW3bAf4S+KdItSwfKc8JWG0jiI4jjOcZMdjS0hKUJAISkYHOJ8jrkdMxHI9IiRNyXHe+/wA/msNaG7gWsoYB9PzxL3ac5559cTxKVJHMqSB8pivw2naykX23uikJUMEHHXrAISMnHWI8Sc4yMxGJADYeShYA37lShISMCIkAjBhkHkCCekApJ6KBPrjOkWspHY6lGIYGc+MRyOfMRAkDqQIw4DkpdMDPF4wIB6iI5HTPOESHojt+VKUJOcjr1iIAAAAxEYRjSLWWLC9+6gUg9YFIIKSOURhGNDb3spXKgAEjA6RDgTkHETQiSwd+VLwJ5cukTYEIRHSFgNHKlCEjOB1684jwpxjGYjCM2F7qRN+VBKQkYAwIj1hCM3UQ0XupSlJBTjlEeEZz4xGEYDQDccoQDsUhCEZWUhCEESIFIV1GYjCMEA7FPVQwMY8IgEJBJA5mJoZ5Z6iMEA8rKgEgdBApCuR5iHEkgEKSQenPrEOJPPzk/Lz6RI+qNNuECQMYzy+WHCkY5RN0BJ5CIFSQcFQB9cQ9kKJGrndAkDOMxGIZAzkgY5n5IAg9CD92MtYALALJ35UYgUpIwRy6RGIZHTIzGdgsAIEpAA4R6IYGMeEOJPLzk/PDiT04k56dYagVkCygpKVJKSMp9EUu7SOPKuRGPVFUqBHJQ5xbfuv3D0LatoZeuuVw0Cq3RSKP5MXpGScQh6YDr7bICFL80HLoP3Ivo6GWqnZTRDU95s0eZXEr62KnhdUTGzWb3VxwQkp4TkjEO6Ry82LPNk28C196mltV1WtS0LisqnS1Weo6pSpvNOOrW0lJK8tkgA8YGPki8cEHoQfGLa/Dp6Sd1PUt0SM2I8lHD6+GqhbU07g5jtwVIptChwlPLOYmKQQRjlDiTy85PzwyOQyMnpHC2G65w7AKXu0c/NER4U4Ix16/LEcjBORjp1hkekfPGQ4cBYAspUtpTkAH54mAA6RDjRkDiTk8hz6xHiT8JPXHXxg0AbBZdvyo455iUoSTnnn1xN90eiIZHPmIBotYJqKYHMRKW0HqkRHjRgniTgfLESpI5lSQPlMCd7lR0jhShtAOQMcsRNwjlygCDnBBhxJGckcuvyRn0WLD6VGIYHPlEYhxJ5cxz6fLAnus2HHmhAJJxEClJAGOURyPSIEgDJIAjGwWNIKjEpSD1z88R4k/CHzxGDmjkrLCPwVKlCU5KRiJiM9Yl40cvPRz6cxziaBIJ3WXb8qHCPRFJ6WYmGlMPtIeZUClSFDIUCMEEeIIJGIq5HXIhxJHVSR92MaAVi4C63QbMtC1WXZa17Wt225dw8S25CSbl0rPpIQBkx2FDLTQKW20oBJJwOp9MT8Q9IiBWgdVoHrMZkdrdqcblRijbG3SwWCBCQAkDAiJAIwRyhkYByMQKkjqQIzZWalDgTnOIFKTjl06RHiSTgKGfRmIFaBnK0jBxzPjGCBwjQRuFNEpSk5JSOfX5YiCDzBBHyGBUkdVAcs8z4QvwVjTbdSlCDxZT16xMAAMAcogVoABK0AdOvWI8SeWFJPj1gAEtbZQCUpzgYiHdowRw8jzMTAg9CDEONAOCpIOcdfGMjbhHm4IcnAnOcc4jgcjEAtCslK0KHyHMR4k8xkZ6w5S+1kwMEeEMDkMQCknGFA56c4jkdc8owAOQh5ukIlK0DqpI+7AKSc4Uk/diVlmx5U0IgCDyBB9RhkZIyMxhRuowiGQehBgFJPRQP3YwSFkb8KMIgCDzBBHyGGRzORj1xlAowiBUkYypIzyGT1iORzwQYwCESEMj0iIZHI5GD0+WM3S6jCIcSefnDlyPPpEQQehBgUskIQgiQhCCJCEIIkIQgiQhCCJFNzp/v6RFSKbnT/f0iCLGTrZ/ZyvT7aW/wBAiO22r79v7YfkjqWtn9nK9Ptpb/QIjttq+/b+2H5IKD+F7dSOh9Qjtzf1lPrjqNI6H1CO3N/WU+uCqUYQhBFA8gYpFRPImIrPPkeUSQVwAskIQgqrlI5Un+uWPWr8kcWOVJ/rlj1q/JBYUjvV37aKEV3erv20UIIkIQgps5VVBGAPGJ4opIByYrDmAYLMiQhCCrSIjr9wxCIjr9wwRdfqHvHfUY8jufo59qI9cqHvHfUY8jufo59qILLeVbVdP67l/t0f5wjLzKfrZn+9J/JGIa6f13L/AG6P84Rl5lP1sz/ek/kgr1XhCEESOMtSQpscJypXD6ufP8scmKK+fAeE5Chj76Kpe1uf9XUSBe54H+gsKmzftUrk3T7prj28T2iVBtCmSLdadbqstcDs06syb6m0gsKl0JHeBGT55wTjn1jvPaP9pVcew25NM6BRdH6FqY1cFOnqg47OVtyn+TFhxCAhIQw7xZC85JTjGI1ldANw+pW2Ld1qJqdpLYUrqLeLNRuWQTTH5eYeR3Ls853jgDA4hwhCT49escjftu+1p3c1uwq5rPpXTNLalRaXOSci1LSc3LidaceSta+GZAUeFSEjKeXPnH2LF0Po5Mep3NjBonx3LS+ztegkm172vb0XyUOslSzA5mulIq2v+Vpu3TrsBfi/K3IdSt0tG0k2sM7oLps66q1TPc9JVx6k0SXM3MIMww24EBRAw2ku4U6oBKUgqVgRgte9kDaoOGZrtI2oW49ZSXVNiZeuObVwDIGFvplS2lXPp53rxzGXS/tzOl+1LYxpPqZqtLTVbo0xaNEo8nRpdtDjtcmnqa3iWCXPM4ShLqlleUhCVEg4wcUtF7UnVm+NKZ21tKezQqVY0Kfp81SpdmmMTTlPEnwKQ4gdzLhkpGVg8PLqcjqfMun+WKZ9PNLPh3js16Q90ugN/qi/tEf6svSs8Zknjniip6/wZNGosbFr1e89rrLvsb39abb4LOr1WtKi1Szr1oi20VugT5St2UC88DrTqeTjSikgKwDkEEDHPxjfh2pWmWzCqymn0tbk1qdrDMSyJ00luZTJStKZX7xycmSFFvi8EJStZHnYAjER7H+Lze5PW6SQVMSzllILraQUJ5TyeEY/g8SgCeeDzjoemNuUjcD22dz0zVWUlq5SvdvW5xclOgONuiQYWZRhfFkKQCw2AnnyJGI76r6WYXS5hrYqgE01NH4mgHfgG1+bXvutfp+ouJ1OX6N8BDaioeWauwAPNlefoN29NS1A1JteyNQNtM7JydZnGZCUetaqOVCcZdcXwpzLONI70eJ4DxYySkAR2rdH22d3bdNw+quh9P26WrdMpbc+1IN1CYup6WemwqXae4lsJlV92fq3D7454cxnPf0z05qN3W9fM9ZNmTt50Zp1mlVddPaVN01DgwtDDvDxthQGCBgdcR0/cJISDmhutTzslLrc9ylWVx90k5V5K5zz1z06+gRo0GZMtTYlG9mGWic0NLfFd8oke1tvt5LdanL+YYcPe12IXlaSQ7QOB+DvtcrXm/qhu+luNhG1eyQQUqOL1mTwgnAJxJ4x64vsvbtUbjsrYZovvHZ0ToM5UrsrblKXbrlffbZp6UzEyzxJmBLlSyfJePm2OSuvSLA/Y88tLzd3bkUzLEvNOCj0RaONAUArvHwTzzjMXm9vVLNS20WwGWmWmGzfkoQhtOEgFh7oPD0+sx6Hj+W8vnNFPl6mpNLS5upwe86g4XI3O1v1LRcDzDj38HajHZ6suOl2lpY32S02vt5q2K5/ZCM4KFaJtLbdT5q6FyaXq6io3GtuUkZgrUO5lyhkreTwpQoOrSgZUQAcc8nuwLtG7M30Ue4Kazak5p3qfRWmpip0Z2b8oacl1q4RMSzuEqWgK80haULBPQiPOOyO0p09c7PnTyVmbVt+pt3WalNV9L0shRqCnJlbSku5B48NoAAOcDkMRh07Gz/it2jWoFqUnDNFRSropgxnCWZecw2knxx3Yx8kcbGcsZcrqPFYMPpnQzUe7X6i7UL278cLkYXmLHqOrw2WtnEsVZYEaQNJtf8AWs0O/XtU9Ntl9cZ05plqTOqur65dM67S253yaUpTKwShc3MFKihSgCQ0hJOOZwDmLHNFu39o1x3tTqFrvohJ2Daz7iGnazQqu5O+1vHkBx+XcaQot5BypBKh1AIBizSz6FRtYO3Qr9H1JkJS4qSdSqwtyUnWu9RMCRlJgyza0KyHEp8klvN6YaSMHJi+vt/rFtVWkWhWoLdGo8vd0tcrtEROIaSHHZN+VccLaiBxKQHGGyE8wCc8uLn2GH5Ny3TVFDgFbTukmqow8yayNJcCRpbwdwuvrs3Y9UU9ZjVPOGQ08haI9Ny6xG+rtcFZeN0u4tGgO2HUDchbNAp2osrRKOzVpKTM+qXYqKHXGkJIfSlZSkpe4uMJOcdOkWI7T7p0B7VCxLv1k152oaR0+4bfrPtKJlx5c868whoO8S5pTbKwjzscKuIcufKPGLirU/XfY/3lk8txbzenctJJU5niLTM8003k/atpGfHGYw56PbvZzQ7YFqvodYdSmGtVL/vB2SIlc+UU6j+TNNzDyMcw49xGXQRzHE4RgpEdHlbp06XC6k0dxVMqRGJGucLMHNwDbjcrtM0dQRFiVO2ss6nfBrLC1pBefk7kX52WVbTLtY9NLR3C21tU23bX9NqHotMXezbVNrNNqpkfKG1uhlc4iUalinKlJJSFL89IBJGYyCdo7v0rewy1dMbloumVH1LXcVSnZBxudq65ASXcsF0LBQy7x5OARyx1jVx020NuXbrv3236U3oG03ZLV+1Z2oSzY4UyD8ylD5lzj3xaKkpPyhQ8MnMn7IYONNdtSFJBSLkqhOeQJMkcxsmN9P8AAxmbDaVjfEhmaTIdbjrsDZ179+dlr2DZ7xf+D2IVb36JYyAwaWjR6cLJnXN9Np2NsetreFqPQWKEiqUGWqErQGJzvVzc++FBmRYcKUlSipPvikcKQtRGEmPMezs3ya07327uu64dv1taV6XU4iQYrLNfmJxdSn+McTDCFyzQUhCSStziwFKQnBOeHWb1y1JvPVKc2S7fdbalVNI9BKNa1vtyE4tPftPSs4lImK1wjksgcbQT/wA2ltQPNfPdY0b04sDSLTeydOtLaXJUuwaZJMMUxEuQpDjOQrvise/U4Vcal/ZFWY0fP+TcNwHDmMkjL6qpe8tNzoZG02AuNi/zB4W9ZIzVX4ziBLX6IIGRh34z3uFzfyasWWx3tVbl3e7kbj0Jqui9t2DJyVPqk8ipy9fdm3ZjyV9ttKSyuXbCM8ZJPEcY5Z6xxN//AGusjs91fkdHLF0yt7Vq5penon66qZri5FukrcyWWAW2Hi46pI4z04ApOffRgS2L7jLa2rbktetZ7iaRPv0+2bml6RIFQHtpU3ZxCZeWBJGOJQyo+CELPgAbcNY7B1Uqmm9qbttUam/P1HU+5649LOvo8+fDCWlOzgBwUoU4+ppCeiUMJHLGI9Uo+imEOxn7+3TSeG0NBJ9qR7S42PJsBc+8LzCfq9iowotiOqqEjtRH4LGkNF/eTst9TQXU1/WTRjS3VWapDNAmrhocnV3JFt4vJlFPNhZbDhSkqCc44sDPoj12LTtkC0t7Q9tQwpI9xVLPJOQPqAi61DqVkjmhXoPWPkfFoGQ1ssLBYNcQPcCvqrB6l01HFK87loJ95Cg9yacOMkDMYCNd+2sVoDuh1G0Qu/QeSqVjW1UX5GZrMjXHFT0zwMlSFJlSwG0lS+7SSXMJBKueMRn3cIU26B8ExptXvZlu6gduI9Z9106Tq9vzuqbaZmWmEBbb4bllPJSpJBCgVMo5Hrzj0vpLgOGV81UcTjMkccT32BI3Fu4+ded9V8er6Cnpxh79EkkrW3Ivz6K6+2vZB097sZdi9Ns9OpdiOPJ75ym3Ep+pyzGThYacYS26oYJKQpII96TyznyurcTYVt7ep3clS2LgvnT5uhC45dNClFzk3Pyq0BSS0wnJUcHnnknBzjEYge3tsS0l7cdJb+TSafLXPT7tapkpNMIQ24JR5h1TjIIGS19QQR8AgHEexbLtx1h7buyc0f1n1cmZhq06PS35NuXYSFvVFRm3UMSzCCQFFZUEhJOMZJ5DEd5mHLmFVuDUeM4TSOjL5fCMesuLreRttx9a6XAcwYlRYtV4PilUHhsfiB+gNDbna44P/JWRVL2QHqJOzM9VLN2m0WZsiXcILsxcL7i0tk+aXHWZdTTZxjIyQD4mMq+w3tGtM98khXqZR7eqenup1GZamqnQpx5MwhyWUeATMq+Md40VApIIStBI4hzGcYlgdq1qVXLWnKJt37NGo1PSdtx6WQxSJZ5+WSt1WXEr8llu5K1lZKkjmSVcXPMWl9ig84ntBbrdYpYtsO2jcKnKeCeGSJm5RRlyDz8wpCR6OE+mNwzD06w6XBqqo+ICllpwHtLZvELuxDxc2NlqeA5+ro8XpacVXxiOckOBj0aT20bbrPlvy7SbSfY3LUWhVSjTuoeq1UllTNPoEm+lhDDAJSJibmFAhpoqSoDAUpWOQ8Yxe6aeyAqpXb2oNE1C2yoTbs9NNSzS7arbs5UCVqAHdSrrKPKFAkHgCgsjGExahrfS6drx22osjU1hqr2qvUCnUF6SmAe7mZGVl0KblzzGUKOMp6KBVnPMRthVDS/TSuVCy61U7As+eqtAw9QJh2mMlyjqKeAGWVw5a80AYGB0x0zGpYlQZcwDD6anq6Q1FRUMEhfrLQzVwGgc2PK2fDa/HscraiWhqhBBA8sDdAJc5vJJ7Kw/tBN/9a2S2FpJe1D0pl9RDdE6/Lqk6nUHKa7IJRLodyQhp0lf1ThKCBwkdTGLBr2Q7fQQgK2qWMpR4ikovOaIWBnmCZHzuQ6x7P7ILSg6XbbCnJCrmqXECARjyVrKTz9IAJGD1+7fxsqkZV7sv9FJhclJvvHSziJcbSorV5I8eaiMnoPGL8JoMv0eXKTE6+i8eWaR7CfEcwAA7bDmyrxiux+rzBU4fR1ghjhja7+TB1EjfleXdnP2nVxb6tRdRLJrejlA02YoNFl6u3NSVecqHlfeTKmeApWw1wAcPFkExzN+Haw6c7OLla0yt20Z3VfV/uETM5T/AC3ySSpDSvObEy+ErPeqHRtKScEcXURiz9j6JU5uC3BhR4s2fJcXy/8ACK48s0BotJ1o7bC4JfUanSNzSZvy5p1ctOthaHVyMvNGWCkEELCVSzRAIx5sd/V9OsFhzHW+NF/0SmiEmgE3JLbgaib28101Fn/FZcCpTFL/ANInlLNRbtYGxIHY+Sve0F7fe3bnvil23r7o3K6bW/NvJl/byj1Rc6imqUrh4plhbSVBoHqpsqI5+byMZ09btUVaZ6D6q6y0aSkrqboFrVG5ZaXEyW2qihiUcfSjvUhXCFhAHEAcZzzjAx7IGsS02bE2/wCo7FHpkreHt3O0OYmW2EpdmJNUop/hXwjKglbLfDxHCQpRGOLEXqWTcszV+xRnqpW5kmaRoVVJQrWvi4ktU16XbBUepwhsZPMn5Y0/NGXMLqaGgxvDYTC2Z5Y6PUXC4PY+vktmy/mDFKeursIr5RKYma2vtY2t3HoscTPshu90JJO1SyAPNHO8pkYJBwP1kcnzT68RersM7W26d5mvTWjdU0Ntuw5JVGnaqajKXE7PLBY4T3YaXLNjzuPGeLlg8ot69j1yCHrK3LOTMow4lFZo6ApaASk9wslPPmMjh5fKItC7ILKe0vv9KjkiUu4A48PK+UegZmyjl1keK0lJRhktJGxzX63m5cBf2b2Fv1LSMvZpx/xcMqKuq1x1UjmlugCwbx7Xe6zs78+0e0t2PSNHo1SotUv/AFTqrC5im0CTfTLpZl8935RNPEHumis4GAVqwcDAMYv9N/ZBrs1dEnJau7dZWhWc+vhenbfrqpmbkW+IAuBh9ltLoHFzwUqORgcxFru8ynyeq3bV0Sxr9YRVbXevO0qA9LP80PyBbl1lj7Ul5zI8SrnGUntwNN7Lmtl8pc7dv0SSuC3LjpTdJcl5VtC5Vh5zydTCeEAhkoWo8IwnLaSfeiOrwLKmXab7W4ZiFOZZq1oLnh+nRq+TpHf1XbY1mnHqk4hiVFOGRUhs1hb8q3Oo/oV0+7jebemim3e090Og2mlt7gtKZttmaqEwaw9IKkpB9KS1OISGHONviVwOBWFNlST04sVNoO/m2d2G2i8dZqRb8lQb7tyWnDXrYM4p7yN9ptbrYDvAFKZdQjk5wDmFjHLEeJ9jqiT1A7OO1rOu+nS1wWwZ+vURcpOI7xqZknJlxRaWFe+bV5QoY6AHHLEYHtOLkmtsG/jWbSfajVKnq7pfVk1i1JuTZd4fK6YJV1x4l7oTJOJWe/Pvu6X073n0OCZCoK747hTG2qKZxLXnZrmA2LXdgbXtxv7l2OO57raBtLiz3XgqGWLBy19ti3z3tf0Wejs3+0suLfVceo9FrekVvaXytv0mTqLTspW3J/vS8sp4FcbDSUgBKjkKPT0c48xpPa63hq3u8O2bbRoFb2qdvCq+QJuiduJ6TQqUa5TU8WkSzgTLtkKCSVAuZR04xGuntl1e1V0j2+7p57SylVBblapNBoFXrcq73aqDT33XQt1KOqS+QhgK/wCb7zn1jYN7CbSPRqkbeq/q7atXlrl1ZrM+9SbgPdcLtAZZWC1IIB5htaS3MFX2fEkf82cbNnnpzg+CMrsQdDrYC2KJmp1mv0glziDewubA839QugyVn7FcWmo8O8XS4l75XkAktB2aPXcK5jff2n2mOyeYp1lNUJ/UvWCoS4nGqIxNJlWKbLEqCZicmMKU2k8CuFCUqcWEkgADMWH6advhMNXjSKNuK24zem1sTqkFNTplRedfk2ioAPKl5lhovNDqS2SvHPh9ONrWbU+6ZTtZNTNRTpDO7gLho96zZp1qIDrhnDKSvDLhKEpUopZLaZjBSU+YrwJB953wbgt0+9nTq37Kr3Z5anWRcVKqLdTp9bl6ZUJl6UbOUuNFBZH1NxGM8RwSkEdBHZYX0swmGnpKeppvEE0Yc+YyhpY48WZ5N4ueeVwa7qTiU009TBOWmJxa2MR3a4A8k9itlnXrX+Q0r20X5uIs+QpN+0+l26bhp0v5YWJeqtKCVIw+lCylCkuAhQSfxxbP2cm/Gu76LL1NumtaX0bTOYoFWYprbEpVnJ4Tgclw7xlS2WuEjOMYPTrFnVgyGoVA7Da/bb1Mtm5LUuWl2ZW6emQrMo7LzLEqmbWWApDg4ghLakhPL3qU46Rhe2Hb6dwu0e09RLe0Y0ao+qFOrVSZnJ9+Zp0+8JV1LAQlH9bgjmjhPM/cjTsF6TxVmF4jHTMa6ohlDWvL7NLdvWxuO62/Gupk1FiVA+quIZY7vaG3Orf59vJZ8737Uq67O3+SWytOitAqNKcuKQoXuhXXnW3+CYYQ73vkvk/CojjIwHMHHWPUe0j7Qe4dh0tpPM0PTCiali4nZ9t1M3WXZDyYMIbVlJQy7xcXGeuMYjXD0k1fvXXrtTtHtWdRLUlbIvGsX1SnZ2lstOtJkyhkNpTwO4WMpQD53PnGS72Q4kLp+1tKiRmYraSR4fU2h/tjvndMMKhzBheGSxANkj++AFxBdp3sQfTtstdZ1DxCbAsSxGOS5jkswkWIGruFnPoGuc1WtrlO3Em3ZaWnH7J91xpAmSpsK8kMx3HfYzjI4ePHy48Isl7N3tIbj38VHUum1rSCgaZe5+Up82gytbdn/KhMFQKFcbDQTw48OLrGFWg9qnu9pe3Sm6JyO222ZiwmrOFvIrBp9SK1SPkymS+Ve8zwednOM/JFwvseNAbuvcu0k8SE0yip4vkCnADHR450nZhmBYjV1kbfFY8CMtffS0nggHy813mF9T5MRxmgpaV58J7D4jXM+UbdvnV9ye1QuU9oIrZQnRO3E0oXMm3hcpuB3ygpMqHu9EoJYpzz4cFeOXWMyzbnFhCiltXXBPyn/YBGlJuPubVizO101UuzQ60Xr51Zp96GaotIRJqmjOvJp7WU9yghSsI41ciOkXvVHtdt+m3i8rVG7ba7I21ac6vPcGkzVImphlAHeLlHlqU064kqT9SVy85OeHOYtzZ0ZdOylfgjWt1wtc5pkGtzrXJAJ7qrLHVkQPqY8aLnaZC1rgwhjW32BdwLLIv2lPaPV7YlcOlVHoGklE1JVclPqM847OVx2Q8mMu6wgJSEMO8QV35JJxjh8cxf5StZ7bkdBKLrzfT8lZFqKteWueqFbinGqcw5KJfWArhCnOHi4BgAnlgc8RrS9uzfltaoI2W6lWdPCp2nXrOq9Xp0xgjvZd5yRcQSD0OFDI8DF53ae3PWbf7JnQ2lUx91qVrUtZtMngjI7yXEh5QU8vAqlW8jxGR4x0rendPPQYQwM8Oaqe9rzckjS63uBHC7X+HtRFXYpIHeJHTtY5o7e03b3juvK757favTNy1mX0P2tP3dZVPJLk5VKo+3MutDJLi25Zh1LCMcxxqJwenhGTHYX2j2lu+SnVWmUiizVg6oUphEzUKBMTSH0rllHhEzKPpwH2OLzclKVJOMpGQYwc7C96mvu3fbtS7J0m2E3Pq7QJmcnp2cueSlJxSa44txWStTTS0ENp7trlyAbxgHMfk7BLE3A07tMrO1bO2nVPROxLiq9ZXUpV6iTbMhSpOZlZl4td842nhaDyGAArCclASOkbxmXpthD6SsZHTiAwNJY8yhxeW83Zfl3byWn5Z6g4n8Yp3SzmYSus5oiLQ2/ADrWNu62+2iVKUrJI6cxFeKDfEV5UDjHXPWK8fKkTiWAu5t7vqX081ttv13SEIRNSSEIQRIQhBEhCEESEIQRIQhBEhCEESEIQRIQhBEhCIYPgYwfMcrIaDyrJN6e+PSnZHYshdN9sVK47iqTi2KJQpApE1VHEgFSuJWEttJ4k8TiuQz0J5RhNpPshO6RcLMzcm2K3V2epwcXkFzumc4Cvhw2pxhLS1nwSSlJIIBMeF9s9UZ2+e0I0909r008zbErRKBItnJSGmp2bWp8pII4SopAyDnoI2jPoF6OPWZbWns7phYlQsahuMLplNfpjLjMithQ7pxpPDhC0kA8Q5k5znJj3ZuHZfwPB6GfE6YzyVmo7OLdAHFvVeFHEsbxnFqqCgqRAymIG7b6iV51em7/SrTfbXKbo9Q0XPZFhzFOYnmKfU5BUtVVuOjLUqJYkKD68HCT4ZUSEg4wgVbt/77eqNRuK3dpcgvTWVeLa5ubuCYS6yOoS+83LFhh3HVHEflMdo9kHXLWpez9ttmMzC5WizFUqlSmuFzCFPtS6EICk9FEJdUoZ6fdMebaJ75txNibcLK0OtfsyLtuzTJFut09T7MnUFS1daeZ+qzGAwQe+7xTmSSfP5eGO+yJkGgdhEWLS0gqHTlwDXS+GGNBte5tqcunzfnivbiTsNFQYGxNaS5rNbnOIBtpF9I81nQ2a7zdL96Wm8zfWnzdQoVUp0wJKs0Sf4TNUaYIJSFlJ4VtqSCpKxyIB6EEDGZrr20w0G3R6laI3doUzPWXblVdkHq3JV1Sp+YAl0uNlMqthLYCnFNtqy7hKCpWSeUWx9iXpjrxpXub1UbvPSLU3TiwKxaziV+29JmZeXU+3OIXLt8bwHGtCHXhxHJIUr4XK3e8bNt7UDtxKhaVzyUrVqBM6nsqmpd/CmpjupRDyULSrkpBLCMo8c/ci7C+m+BR45XU8zfEpo4jI0B17cbagdyNwqMSz7jE2DUU0J8Kokl8N1xa/kbHz5V1FseyDam7eEs3e22unU/T1boDztMuBb1QlmMkd6lC2UNOnAUSkKSOWM8xm/De/2pCdq1pbfb70107t3Wa17+p81VZScmay7TktS6Uy6mi3wsOFXGJjJCuHh4SOfhb72+diWinbto3fzdJpcpdsjerVHl51LAS6JN6SmXFs8SQCU8cs0oJyAOH573OyfcVXuz526TNVZRMuMSU9LM98kLUhtuemEITkg4wlIHL0R0WMUOAHB6PMcFHaNz3xvjLz7RaNjfkduF3WE1+OnFanL01WDIGNe14YPZHl5XWJr+qHtQSC4NqFnlIHUXpM4HTkf6z5HmOXXn0i+/ZR2ptz7vKPuJqtT0Tt6x3LHtn2/ZRKXA7O+2iuCYUGVFUujgH1AcxxEcY5Rie1OlpQdvOzLGXYSyNT6BgBpOSDTZMqHyDry58yY2kNdpJiS0P1qXLsS7ajaNXCuFCRx4knuuBz6k/djk9QKPL1HT0cdLQhslTGx4dredJc63BuDsuNkerx2slq5KisL46d726dLRqAFwbjflY+ezd7Sy4d9td1GpVa0joGmbdCp8nPNOSVcXPmc79ak8BC2GuHHD4Z5jHhHge7ntqpDb/uDuPRXTjSGh6qSdEmGadVaq/X3JJCKgVAvstoQw7xhtKgOLIysKTyAzGEvYPu4a2iaRbpbspE40nU+tW9SqFaUuSCsTi1ry/wA+XDLt/VMYxkJHPJBtm1Y0SvjSaS0MurUB+YTXb8o67uQw8lXeok3J7hbdeKvOU48kF1WeYC08+ZA9Io+ieDDHJ/jTNFNYNjbc3cQzU9wN72B+b6Fold1exL7VwCBxMxcHPP4oLrNafUrfav7WuxNJNIJ/WXU6tSlo2XJUxmoTj6xx90FpSUtNpAy4sqXwpAGSY1dd+HbFU3dHpLqHoDYei89b9k1YsJFdq9V4Z5HdTDbqFJlG21NjiU2kYU4BhQi83tza/WqftM202pJreao1Sr8q9OhB8x/uKcpTaVj0BSy6DnkW/ux0SraT6fWB2DdauG1qPRmK5cFBkKxWamhsB+cmnqszlK3uuG+TISTyCOnMxoXTnL2F0FNSY1XRmWSao0MGqwYA6wcR39y3TPmPYnXTz4XRyCNkUWt5Lbl1xuArF+z97VJWy2wJjSet6OIvqz5utTFYmJ+TrCZebl+8CUqbQwtstKIKCRxOJ6n5I2vtuG47S/dNphTNVtJK5M1CgPurln2ZhHdzdKmUY4mJhpWShwZB55CkqSpJKVJMYL+zy0hsDWbsmdeLY1Fo1Pnae3VrjnJaZfaQp6kzDUqhbT7KlD6m4haU4I9JHQx1f2PHdFcVVtyNpPCYNAdp9Hqymkkd1KzXE62QAOQKkKx6mR6I5/VLLWF4nFieJU8ZinppWtdY3Dw48jy9w9y4HTfHMRw+SgoJ5BJBOwubcWLSB3HvV8W2TtTLm1/3n3HtVqOi9t2vTpCarcsmuMV92YeWZFxSApMuqXQAF4H2Rxk9cRze0K7VmmbM9R7X0qs3Tiiar3rMSPl9XYmauqRbo7Lik9wlSkMulTjg41FOBwpDZ58cYJNumuVobae0N3C60Xm7x0mhqvd1hjGHKlNqmFIZlWz4KcUUAHwHF6Ytb1ltTVzUqxZre3qtPcc1fN7TdNlkuIIM+ptkrfebJ5hhrDcshP8AAVjoDG0U/RTCH41E6ZumkLIxpJN3yvvexv2aLla5UdWcVZhLmRO1VOtxuPwYwbb+/sty2gbtqtV9iMnvGcsWnNVRyyDd3tCmfWWAsI4vJ+/7vixy9/wZ59I8c7ObtBKvvltTV26Lk03oWlDFrTMmwoy9aXOtvodYW6pxTjjTXdhAQQTg5wefKPK7KCv1DynLSnjX9BhwgDln6gY1t9ItZtXdLdlG4e2dOqXUZW0Ltuuj0S5bil3OHyKW8hWRJcP2ImMKQpfThStJ99GgZd6YUeKUdbHC0MlZUCNjrn2WFzRb3+XmVu+Yeo9Xh1TRvn9qJ0Be8Abl1titg7Tjtab73CbrHdvW2zb7QL7tEVBTSbrnrhflUmlsqSH6itlMssIaH1QN5X9Uy3jBXgem7/e1Ql9ml+UbSugaLV/Ua/J2UbnUTE9MLkKb3ayRwsOJbW5NOAgBSUJwkqwoiPz+xV0a0RsvajTdTtPatJXXfd0LWLqqPdcDtMmGVFIpYRnLbbOQR4OFwuc+IR1bfF2nejmiWulB0jsrb8xuP1zt58LQ/wAKOGgTsw0My8ssIcdXMKbOVpbCQnHMkhXD1pwPDZMzOoMPoHTQwAgtLyxxcNnOefwQD22B+pdwcVxCDAxW4hXCKWYg6g0PAafkta3uSOT2VtmnXb71GUvCRoev22tyyLfcW2JicpFTecm5BtX/ADqpOYZbK20jmooVxAcgkxfHv77TlWz6hbf7qsHTe2tYrdvuSn6jKzMxW109LEuyiUWhbZSy73nGJwHHIjgMYIu0o3T60bmLY0uXrFtFuLb45SahMeQ1melJlJmg4htKmUqeaRxAYS5gEg5HPxjZU7NRg1LYNtOenGkzLos2UGHcL4RlYxlQzgcvmHojuM55YwnC6ajxmaiA1uc18QkJadjYh4va3JWvZNzJimJTVOFxVZJawObI6OxBuL3YbX5WGM+yG78UAE7U7LSglOf+Okz9l0PKSz058ucX/wCxTtR6xu+Y18ql06KN2HTrGocrWlt0Wov1iaqaXFTCVtobLDaitHkx81JJPEOkYnNQmZf9XfkmDLMmX+iNTEqbKAULSae3yIORgcR5cupjaa1c1M060C01vfV+/ppm3rPoUmuan3mWApxacgJbbQMFbilKSlCPslLA8Y4vUfDMBpKempqDD/v1Sxrw4PcflEXYAb3J4v8AsXLyFW43WS1M9dXXjp3vY4aQ29uH37AeS167g7f2+Z2s1d3SrajJVSz5ReO/qdZmDNhvoDMJl2FNME4JwFrPPocGMimwXtTtON6tbnrAm7MndM9WGJQz6KaZtM5KVOXSQHHJSZCUE8HEOJC0g4IxnniwayO11vitOXejax2ddYrdkrqDsxOuU5h1xTs28eIuzQk5ctpdcBSpSCSoHPMjBiwvs87hqlc7Wq1LgmbLc0sqFSuS435u3cLR7SqclZpa5IhQBw2ocOMDBRG1Yl04w+fDapz6D4q+Bhe0ibW4kC9ntvt+xa7S9QK+DEKcMrPjDJX6SDHpAF7Xa61it0tKstIKQD0PriynflumqmzPb3V9cqTZUhf89LVWm0xunTE8uTbUJmYDZWp5Dbihwjnjg5xeowChsJWEj5BGGnt0K5ISWx2o0p55sTVQvGhMMNnH1Qtul5ePUlsnEfO2QMLir8ZpKSdupkr2Ajja+/Hoves84hJQ4RVVULrPjY4g+XkrBj7Iev1PEpe1Gy+E5x/x1mBxY68/I8HHj6Iyu9nHv2rm+63NTrgrmltJ01XbtTlpECSqrk8iaDrRX3hLjLRSQMeBHPrFje2igtyfYXaoT07KsszE5aN3TSXS2kFKe/fbCskcsFpWD4cOfRH4nsekJb0+3MlTYQVV+k8Y9P8AWysczzI5/dBj2rN+XMBfg+IVFBSCOSmmbGDqebi9uCbLxvKWO40zFaGmraoyMniMhGlo9e26uq32drnp9tDvSa0mtGyl6uasSrbTlTYVO+SU+i94ApDcw8lK1reKSFcKEnGQCQTgWu7eu3uty9b+pVp6+aSSWmFEn30SjddpVVXOMyS1HkZph1ttxDXTz0cWM5KQOcWK7JKLStZO2Hu2q6hU+n11bdfu24W0TjYcQZ2XUoNqIUCCElZIH2JxjpFzvsg+w7Xk5fbrf0rR6bK3TUJirUecnWkJQqYkm2GnUJcIHncK3FYPM4JT45juqTIuWqeupcs1NO5888bXOm1nZzmkgBvFlwanN+Pz0lTmCKYMgikc0RBo3a0gXLublZst7W52f2n7a7m17otqUzUByQmadLtU96oql2ppMzMtshQfQhwgAO8WQDxYjBufZD9/AEK2p2Wnwwb0mAemcY8jzn5OsXF7wK7VLn7Dmwa5WXXHqk/RbNLq1++UUz0ugE/cSmPS+whkJaZ2U1RTsrKOOG/KsAotjzB3MoeQ/wAY/PGoYLgWD4dlyfE8RpRO+OoMQ9pzdgB+KtlxfGsXxDHYaHD6gwMkhEnAP6fmXS9mHbKXdur3Kac6B1Lb7bFkSNdM+HKoxc782uVMvIvzOAyuWbCiSwEnzhjiz4Yi+ffbv+0r2Q2zRHrrp1SvnUCqoeco9tyTqWlTKUe+emHVZDTKSQOMgkkgJBwSMBG0VsMduXV22khITfN7o4QMeb5FUuQ9XQDlyjhdqi39ETtVbOse6Ck22DZtICHU8SFSj7yHHWwM8wVTDyTjqXP4MbNVdNsHnzHDBHCYqb4sZ3Na43JGo2udwDstbos/YvFgM1Q+XxJxP4Ic5osAbC4A2O91cfZvsg6pPXNJp1F21UiTsxxxXfP0O4HH5xtoHHmtOsoQ4eR5FSM45DoY2K9KtT7O1l09tXVHT2sIrtl1qSbnqfNpBBW2okYUDzSpJBSpJGQR8kYyO2L0s0/mNg99Tpti36ZO2rMUx+gOolkJNOxMoZCWuHBCOBxQ4R14ckHAjrHYW1ydm9lNSps+ubTI0686qiVDpJKGlBt1ScnoEqUrPoJPTMaPmfBcGrcBGOYXB8XLJAxzdWq9xsbnz/Wtxy5i2L0WMnB8Tm8cOj1NdbTYi21vRWdXT7IHv22bnuS20bWrPmm6fUpyQQ6u8ZhCnksvuNd5weSHAPd56kDPWPRtvPblXprlrnpPo9Oba7Vt2XuavylFdqDN2Pvqk0vKAKw2ZVIUoZJCSRnlzGcxaF2NbbU92hGtj/k0u/JGm3FMpJbBSSaoeFR68/PxmOLrSw2z29NMQ2jgCNR7YCEgYSgGmyBwMeGeI9Opj1WpyXlv45NhbKKz46Yza9b/AJVvK9l5nTZtzAKeHEJKslklR4Rbpb8n32WantJe0Dr+wuX0hmqHpfSNR3bpfqbTgm6w5IJkkyiJcgpKGXeIq8q8cYCDF1lqa7T9x7T6XuSetaUlanM2K5eRpAm1KaSsSSpnyfvygEjKAnjKfHOIwmeyJGyqn7SEIJ41TtypBxnn3dP8IsztrtSN3VG220jQunbeLfnrDass243VjIVHjckTJFkzPEPqeA2pS88x5saLg/SYYnlqir6GNolc94eXPtcancA+i3rFepTsOzBWUtY5xjaxugNF7HS1Zq+ze7SO4991f1TotY0loem8rb1MkKgy7KVlyf8AK+/ddRwlK2WgkDuuIKBOeLwjpk52qdzS3aCt7K1aKW+ujqu9q2Bchr7nfqStkOd8ZXuOHi544OM+9zmLB/Y8gbF/7mg0Uqb9ztDAKfskh+YAP4jFtOrF92vpf219y6hXjU5WjWtQ9SEVSozDp5NS6JBBKh/COClI8SeojuHdNcL/AITYjhrYCWwwao2hxNn6W6ff7R+uy6WHPuIty/Q18ku8k2l5Pduo3+gDf3LPT2iHaO0PYxI6f0umWfI6k6i111b4o79TVJplJFHJU044ltw4K+FtKeEcR4+YCTHg1x9rjdFC2KWHvDRoZbr9VrF5uWsqhKuN5LDLaUPETAmRLlRP1H3pQAM9Y19dw9W1X3iSu4PfteDb9KsuTuOk2vSZZaSUJbmHCliQaV0AYaAdWfFx8g/XAY2T+xQlm5nYZZRfaZea90NaUAtAOFd/jPPx6j7pji5gyHhOBZfp6uoj8eojka2X2nC506nM24O4FxvsuZgGcsUxnHJqWKXwoZGOdH7N9tVg/wBxtssdh9kN6gIAV9KlZjXIKyb0mB16HnJeMXkbDu1uuXefr9K6LVjQu29PpVdFqFYFRlbjdnl95L90A33K5dsc++znJI4enPIxp9slKyst2ielLUsyxKoVSbcKu7bAwo1E5UMeOABG0brFOu2XpDqjd1AlZeUrFNtaqzssWmkg943JOOJ/8SU8o4+d6HLtJhNJPTUGmSrYS1wkcfDOoD5Jvq5t281LJ9Vj1RiVTDU1uplK8B40AB4tq2+hYht1XbUWro1qbVNF9CNMXNdLrp0yuRqM8uecZk/KmyQ4xKpZbcemVoUOFSgAkEEZ6R+rs+7Zy0NeNTqXotrLpgvQ/UCpTZkadMtVAzMi9NkebLPd4225LuqIUE8SSgnA4skZwb9mzuB1Q2+X3qTqDpntdr25S8n6dLSz83LtzDq7fbW64444pTTa+Hv1YOVYJ7kgEnlHbt69T3V7ttWKBrZTtjmrWkV702nssvPU6gT7yp95h5T0s84ruUkONHGM8zhHwcRvVf0iwaBz8LfAGhjL+OZgDrA4Md+PS31LUqbqfi0+nEmTF2t/8j4ZtpJ5D7bGy2nd8O5yr7PdvFxa20qypC/ZuQmpKURTpieVJtOd+9wcSnEocUMDngJMYOleyHr/AFEoVtOs1SsHzPdpM5PyY8izn0jqIv8Au2CqzrvZu1R2tl2Sq03OW+HG3klLgmFL4lIUDz4gUryD0wcx4V2c8hKL7HfVl9+TlVueT3uocTCOiSsAgY5cgMeuPPMn4Hg0WXxiWJ0vjvdUeDcPLLAi97Dn/W633M+MY1LjfxLDqkwtEHi2LQ65vxc8K6zs3O0MuLfi/rAzXNKqLpym2TT1tqka05Pmb8oLwPFxstcJSWPDOY86pfan3PUO0Dd2Tr0UttFITcsxQfdD7fOl9SGpZT4d8m7jhz5pHD3nj1iy72O0T3+6biySWrfJJOTkeV8+XpyYsE14unVmyO1s1WuvQm01Xzq1IXxNzFEpAlFTXlzwkyFJ7lJClAIUtRwRgJJjYYumGETZhxOgjiAZHFqbd7gAdINySf07LW5eoWKw5foK18ntvkLXkC5Iv2C3Y5clCHCoownlyGMDHQ+qLH9/27up7LdC2NZaPYdK1HmHq5I0kSEzUlSTeHir6oXkNue94SccPjGGCb7Xzfjt6vO15Xdttiptv2vUVFXkyqNNUecmGEqSHXJNxxSm3Vo7xGWzyOeoGSLq+2Rvi3NTezisXUez6gKtateuW36xTZnGO9lnkuLQceBwoZHpjzvBul1RR4vQMxRgkpqhwF2PuHActuOCvQsW6kQVOGVr8MeY6iBvDmWIO29isj2yTcrU93G3a0dc6tZtPsSaqszOMqpstPqmm5fuXi2CHVttlRVjPvcRY5tC7Uy59zu7S6ttdS0Wt60qZTvb0JqzFedmHVmRfLSSZdTCAO8wSfPPDjxjDPtF7S/ddtu0PtbSbSzb7QtQbSkHpl2VqTtMqDq5guzHEsBxhJb81Ssdc+mP1+xorU9cfaL1Gu1KTEhVJ+k3JUX2EtKQmWdecU64jCvOGFuLTg+gR6BX9GYqGlxasrI2mNjT4Nn3Ld+9j5C260bD+rElbPhlLTPc173DxLtsDtvb37rYE349o3phscptCpdUodR1B1UqzLk3Tbfkn0s8EuORmJp0g90zxeaMBS1EK4UnhOMV+n3sg+Ym7rlpLVzb1IUaz3lgPTdv15yYnJFo4y6ll5psPgcQylJSs8wBnlFsO+ajympvbQ0mw72QzUbVcuezaGqXmhxIfkzLSjy2DxZBQsvvDhIxl1XUmMrPbdab2PM7KU3ILfocpWrbuKme1LsuyhpUu24sy7ku0UjKUlCwSkcsoSrHmxx8Hynl6hZhtBXwOmlrW3c/Vp06radI78i6sxTM2PVD62voqhsUVI6wZpuHeeo/oWUCo6025Pbfqxr7p89KXhbCLXmrmpi+9LbdQabllvpSVAEo4uHBOCUkHqRGu4x7IivtMrLuDanZSEFpK/OvWYGAR/1Pn6/GLtuzdrNSqXY+6hytQfcmGJClXrJSnEfeM93MrSgDwSnvCkDwAi0/2PBLS8zVNyKHWGHFe1tDI42wcc3c/PyH3BHXYJk7CsPpMVnxOm8c0j2taA8t+U63I5XZYvmjE66qw6HD6gw/GWOLiWA7gXGx434WSjs6e0sq++Ora0yVy6UW7pRI2lIU+dVNS9ccn0zQfXMBfGpbDQQGxL8RIJ99Fmuvnb4Wzat81a2NAdHZLVO3JNxxpVfq1WXJsz/dg8bksw224pTPLzXVqHFnkOgjLDv4n5q0tku6qt240KVVmbGqqWXZdHCtBLJTxZHM44ifnjDp7H8sG1Jm29xuoExTKPOXIzUqbRZWZfYS45JSoZdcWltRBKQtahkcubQEcPL+HYBLQV+ZqikLoYXNa2HWbDVYXL+SuXi9fjjKuiwCOpHjStc50ugW27aeyvc2HdrRp5u+vBvSq77NVpFqy6yt+Rk/LvLJCtJQniWmVeKULDqUgktqQCcHBOIy/sqSor4cgDljEaeO6G3aTo/201mfQ+kpSgy0xflp1FUrJNhhCH5lUuh9KEgYy5xLKlDIy+oeMbhkujgLgwPX90xrfVXK+H0UtLW4WwsiqoxJpcdWk8WB+hd/0xzLWV0U9NXu1y08hYXcX+ZcmEIR5WvU0hCEESEIQRIQhBEhCEESKbnT/f0iKkU3On+/pEEWMnWz+zlen20t/oER221fft/bD8kdS1s/s5Xp9tLf6BEdttX37f2w/JBQfwvbqR0PqEdub+sp9cdRpHQ+oR25v6yn1wVSjEvEkeMRJAGTFE8yTBZAKhCEIK0EJCEIKlI5Un+uWPWr8kcWOVJ/rlj1q/JBFI71d+2ihFd3q79tFCCJCEIKTTYpFQLwAMRThBSO/C5EIgk5AMRgoEWSIjr9wxCIjr9wwWF1+oe8d9RjyO5+jn2oj1yoe8d9RjyO5+jn2ogst5VtV0/ruX+3R/nCMvMp+tmf70n8kYhrp/Xcv9uj/OEZeZT9bM/3pP5IK9V4QhBEjiLQsrawcpCwT84jlxTDYBBBVmHoeFE7EOAuf28rUi7KXT7Ua3u0hvesXJYN/wBDoy5e7gmenqHNyzDilTaygB1xtLZyACMHnnlmPXe33sS+7vv/AG7uWlZd8Xe2zbtYbdVSqRNzyWVGZZIC+5QsIJA5Z5nHKNn7uRyy46eeTlWc+uJRLgHPevZ+2j1t/Vyd2PRY6IAHsZo0322aW395vdeVHpVD9pH4L4x0vfrLrb/KDrfUsF3aJbWNVNxPZ87cpfTC36nWr5s+nUarOUEoDczPsGkpZebQ2vB79HGlXAcEhK09TGP/AG+7+t/dt6LWntB0t2mVSoXdIUsW1Sau/RKkw7KM4LaH30LSlkLQlRUXVLSkkA8J5iNs1ck04AFreOOuFYz48/lzzz1ioqVbUlaVKcUlQ4VAnqPEfjji4P1MEOH/AGvraRk7A4vbcuBaTzuDvvdcnFenL5q8VtPVOiOkNdaxuB7+NrLVU7B+wb9tHcfrDNXZYl92tKPWf5Oh+q0Wak0vOeWpJSHHG0oU5yJUEnrnGRH6faLbOdyugG7l7fFtftuuXLTZmpouJ/2qlFTUzQ6kG0ocD0skEuSj3CpSlJB98UnnzjaY8nTkEreVg5HEskA/diYy7ZUpYBSonOQcHPrjmTdY6045Li8ULWiRojczlpZYAjf3Li0vSemZg7MJ8U+w4va/uCTdawWh3aP9pzrrrppxTbf23y0zaMu+GLgpEnb85T5Sdl1qAcfmJ6dKvJ1NDKkBKscWQUniAGwtrhLzc1oRrBLNMOP1B+1Ko22wykuKccMq5hKQkEqVzCcAZP3Y9p7pOMecB484BpAII4s+v/fEahmPMtNWVMU1JSMgbHbZtzexvuStoy/lmppIJIqqqfOX33dba4twtY7sALGvi1Ls3FO3XZN6Wk3MUWioZXVqPNSIdUl1/iSgvNpCiPHhzjIz1i6Lt8lKXtH0+BBSRfMkkc//AJ3e6xnO7keK3VetZ5xiA7aLRnVXW7bTZlsaQ2FcOolyS93yk89JU1oOOoYSy6lThGRyBUmN+y7nUYpnSnxmrAiu5t99gGi31rSscyX9rcn1GEUzjJ7LrbbnUbrBxt33m799qu2u27KsLR/3R6V3AmbqNq3C9QJ2fXJB5a0Ohh2XV3WUOJWoNvDIPpGBF8vYi7RdXrT1BvrdBrBadftCmzdIcpVCZq0spmbqD77odmZpTSsKS2AhSAVAFRWTgYIjLN2Z2m15aYbKdD7H1HtiqWfeMhJTTc9TJ1PdvS5M46tHGgcgrhUFZ64I5xfwJZni7zCyo+JUc8+fKLs59U2n49hdDTsZ4zyHyNNy5oNxb9ve5XCyT00cDR4jWTuf4TQWsItpNrH51qtdohtO3M7dt5C98G3O2avdlGmqo1cazS5Jc85Qql3YbmG5iWTla2HhxEKQCCHVpITw8Rtt1Yv/ALQXtW7u0203m9F37WpNImHHWzJ0Wdp1MknHOFDk9OTM6okqQjklCTnJICcqJG5x5OjiSolZIBHWIJlm0klJWOecZirCOtU1NHC6SlZJUQN0xyOvdo447rmYl0binllaypcynmdqkjA2cebX7LExu/0PXpL2TOoe3+y5Cr3RM0CyZCjMJkpZcxMVBxuZl+8WhpAUtRUorVw4z6Yw09kLsVunUPXz6NOrlhXLblhWM41OyUvWqW/Jmq1hQCmAlt5CVOIZA71Rxw8YaAyeIRuAdyge9JScYyORiTyVvmeJ0rz74rJMa9gnVOuoMMqsOiaNVQ4uL+41ABwA9w59dl3WL9MKOtxCnrZHezA0NDLbHTu0k+nktTfdrYOoE92zdqXNT7BvupW2i6LTeVU5eizbsmEIYbC1GYQ2WwEnIJ4uWDnEXddv3aN43bpvt3ZtG0bsu6Yl7iqjj6KVS5ieUwlUoQlS0soWUpJ5ZIxmNg7ydOQSt0kDA87H3eXjE3cI5EFaFYCcpODiOTF1XqGVlBViEE0bC0C/ytrbqmXphE+nrqcykCreHE2+T7lr2ay7D5vc72X+3ScoFtT9L1/syzGJyky70spibnWeDMxTXErCVBSwApCVADvEI6BRI7X2NG6PU+t2cjazrhZmpdFq9CZL1pVir0Gel2pumJVkyLj7zSUhyXBwjiVlTfmjm2c56O4RgAqWofKesUkyiEqJ76ZIKeEgrOPXj09Pm9cddV9RZqnDJMLqog5jpDIwk7xlxuQD3C51J08jpsQjxCmlLHBjWPAG0mkWBPkVoUaH7KtX9xu6OU0tesfUC0Ldn7gn3atW52hzcrLyFPQ+tbzgdebQkrKMBCc5UtaeoBMZgu3H0dqFP012a2HpHp1dM5a9BFbpzElRKS/OCQlUy8k22hXctrKchJwVYKiDk5JMbKvkaAeTsxw+IKyQfXmJ/J0pbKELeQnn71WD8/zxtOJdc66pxKlxF0Qa2mFmsvsTp0kn1I+ha7h3Rajgw6egEpJnO7rbgatQA931rEvfGpGpO33siLf1HsiZfszUqg6d0ZcouakQp2QePcoUlbDw5K4VEFKhkGOh9jjuw163V2lrxVddbxlbwnKHW6dJU1bdOZk+5bclnFrGGkpCwVJSQrn0i/He3oldW4zbBqtofZs/SKZXLhlmJFqbnyoMyoD7S1OK4ckkJQrzR74+Ij8bZPsn002T6czdmWLOVWvXBVH25+4azOcnqtNJSUpWGgeFlpKVKShCeYB5kmNfkxzDJcAqWyx2rJpi5ptezDYkX5G67aHL+JMxumeyS9LDEGuHF3DYG3dXnOgBlefQY0gt1x1Tb7WHVGY0QkHapq7L395Zbss3wlb84y0HglKFEBeUtOAp6kZAxnMbvcz5rK1DA9JJ6RrCo2r7jz2y0pra7ozeitJBqIqpquHuU+RCU8hdQHirizjjUkDl4x3fRDHoaCaumlcBaB4AP4V+B85XUdYsMnq4qOKG4cZmkkb6QOT8yse3P7hd+3aF1WwtIrh2+XDR56mTrj0tSKPbdQlUvzy0d33k27NlSUJSAefEEgFRHF0jM1uY2A6lVDsrdMttOn/d3LqjZTchWkybCg2qsTaC8qaYZKjw8eJl7u+LkpSEjKc5GbluUbWkKKlpyBkpUQCfzZHSOSJdKUhKVLSB0xyx1/PHCxLq7LIKSPD6dtPHTO1tAN7u7k+/9a5uF9Ko4xUurp3TPqG6CSLEN7ALUV2sb8t9O3nSW39plibQ6rcly06Zm5SjPz1BqLT0st55x0pmW0JDbpS44vz+NKSAASrHEeV2Omm2rdqdoDc9R1LsK+qFURbVwtT8/UqNMsS7s2ubli4lL62w2slZcKQDhSeYJxG2/wCTIyCS4R6CrOfX6fuxDyZOSe8fPTlxnHzfcjn4n1ibNBWxU9CyJ1W0h7mk3ubkkX8yb2XGw7pRLDPTSz1j5W07gWiwAAAsB69lrM9qrsh1+oe4qkb2tstBrV0TgMjUKqxSGu/nqRUpRP1OcRLgfVmVtpAXwgkHOQQrI6HYXaddqJq/qLppb9m7c2p92RnmzVabK2vPSaK8zyStE1NzZLcmMcS+NJSEqAyFAYjai8ka4kqBUAM8vDn/AL5iKpVpWQQrhPUZ5GOui6qeJQRUeJUjKh0TdEbybFotbcfhW7LlVHS4trJKmiqXRNkdqc0cF3K17+3atq+L50l2z+5+xrurlVRW56YnJOlyD9RVJEybRKVqYQvkFZSFnAVgkeiMgGzWj1il9mdotQapR6vS621peWHZKZlXGphp3yR0d2plQCwvJHmkA/JGRES6AoELdAxjhCuRgqXScecsHi4s5+SNZq85ySYRT4T4Y0QPLwe5Ljcg+5bNSZNZHik+KeIS6ZgaRbiwtcLVp7BSxL9tLXTX6oXRYl82rJvWjJNsPVaiTck26sT6zwoU82kKOOeBk4wY6/v12rbntqW86b3u7cbUrl221P1Y3Al6nyKp00WdW2ETMrNSrYLhYdwo8SQQe8UOR5xtbeTp5ee8celZPyRSEjLpUVpSpCs9QcHpjHq+SNnf1cqzjUmL+E0+I3Q5h3BbYC31LWD0kpThEWFmU3jdra7gh173WmRqpcvaA9rNf+nlo1DRhVpUiiOOJYcl6LO0+kUvv+APTc2/NklxQDYwhJVjzglOVZF8XaV3VuN0P0t0q7PjQHT+vXZpXM2JTqbUaxTbenZ2fnFMuBpTPft8TLXe90laioZwpWThXLZWEkwMclHCuIZOcH5M9InMskjAcfT8oWQRHIk6ug1NKWUTG09NcsiBNtZ31E9zdcaDpIRDUeLVOM9RYPktuW92gdliW7H/AGq31tf221M6oUeZtvUK7K77eztLfILtNl0toYYadxnDhQjvFJyeErIzyjEt2TOnuolvdotfNfr2n9+UGjmSuopm6hRJuVl3FLmyUpS842EHIGRg8xzGRG2f5G0M4UsKzxEjAJPpOPuxU8nRzyp0gnJBVkH7nSOnZ1PrC6vfKwOdWizz5Wva3uXeDptTNZQxRPLW0hJaOb38/wBK1ou1s2Wa8y+v1B3r7dqDXLnmWDT5mqy1JZ76do0/J82Z5DAypxtQQ2FcIJHB0OeVkut+4/tD+0lpFoaAzugM9LysrPNTzzVKtydkG5qbQktpfnZibJQw2jjUopBSkdcHAEbmnkbHeBzCgsHOQcH5x+SImUYUFJUgKSeoPMH7kd1l3rJLRU0DJqSOWanuInnlnl77Lo8a6QR1VRNJDUOjjnsZWgbPt+hYCdeaxqB2b/Z26abWdIKTeN765VuRnJSZq1v0ecnGqSp91bs/OpcZbXwFK3y0yFYUfNOAE8uk9l5sbqmlG2TWrcXqVas/L6rXbbNVkKLS56UWJul0vuVg8bRHGiYmHEAqHI8CEDHONiwSqRgJdmEgDGAvry6n5enzRP3KcY4l9cg55jlj/c9Y6L7pFR9r5aJrAHTP1yPv7T9729Bdd8enULqxlS+QlkTNEbLbM2tq9TZao3Ym6CTtyTO6bT7WrTK7pGy69aEjS5tmtUWak/KkF5aVhCnm0BSwFcQKckFKSI6LtxlteOyx323RYFcs3U+9dDKhNs0ysVCl0CdnmZ+kuKJk6ogstrR3rHES4gHjSA+nn5udvFUq0oYJdJznJWTg/JEfJ0ZPCpxAJyQFER3db1kqampqpamEOiqWBro72ALQAHA+e1/fbyXT0fSOCnpqZkExbNA4uD7bm5vpIvweFq99odtP3KaD7vGt++1i3a1dVMmpxivzJpsoqbepM8lkNvpflB57ko+0CFFKcpDiwSCoEfiz3andphriuhaf6K7ZH7RvJ19px2ZkraqLqnSlYKmyZ3DTDSyMKKiVhOcERtNmTZKiscQcxjiz53z9YiJRoJWjzuE9QDj8nWKqfqrG6nhjxChjqJIGaGOcSNhwHAfK5524Vs3TGRtTJLQ1boI5Xl72tAuXG3DjwFj73fMam3T2dmtDN6Wk1IaqztiuIqVKoilz6G51QR3jUuUo43RkqxwpOOYycZiwPsE7Nu609JtwyLqtO7bReeuaTcYZqtOmJJTqRJhJUhDyUlXMDKk5EbAQl0JShILgA8eIknljmeufl6w7hPDw8bpHyqJjV6TO0kWD1GDtiAbM9ryQTta2wHl862OfJzX4nBibpCXQtLQCL3vfcnz3Wp5rFp/qDN9t5R7qlLCv6ctZN90V720RRZtcklCJNsLV5SG+6CQc5PFjORFxnb+2Xd9303bUm0rRu661MTFZS8mlUmZnSxxNtAcYZQspBwcZ64jY4DKRw+c5y/hHHT0dIgJdPm+e6MZ6KIjZIurdS3EKHEPBGqkZoAvzYW3WuS9KYHUVZRCU6al+o7cb3ICsLselVtvs4aFQ3qdW264nR/yVUkuWdTMh8UspDfckd4HM4HBjORjHhGI7sALFvezrg3FO3bZV5Wkl2k0ZDXtrSJmSDyklZUlBebTxEZGcdI2aO7BABUsgfL/th3YwQVLIPpUY16nz3MzD6zDxH7NU4OJvuCDewXey5FjfiFJiBk9qmaWAW2IItcrTP3F1fWfQntVtVdw9l6Iah3+miXeudkm26BUVys+ldObZymYZZUkj6osZST0+WP0dzms++PtQanphpXI7UK/ZMpSJxycl0Io88w2qZdCW++mpubQhDbCEBeeEePPJ4cbkARhRVxukkYxxHHzRKtlKyCpTnq4jG+Rda2xup6kULDUU7A1jy519hbjYLTZ+jsjxND8deIJnanM0ix3va/K1Hu1m2335pvptsF0ete27w1FftWwqlSJ+epFImpxtUylyS41KLTa+AKUHFAKxyHLOIzZay7XprdR2ddoaIBftFd67Mt6apT08hTfkFSl5RhTYcScKRkhbSuWUhSsjlg5KUSTDaQhPGE5zgHH5IrdyghAVxKUPEnnn0xp1d1KrJ6SkhDQ2Sne+TV5ue4ONx5DhbVS9OaZk9U6R5dHOxrLcWa0W58/Vae2gG7ff/wBnHb1W273NtprN00CVnX5uRlalSJ9xEi66srV5LNywLbzCllTnCcqBVkFPQZc+zY3D9oHuAvjUC7tx2lsla2hlQbMxRZmap66S9ITAISmXk5dwd7MMLAWpTjuFJUkYKuLlmU8nbwRlzhJ6cRwPV6PuRBMs2HEukuLcAxxKVk/7/ijsM0dRqXE4pHOw+JtRJbVINV7juBewJ81wsudPanD5Y7V0joY76Yza3znkqdCRxJWCSOHEVYgBgYyT64jHlTL2sV6cGgXIHKQhCJKSQhCCJCEIIkIQgiQhCCJCEIIkIQgiQhCCJCEIIkU3Qop83rFSIEZx1iLhcWWCSPaHK1++2R2D6oa7Tlk7hNDKFM3bedDkjTqvRpIDyyelErLjExKpPJ11pfLu/fYwoZxwmx6j9p72p9epdn6TW3opMrvuRfl2HJ8WNUF1Gq90rAbmUOfUEceOBa0hGQSQRG3AphK+LJVk8z06+n1xBcuhYIUpxQznmon8vhHrGBdT2Q0EdDiNEypEV9BeSC2/uO/uXlmMdNpZK6Wvw6sfTuktqDQCCQfX07rDh2he1HVzfTtE03qqrIkrK3HUDguA2y5UETDQecYLc1T/AChPmKJBBTnlxJAJB5xit0d7SftAdrenNI2/XBtnrN11e35cUqlzVbt6rGcl20cm2nvJxwP92nCQU4BSlIyQMxtv+SM+dyPCRgjPI+uIplkp58bhV4HPQegeiOHgfUUQUJwyvpWTwhxcwEkaCTew72XIxfp26WuGJUNS6CUjS8gAl+1rnsCsZnZtalb29UNN7ruDeHZTNr9/PGatubmGBI1CZlnFFa23ZIA8DKMpDa1ELUkAFJI4zrdbqzqyO1i1XntDKZM1bV6SvpFUt6UYCVLmZqXl23wkIWQF57lYKMjKQRnnG7sphP1ThW6lR8QfHwznrj5Y1kJbatuOT2yzuuX0Gr4TpKb8VUjcHk6PI1MGnqaDoXxFQSFEjpzzG+dK82UYxHEcQeyOIPicQz8C44YATvdad1HyvUmgoKBsskhZKLvv7du7r9iOysZ3N7gd+vaHVfT/AEeubb9XKNOUqoOOS9Io1t1CUS/OqSG++mnZsqS2lA4gCVJRhS+sbX2z7RaZ26bZtG9GKlNS03WqHRWZapOME927PKKlzCkZ5lPerXg+MXMGVaJJwQTyz/v1+7DyVvlkrUADyJ5c/wDfEef5w6hHE6GLDIIBBBGS4Nab7nnf/XvW75SyB9rqqWvnnM00gaNRFrALU01K081Cme3MYu2XsC/H7WOpVDfFTbok2qS7pNOk0Kc8pDfdcCSFAniwCkiNnLXRh+e0S1glZaXmJiYetarpbbaQXFurMk6AlKRzJJIwB1j1ryZGQrje5DhxxnGPVERLoCQnzsAEZ8emI63NGdZsTNHqYG/FmNjHqG9z6rscvZLjw8VWiQu8dxd7rjhaLnZ37Dr93FbgbGt7UnTm+LW0upLTFYuZ6rUaakEzUs2pARJJcfQgFbywW8JzhBeJ6oIv17cvTq8rn3LaCuWLp/edwUWWs1MsXKNQpqbZlsVD60Sw2pKMI6JOMARtVCSZyniU84kdApZIH3DFZTIUT57qRnJCVEZ+aN7ruuuIT41HjMsQJiY5jWX9n2hYk+q0qn6KUcWFPwuOUjxHNe51rm7d9PuuscO+TZ9NbzdpdK0zp81T6NflNap9bt9+eCkspnWpcJLLwHnJbcQtxsnHm5BwcRrJagal76tuG2W+9ketOlVdpGk82tPdztXpcw8qlI8qS8fI6i0Sy40t1sEFwrALisD0bxZaRyJzy6H0Rj17ULTW+dUdkustjaZ2tV7zvKe8gVK02SQFPzZROsLWEg4GeBKjn5I43TXqI6mniwurYx8Bla8F3/sySPaB8h5K7qRkFtRDJidK4snDC1wH4YAsGn9q1WtANdN5ta22XFs2266Z16v2hcdRm11OoUaiTD08+mYQgPynlJPk7TRAHEeS8KPnDlGyn2U2xqvbMdH7km9RUyCdW7rmZeZq0vKr71mlSzKCGJNLnRZQXHlKWOpXjnw5P5PY06L6paJ7XLjs/VuxLk08uJd2z041J1JAQ8uXWhsJWAFKHCeEjr4RlwMuknPG56s8v/OOx6u9R3VFRVYVhsbI4HPu4s38Qg3uSuB0u6e+DBT4lXvMkzW2aCLCMEWsB3WiM9tG1s3A73bx04pNhagUWnVzUCqd7XJugzTMlISflrrjsyH3EJbP1MLUgBXnHAHUGMwvbM6DizNsW0vSnRew7nrFu23V3ZKWlKTS351xhhEkAHHAwhRClKBJcUBlS1HnmNjNcshYUCp3BGPfnGPV0iXyRAVxpW8leMZCsRxa/rjW1FbRVPghsdIDZl9nEgi5PmL7LmUfRmlgoqqlEpLqk+0627RybfOsP1m29caOxbpdqu25XmroTpCqUNMVIveVh7u8d2ZcpDnHn7HGYsQ7HDbezqft13jaP64aeXXSLXuObpMupmq0uYklkCUWe+Y79tJLjTnCoED3yQOhMbOpaScHiXnpnPWJDLIUlSVKdWCCDlWciNYj6k1TKKqo4mBhqJBLqB3a4ODhb6FsMnTqB9ZTVb36vAj8OxGxbYi5Wo1s2rm4HsyN4976NX9ZGpV3aHVKfbpdcnqXQZ2eki0cCUrLKmm1pyErT3iASeFSkkEtpIm3b6Vbl9lvaH1neJpzpVVtU7LqdcfuakTLNKmJ6Vc8raUJmVmEy4Lsu6hSnOFfIY4D9kpMbcHkaMjD0ykZzgLIGfUIqJYQkY4nCeWTxYKvXjrGxRdZ5fj7sQkpWEyx+HMLkCUX5Nt2k97LpWdI42UQoY6hwax/iMOxLCewvyPLyWl/vf1/3o75LK0/uq6Nrd12LpLRKq43Iop1Dn5p6fqDqAFFSVILiwlKRzDaUDPvyRiNlvs2adVbe2IbWaTXqVUqNUpa0JViYlpyXcl32HApWUracSlSCPEKAxyi+YMJBUQt4E4z55/38YgJdsEnzles5z6/TGv5t6gRYlh0WGQ0jIY4nFw0l3fsb3+ld1lfIU1BXyYlPVOmke3T7QbsAbjiy1OL90/v6Z7ceSulmwb9etf6IdMeNTboc2qTDQkW0lZmQ33QSCkgqKsAjEZ7+0M0DuncvtF1f0ksVxlF6TrEvO0ptxfCiampWZamUsqJ5ALLBRk/CzyxmL2u5TxlfE4D8ijj5olVLtqSUK4ig9Qeefkjh411Cq6ueiqGsDXUrWNb3+Sb3Kuwrp/TU9PWQSEvFS5znduewWnjtE3nb1dkNi1rbPQ9otdumf8AbmYmJJuboNSbflJt4I42l9wgtvNhSchSVBOPs8YA4Owyw9w6O1RtC9tbNMb5oF2zdx1ypXHNuUSZakWZ2Zk5pxwJmAgshPG6Ep88jmBkmNxpEq237xbo8BlRPCPRz8PkiYy6SnhK3VD5Vcvm6Rudb1ljkbU+DQMjfUtLXvuS7fa++2/NlrFL0klY6Hxa1744XAtZYBtvLzUclbRWRwqwY02u183Kaw65bkK5tg9oJKatayK697SStGkZiYnqnMPSzf1V9GXCtxCFPgd2hIwtWY3Jyg8C0gjmMCMOY7Mi5kdoeje0NWaOaULg9ufaEU5wPBBlVy5b8o4+HPnAnA54joOkWY6HCK5+IVwBcxhMYPd/bji47rtuq2X63FKRlHRkhr3APt2Z399vJYSpXfRvTp+1Ve0GkbTGqZpp7l3LVTNNWbcHlol1tqS48VFXd98tSlLJ4eHKj5pjt3Y2bh9StGNylP2w+5OlSVEvOqLVW11eTmJeq052Xk3FoCG+JAQpWEcQcQT0IwCY3DXQW2CC87xAYzxnn+OMPdv9mNX6R2iFV3uL1XpD9Kmq7MVkUBNMWHh3kmJfgMxx4JGOLp0GPTG+UfVbCK2grcPqaNsDZQ54s5xJk7c+u/lstLr+mWK0ldSV0FU6YxkNN2tAEffhYut5G2LdHsh3q1bePt2s+qXtZM9WX6/KvyFNcn005cyf65kJyWZy4GVFxzhcR4KPMcOD4nqI9vy7XDViwaFX9JZmxbao6TK+UM0ickKTQ0PLAfm3XpriU69wJ81KSTkBOBnMbmiGMto84hWAOJJxn1H0fJASTGRxBSkj7EnzfXj0/LHQUfW2oiZG+WmbJVQs0MlJ3Atbcd7dj7/Nd5WdGYZZpDHUOZTzO1uj7F3oe3qFiC7TnSd61ezDqekGndEr9zpoqbWpUlLSEi5MzD7UvOy6SsMtJUo8kKWrAOOcfn9h1btx2ls0qFOuq3LhtioqviqPJl6nIPSbym1MygCw08lKuA8JwrGOUZk+5RhXvskYJBwfnESeTIxgKcxw8PNRPL7saI7O1Q7BX4NIwOD5fFLu+q1lu/8AAyFuMNxaN9i2PwwLbW2WpvtT0/1Aku2zrd0ztg31T7YVe97P+2b9Em25Pu1ydQDaxMKbDfCsrSEni5kgDOYuW7Y/YvrLfGodpbtNAbfqt41inyErLVyn0wcc/KuSjneS89Ls5y9wjCShIKklCVYVk8OxkJZA4sLeCj48XT5fREVS7SuLIUM+gnl6vnjaB1gr2YtT4vCwB8MQi08hzN7g++61lnSeldhs+GzPJbJIZQeC11xb6LLTN1o3a9olv3sq3tss1oPUeB2el355VJtefkX6y8171Uy9NHuWGuIla/eDl6QBGQXU2mbley92BaN6S6LW2xfeqdy1KrKu2ekqNN1ZdKnJlnvOKVSyCPMJS0lboKTw5xGxQmRaQVkLePEcnKusTolUN54HHkgnJwrr6/TE67qqyRsNLBRRx0sb/EMe51v49o+Q7DhQoOl8rHy1FTVukqJG6BJaxY3mwF9yfNa7XYhbOtV9LJ/VDcHq1a1csuZrVNZoVBk6qkonJmWLqH5iacbPnNhTjbYHEMqyo8sYNsesVhagT3bm0+6pewb7mLZGodtTHtk3RZpUn3SadJJK/KQ33XAClYKuLCSnBjbEDKU5IUoEjHh+WJDLJVkKceKfFOeR6+H3Y4zeq9W7FarFJog51RGYiOA1u1re6ytf0qpxhtLh8UpaKd4kvb5Tu9/fda5vsgCzL0vCnbVfclZ133YpibuTvxSKTMT3kxLUgUlwMoUUg8KsZxnhIHSMl+m9Iq8l2ZdtUVykVhiuo0ZXLCQUy6mZTMCkOJ7ruiA4F8WE8OOLJAxGQMSreVFS3VE4z52D+KJky6UjCVLHPOc/JiNcqc6yzYTS4W6Owp3OcCDzck7/AErvqfJTIsUqcSa/edoaQRxYAbfQtYrsCrHvey763JO3fY962kh6g0ZthdWo01IiYImZnKUF5tPGRzJwSQFD0xj8336Baz6p9olrrQbJ0yv6sLrl6MydPnRQpoyK1ONMIS6Zruu6DIJyV8WPNX6I3eAwj7Irc+2UT+WILlkLCkqU7wHkQFkZjdaXrVWRY5UY62FuuZjWWvsCA3f1+SFqtb0ep58Ihwd0xDInl17bkG+3O3K1/e0G2ry+gPZW2hoBpTb1euybpdy2+5OqpdPdmpmpzZdWuam1oZStauJRJJwcJwMjAxdD2MtCr9s7GLPpFz2/Xrbqaa7WHTLVGSdlHgkvghRadSlYBzyOOeIyxGXQQQFOJJGOIHB+5jpEe5STzUsjGOZ+XMaliGfKirwd2E1LdRfKZXPvuSRa1vJbRh+RYaXFG4lTu0hkQiay2wAN738ytTvtftP9QLm7QfS+s29p/f1fpLdLt1Cpun0ObmpdCkzxUoKeabUgFIwSCrkOcbVM/T5Gs0qcpFSZTM02cllSswysZS42tPCpKgfApyCPlxH7Xk6eeFup5k8lYHPryiPcIKSglZBAByYpx/OsuIUVHRPYGilaWgg7m5BufdZcjA8nMoqyrqw8u+MOa4gjiwt9d1p5yen29zshdwN7XDpbpnVtT9IqsFSTE0inTM/TqzTQ4tyXD5lvq0rNshShxdAVL98FYF5O33fz2mm57cLpyq0dvdPtPSCRfDdwyM1TpuSkXJR1SUrffqM2CsOtpyppLIOSCChQORshlhJ7zCnE8XXBxz/2/diCWEpIKVugeA4iQPUI2rFOq0dcwy1tBFJVFmjxDe/FtRANtVu/otXw/pfLRv8ACo62RlNq1+GLW89INr2Wqb2repm8TcXrvdOz2yNHblruldErcjNUg0e251a62+qQaWlUzNqBY4GnXngOApAx53MRl70q24Vzbh2Y9e0QqLPtjfUvYlXdqzckhTvfVKZYdcdQ2E5K8KUEDAyrhzjniMmqpVBGAt5PLHJX+/oifuE4I4nB05g8xiOkxHqFLNQU2GwwtjjgcH7fhu23K7agyAI6yprqiYyPnBbv+A0jgLWy9j92XetpO7m1XdZd42mX2aD3HtpSZmSD6kia4gjvkI4iklOcZ6iLFtb7g1o0B7U7VTcXZuhuoeoXtLeM9OSTSaDUTJ1AOyCpfIfZZUFJAfUcpyMpxG5qZdBOeJwDOSOLkYilhKBwpW6E4wBxnl6o2AdYZvttV4q+ma74ywRubewtYA7+tl08nSdhwumw6OocwwOLg4De97rTe3Oax74O1EremGl9N2o3BZUvR5t6bZabpE8w137wQ2X5qcm20JZYSnizjn199yAyTdpNoPcum3ZZaJ6EW3Trhv6sWxUbcpbyqXTX5tyY7hC0uvJaaSpfBnJBxjBHSM/Xk6T75bq/RxKzj7hgqXSUlKVutA594eEj1YiqXq1IyakdR0zIoaV+trG3sXWtuTcqwdLGSQ1bKuodJLUN0l5sLN2OwHuCxd9kBQq9bmxDSqkXLRa/btWanaop6SqEo9LPNgziyApp0JUkEcxkDIORyjDt2WlgahW/2muo1er9i39RKKv3YYn52iTcvLOcU4tSD3zjYQcg5SQcKHTMbZ3cpwcqUo8uZOc4iUyyDnz3eoJ87OceuOnp+pE0ZxE+CCa0EG5+Tc32/QuyqOnrZfiAMthRuBFhu6wtv71rT9rpsm11e14oG9Xbzb9buqel26a/WJWlS5mJ2lz8jhUvPJl+ffNFLTAISCUloZBB5WS657k+0N7SCk2dt6e2+z8nLsVBqoTLVItyekUT80hKm0OT0xNK4GGkB1SiBwgE5wcARuadwgK4hxpPPoo8okMq2oEKK1A9QTyV6x4+uNgwDrG+kp4IqqjjnkpwRE917s+b8Kx48l0mOdJGVVRNNBUvijqDeVjeH27eixv6U7aJ7a92cdz6Ed57oLpk7LuB2oKk21LEzUpmXmHXUtJGVKHeOlKRzJwIxf8Asf2yL3sur7hnLusi9LSS/TqOln23o8zIh5SS5lKC+hHEoZ5gZjZhblWmkhLfElI5gA9OWOnhDyZsFHnO4SeIArJGY1Wnz9Utw6toZWBxq3Bz3eRBvsPetodkSn+PUlXG8tFO0taOeRbcrzbWPTSkayaU6h6UXAtbdEuKizlGmlJB8xt9pSCeXiOLP3I1ENNavv8AeyT1L1Jtek6PPXxRaypltx1+jTlQpNZTLlQl5uWflCFtKDbigUEpAKuFQJGY3Pe7A4eEqSB0AMcdck0oAcToHLlxcuRznHpiWTc+yYTBNRTQiopprF0bttxwbqrNuRRic8dZBMYKiLZrxvseRZaoOx/a1uf3lb1qfvW3FWnV7KtSRr0vcj8xUJBynpqk1LBAk5SSlXfqvctKbQStQx5g5q4sjbFbHNSj749fTEiJZpGOEKB8TnmYqJQEHkVYxjH+2OHnjOc2N1LJXsDI4wGsYOGtHb1XNyXk+LB6d0bXa5Hkue48ud5qeEIRpy3FIQhBEhCEESEIQRIQhBEim50/39IipFNzp/v6RBFjJ1s/s5Xp9tLf6BEdttX37f2w/JHUtbP7OV6fbS3+gRHbbV9+39sPyQUH8L26kdD6hHbm/rKfXHUaR0PqEdqSspbQBiCrDSVBS+I8OMeMSxDHPMRgptNtikIQgoONykIQgsJHKk/1yx61fkjixypP9csetX5IIpHerv20UIru9XftooQRIQhBEhCEFJpspgojkDFUcwIoRMknIyeUFI+0q0RHX7hiGQehzER1+4YKBFl1+oe8d9RjyO5+jn2oj1yoe8d9RjyO5+jn2ogjeVbVdP67l/t0f5wjLzKfrZn+9J/JGIa6f13L/bo/zhGXmU/WzP8Aek/kgr1XhCEESEIlJCepjBNtysH0U0IpLWOFWFpBxkcxFJOVp4uNC+vj+aICTzBWCT2t/r5lyoRRZWVcXnIUB6DFQnAJIGPliZJ8ljWNrbqaEU0rGBzSPkJiUrSACogDPIlXjEdY+dZcSNu6rQjjhRUcFfDnwIidKkgnzhw4+5DXvYg/6+dR8Qcg/wCvoVWKLwJScL4D6cxMC2CTxpPP0xBSklXJQJHUZjJO9vpVh8wfcoJQnhSCUlWPDxisOgxHFW62PNUshPPl6oqBxvzgpxHIZ6+H+4/FFTHu31Dvtfy+u/1JoIHHKrQilxJVjgVkekdIKwQvgIOT6ekWh45Oyg51gdtwqsIkBIJyfCHeJHFxEJwMnJ6CMax9KkL+SnhFNa0JHEVoSPEk8oiCk9fT6eUNXY8rAN+FPCKZcQCQVoHpyqIgpKs55+vlGQbmwWd+yniHiTEFKCRkkD1xx++AIyUFJ9KxEXOFru2UXHa6rcCT6FD5fCJuBIAASkAHPTxikFgp4myhafHBidK0cwDk+iDbn2irXarb8qZYCkkHIEUy2jiWeBCc8ifTEVLSCPPAzyHPqYnCkqOEkExgEn5Nr/qUDxfm31KIAHQCIxJxJ98FAjp18cwykEHjAHr6xJrux5WCdrjdTwjj96Co8JC8HBAPT/fIiY44wDgc/TBrwSW9wshwtfsq0IpcaQccaT/jCIkpyMrA+79yM62+aX8lUhHHISCgKWcg+np64mBSjmVDoSST4en1Q1jgX29EF97/ADeqrQikpQxzWAB1zE3GkAZIyeQ59TGBICbArIU8IkVw8XCVgKx0zEQpOQARz6c+sSBvslwpoRICnJAIUPXEcpznP44xquLhRLgDZTQimpac4GFYPPn0iJWnB84deHr0PohqG/osg34U8Ipd6gnhStClYzyIzEDwrJSlaSfGIiVvnsgueP1/sVaEcNQKFoCXClOemIrAoQnmQEfKYkXt2sef0LDTfYc/r+hVoRS71HmkOIKfDmPTDvPPCeWPX/v6IalO3mqsIpFaSUjHECM5B8ImHCo8QIPqOYyHAkjuFjjnhTwhCAN90SEIRlEhCEESEIQRIQhBEhCEESEIQRIQhBEhCEESEIQRIQhBEhCEESEIQRIQhBEhCEESEIorIBCuEq5+BjBPYcqLnBou7hVoRSDgyclI5ZPPpEylkEDHLOIwXWFyss9oXU8PTHGmHENpStSikZ655fd+T80a5+6/ttrtoGqlX0Y2iaXUTUaoSE85SF1qoMzU77ZzrSih5unyEspDjiUqSQHOIhWCQkjnG15UyZiONTOhoGX0i7iSA1o83OPC1nNGcKDB4hLWvtfYAC7ifRo3K2NHCkcieHn1iUp98rklR8Y169pG7TtWtU9wWllL1j0WqFqaHz1QUK5OKszyJuWlSw4pJL7iytvzw2MkEnPy5jYMDikstocAbVgYzyBjiZrytPhE4gmljfezgWO1D1BI7+lldlzMseKQGohje0NNrPbpdfzAPZc+EU1kAEKJHyxJxAABKxnAMa9r8xYfN+1bCfrVeEcYo6q40Dln7kVEKOCVLB8YyHtIuCsC4+VZVYRLxoI98nHLHP0xxi5glI4wM8sJ6wueLbrIBPAXLPy844pCHCsZ4hnmOkEniUMFHB165OIqngJT5wSeuM4iJPtDtfnzQX4da30qKAQSDgADAEVIoOlIUlXLlzJz0ESd6ju+ILwCSMn0xiMm1vLm6gX2Onv2A8lyoRw0L4jwl1OPudfkiPHwKKQ4yCCAcq9PSM+JvYg/p/QmvvwPXb9S5cI4pd6HvEk+HL5cROFgectaSB18MeuJaha5IsshwJsCLqvCKa3Akc8dcdYgpSM5Cxn1xm5vZA6/CqwikMFWArGOZHFziPeI4kpBBznxiDZL2vtdS9yqQimFp5EqSPuxMXEBJWVoCR1OeQidz3UQ4EAhTQiTiGQRnH4ol7xHPDiSB8sRc8DbupkKr6c4xFAst8YWG0cXwvGKwIIBBBiMY0gjfdRuSNjZSKSFDzunSKaeSyQU5znl6YrxDAznAzGdJPyt7ceayRc3USeXoEQBBGREYRMk9kSEIQRIQhBEhCEESEIQRIQhBEhCEESEIQRIQhBEhCEESEIQRIQhBEhCEESEIQRIQhBEhCEESEIQRIQhBEhCEESEIQRIQhBEhCEESEIQRIpudP8Af0iKkU3On+/pEEWMnWz+zlen20t/oER221fft/bD8kdS1sI+jlenP7KW/wBAiO02wSFNHJHnQUXC69xpZIJA5co7KhRKEZMdUpZPnnJ6R2tv3ifVBRvZTwhCCgTcpCEILCQhCCJHJlFBMwznHU+OPCOKo4B54itIEmaZyc++/JBZAupnerv20UIqOLBU4OfvopwWEhCEESEIQRIgYjCCtZwqiCAMZ55iqOv3DHHHIgxWSsE+PSCg/lfg1D3jvqMeR3P0c+1EeuT/ADbdPyR5Hc/Rz7UQWG8q2q6f13L/AG6P84Rl5lP1sz/ek/kjENdP67l/t0f5wjLzKfrZn+9J/JBXqvCEIIkUHAoFJAyMgfOYrxTXzCcH7NP5REX8fOP0qJstPbSveZ2qG4/X++9GtENwUmiuS0/WHZWVqMjR5dpmUlplaOBLqpJRJSngTg8RPUnrHp1yb+e0t2M672PZ+8arW5qZbtRQzOLkm5aRIm5BTobcXIzcq00Q+g88LTgkAEYPELBdqVq7nrw3jak0faXeVMsbVfyq4nFTk2+20lUkmdUXWuJbawcko5YB+UR3vc9aWv2jW6/RmudpY7WNbaS63LzZNKrbR9sKY1MYW0yptDfAlt5bZLZSgrSSkqwriH3RJlvCPjraHwqd7HQ30Bv38u039k9gvimHGsRZSOrHyTNc2W2ou+9Buq3tALdkos5Lz0m1OSryJhh5pDra0gYUhQylQI+EDxfdjH/2pOtWqGgG0K89TdIbpfsy+ZWo0yXlqg3KMTJZQ7MBKx3byVoIUnkcpOPCL+LaqNOq9Ip9Woz7c1RZuXZm5N1HvHWXEBaFJHLAKVJwMCMXHbVf2gmof/a1F/nQj5CyPQxTY7S08jbsdK1pB8i7cG/0L6mzlVyw4FUTMNntjLgR5gbEW+lYbtFdxPbf7iLMVqDotdV937Zgnn6cZ6Wp1sNNiZaI7xvhfabX5vGnnw459Tgx672fG93fNqJv0tHb1uD1aq9ZpKDWpSuUOZpVLa7ualZN5YQp2WYSoFK0Aeasg+qL+OwhwrZE8fRfNdHT5ZeMVeykf/ruLmH/AN895/zWZj6OnmoK44zh5oYWCnY8sc1gDvZvbc38t7ALwKCkqqNuD1wq5XuqHtDg55t7Vr2Asrr+1y307ptre5axrL0U1SmrMst+1pOrTNMbpki+iYmFTkwlalOPMOLSFJaSkhJHLJGDzi1XV/d12zFsWlT90FzoubS7RWfWw9IiXo9LVTpZh4juQ6wpLkylCwtKe8ewc4OU8oodvlwHd7pwFAFHuEkeLp08vm89ceGYzvdpDN2qvs69w80JinPUR60mhTvNCmnVuLZEqEjlkFSmuHpjIjrqGqwzD8NwdvxGOV9T7Ly5tza4GxBG+/e/C7KspsRr8RxW1XJG2CzmgO9kGxO4IO23ay5HZ2bu6tvI20Nak1ejUinak0qdeolelWD3Uq5PtMocS42DxKQ04l1pXCclGSMqxGJu9777dTVnVPUunWZbdT0po1EqDsqZOmStOl6cE+/R5LOzqSud4m1IUXU+aCSDwdI/V7GbVGnaJ7J94WsNfTNzdsW7W11RaELHFMFumsqCEq6BSuNkFXUAiOh6Fble1o371K/bv0HvvTnSmx6XOpl3JdxDEvLyq1pK0sIccbddfcDY4i4oAc+eOQjgw5V+1mNYi6nig8GNzWl099LdVrAW772XIkzT9scHw9kss3jStcbQgFztN7k3B8uV3/Y92me66jbpqTtD3oNoqFfqFT9z6JqZp7MrU6RU1JBYbd8nCWnmnMpTxBPIrSoKUDHu/bObt9xW1ea29fQE1Jm9Om681WVVREvTpOZM2WDKd3kzDTnCR3znNOM8UYd6BRdcLf7W7ROjbjrlo1261M6j22is1CnqSWH3CG1J4cIR0T3f2Ii/32Q7gzO0XvAV/Ubi4gfEZkOUbHPk/DxnDC9EMemoiLnNbYxuOl27b9tr7rpm5mxB+VsQvLIXQSBrT8mS1xsbHnffgLqVcvjtxLR0RG5Oe1oode0zZorNyuCVaoj0yaaptLveqlvIkK5Nq4ikL4sA9DGVHsuN8F07z9GbqrOpNPo9N1Ftiot02qPU9BblJ9pbQdbmUIUVFGQVJWMkZbViMMF86H9rTP7NUV+r6yyNzbcU2RKVN2gyVWYTMKoCZRDvdrR3CFKShlIKkBziIBAKuhvR7GS6tMaxsx1+svT2h1iiapU5E3M3NNTE0HzWHn5FxMrNNLGAhHA0W+66BTalDIXmOhz1gtDPl+WYRQOkbKG3gAAjaSP5Ttc8fQuyyfjFZDjcEOuYNfGXaZeXOAv7Pp/zVuWtHaZ72t0u4iuaJ7CZKqUmiycxMS8iabT5R+o1diXJS7NzExNpLMs2VAhI83AA84qUAOdt/wC023k7b9x9E0B3+0+bqVLm5qWkZx+pyMuxUaEJg4am0PSo7qalScBQAUSOIhZKeGOg9gA/TpbcNrlLT4aFwqsljulKI54n2y8BnmTxcCyemDz8cfn9vM9Spnd1o9LUpbCq4i0pdM8G8cfEqfPk/EfDkF4PQc+g5xtTsGwh2MnKfxJvhCJp8UA69RaPa1cabnyv6rXnYzijcKGZvjbvE8Ut8PbRYG2kjnV89vRZXe2P3Ia3bZNDtKrr0Lvx/T64qhdftZNzDEjKzPey4k5hwthEw04kec0k8QGeUc7skt8Vx7stHrioGqlwIrWttsTpTUpssMsOVWRePFLzXdtIQ2kgcTJ4U48xtX2cW19vI3OI2nbbG6iVGfTdrKZjPXvBSZgKz8ucxiD07rmrHZ5Hbdu50vC6pbGo1izjDqJlREuJ3hW06y4Rnk243KzbYPgXEcggmNay109w7EsnRwMa1tZI94jee5bc6XHyIG3C2TMeeKvDc1vkdqNOGsL286QbC9vO5V9naf8Aak696d7jbj0t2w6me4e2rVkzT6vMy9Pk5s1CrFJW4AZlpzCWU8CAE44l8eekbI+hFdrF06N6TXPcU2qoV6pWxTKhOvrQhKph92WbcW4UoASCSonAAA8I0NNc9CLl090O0S1pvycqDt6almuXApuZzxiSS4nunlg8+N9Tjr2T9iUgZB5b3W2vJ2+6FlWcizaL/Mmo6XrJlzCqDCaFuGtF2ucx7+73NABN/LVcLs+kmP4hW4vWOqyRdrXBvZocTbbztZdQ3j3xdmm21nXjUOxqquh3hRbZnqlTZ1LLbplX22yUrCHApKseggiNbra5r32yu8GiXdcOi+4WjTtOoU2zJ1E1NiiyZDjjfeJKUqkFZSE4Jwc8+UbDu/v+0l3Q/wCBVT/0UasPZwaa9oLftoapv7MNVaLpzbstVJVNebmp5uXM3MmWy2pPGw7zCABnkPkPWJ9KcNpTlysrJWweJG9oD5wC0A2uNwdz2tus9T66f+EFLStdLoc1x0xEhxIJA4Pzm+yyIbKO0X3b0XeLKbO95L9OuSvztUeoCZ5MpLsTdNqaGi4hPHLBLLzDgSocQSDgjB5RdX2pHaO3RtPNp6OaJUynVTW+4JUTgfmmPKE0SUU4WmloYH1591YUEJOQAlSiCcJOIzYymY0e7VBNt70aNWrj1+nao9JydYM+06xL11+XyideCU8L4caIbbWkp7viyEnPKl2qkvfDfanUZdtVim2/daxaRtmfqKkplZF0rAZceUoKAZRMBxSspPQ8iMxt8+QMLqc2wtMLGx/FxIdJ0xPIF7jmzd+LXt71qUedMSp8rymN5Mpm8MXcDI254Pm76l6pfevvbWbWLbo+u2tNSnKhp27MsiblKvJUuYlmS6rDbM81KpS7K8RISClWASkE8RCTnv207r6Ruq2pI19s+Wct2uKpU8zPSSilxdFqjDRK2iSMEAhDicjmlaSQOYjEVqhtL7aLVywLr001H160buKyapLGWqMkufaQh1AOcKWmTCgc+cTnPIEYxF5fZ2bStX9ne1vX+wNXahaEzP1KdqFYkkUacXMMpbNNQ0tSitCClZUzgjB97nPONNzzDg9ThjZHPpxVtkAAgJ0uYbc37j3rbcmy4xT4kYy2b4s6MkmXTra4Dtbax9ywo6FdpD2pms9x3FpTpRdU5q/qLV5QGnq9o6Yh2hNMulTz7QDLTQKkqQ2VzClNpABAKyAfV9Ju0n367Xty9B0j3nzVcr9GmZ6Tla1Sq1IybU5T2ZhYQ3NSczKJSlY+qcWOJaSGzjhJih2BcxSWdy2tjM26w3WHLNzIlYGeFE9l4pJ54wprI8cJ9EcXt3H6bM7wNG5elOSr9URZcoJpLRAWh01F/uSrxyUrTw58MR6hV0eDyZjdlz7XsZE+K+vSQ8O0A3vew39Oe68+p6jFI8EZmH468ytlLdFxpLb9xa9/n47LIH2tmpm+rbK9bGuO33Wus0bRSbDdOrFNbotNmW6JPEnu3i49LLcLD4GCSvzXcJHJ0cPjW5btmXpnZxpRXdEq9TrU3K3MlLVc4Wm3l2eqVUkTbpZdBT9WXhDPGkgodUrB4RGYjdFdWkVmbR9RKruEZYmtMPcsiVqsq4fqtRUtlKW5dgnpMLdUgIPUL4VcgnI0itrNZ0ftXclo5cuuNCm6hozL3A0/UpdwhSUs8S+Bb2RwutNOhlbqRnKUlHLIJ0vpZl3DcZwvx6ykDn0bjYtAHi7E6XfjWNvLa173Ntp6kY9X4ViXg01SWsq2i4P/ALPcC7bcX9b9/Lfbv2RT+8FW0y6tZt0eqdauXUWs0earlEpszTJKWXbcmiWW4wCliXaCnncJdUl0K4R3aeXnA2SdjbvU3P7mdZtZ7a101Yn9Q6BTLYlajT5dymSEsJeYVPFtS8y7DRJUjlgkgdesZy9RZqRqOkV91KlPyc9S37Yn3peYYXxNvNKlHShSCORSUqyCPAjqCMaPmxKwN5WoV8X9Ttlt1VK1L2l6K09WXZasMU8vSJmOFCVLeBCkhzngcx1joMj4FR45hWLzTiOBw0aXOaAI7uPG1xxbbnuu8zhiVTg9fhcMDnyj2y4BxJfZvvseb/MsyXam7491G3vd/YemujmrFQsqxpukUiZmqe1SpGZ7xx6bU24eN9pa8qTwg4UkADOM84y377d3dH2X6C1HVKdpSLguV+abpVApRd7tNQnlhRT3ix7xpCUl1ZxkpTgAkiNPzdXZW6mw9xVi0bd9ck5dOqKk0h9mYmKozPLTImdAbQVteaMKDnL5cxmn9kKsVNWn22SYR3iqGmt1VD4z5pmTLN90CPTwCYI9GPAc42LEunmGuqsCw5ul4ka4ve3YPtY7n3bfOugw7PVe2lxmuAc10ZGlrj8i+23z9lbXbut3bfa02BMbl7BqlXl9Myl6ckpKm02lMtvy6FK4lSkk+hT77I4SMrJUrA4eLOYyq9lt2hs/vRtO57T1GptIpes9sstvzaqejglqxJOHhTNNtEktLCwUuN5ICsHPMCLAtumlnbE3LoJo5VdGNxOkNL0mmbbkDb0qqaYCmKb3CQ00sGUUpLiE+YrzieJJ9ce29mf2dG5ravuburWPVur6cTVAqFvVGlTPtNUHH3HJuYmpd760WUJQgKZWo8+ROOhzFOd6XA5cNrIZzTxyx/yXgkl2xsWvv3/X5WXJybNjkWIUsjBM6OQffPF023F7styPf9atB3bdp7u30E34amWhStSpqo6O27dDKFWuqlSHBMSCQ2p2XD5Z77K0KVwq4+SiOvONifUPc9phZG2Kq7qHKuzUdOW7aRcUk62o/wDCKXWwZdhIPRxxa228HmFKwrHPGp9uc0nktdu121E0bqdQcpctc17KpPlSRky7i5AqbXjxAcQ3keIzHRbauHc7qtRdKuyjqUjN016l6kzUvMJeUVuSyULWFsvJxgy8uvymZ4hkKC+LAHBHeYv0zwnEcPw58QEL4o2yT9tUViXPHmRpt866bC+ouJUFbWMm1SNmkMcXfS+4AB9CDce5ZB+zL7Q3d3uN3qW7p/qvqrM12wqjJViccoSaPIy7EupthbjaA6hlL3C2QkDKsqABPWNpFoHgHESeuCT76NNvsrLUkLE7VSasikuzL9Joz940iUcfVxOrYlxMMoK1eKuFoZPUnPIco3Jk+8b9ceV9ecLo6PGo46CMRxmJhsBYG99/nG69K6IYjVVWEPkrXl7/ABXDftbt8y1pt3+93dptC7RmjWldWrFXn9s9RqlLq7NKdpMhwe0r6g3MsofTLpeK2lh7hPeEgBAJJ65CO1c3a3Zta2xyVe0outm3dTbjrkrSqFUG2WpgtMhPfPPpbdCkKT3TYSFEEcTqD4xa929O38XroTZuvdJkVO1izqkmn1NxCMn2rnHEp4ifAImEsHI6Fw+EYWtTtbr07Q649h23anuVF+sUmhyloT6lJwhc+88G5mbTgHAEtLsAKP2SDnA5x6Fk7JmH4zTYbioja2OnL21HFnaG6wSO9xz77LSM1ZlrcKqcQwsvc59RoMJ7t1O0m3u/SCs1tqa+bxKN2RGpu6fUHWGqT2tc7Krr1t1R2kSCHKTTzPS7DADDbCGnOJIdd+qJUSHk8xiMcWh+6HtsdylBrd2aIXpeuoNtyM8ZCamJSmWyyJeY4Qvuyl9pCz5qgc4I54zGcbtLLTo9i9mTrzZduyiJC36TacjTZJpAwG2GZ2UbQB6BwpHzxaj7H/wrbjrP5uf+Op/mjcdBlvF6KDL9bjjKSGRwnaGtewFoa6xsOCPpsu4xnCKyXGqTCH1MjAYCXFrzcuBI73HbyVzOze4d99G2z7gLk3oOV+n6pyK5+atxyfZpaXESbVMS4gpEgO7KQ+HD5+VZHoxGCjQXeX2xu5aar9M0L1NvDUioUphmYqSJSk24x5MhxRShR8oYbBBKVDzSTyyfTG1/uKrUlbuhWs1Yqs0zJUyXtGrOOOLOAk+SOgZJ9JIA+Uxrv+x4JGbVde5CrvNhMr7V0WXJx0WXXFAH1jw68jyijJ2JU8mE4tj0tHCXNdHpa5g0Ak2IaOQLevkrs04ZM3E8NwZlVKA9r9Tg6zjYXBceL39Fw+z73wb69Qt/FnbfNwurdbq1MbdrshXaFNUulM8M1KSUysNlyVl0qCkPNDmhzBx6DHe6/vi3ZbcO1DldCNa9Yqjcmgs1c7coxJzdLp7KU0yoAeSOl5mWQ6VNqeaGQrGW1hXH5xFtWzLB7cK4sHI92V98x/1eei6rt/tBHXqRozueoLDrFQp767UrMy31bbcK3pJ4nwLbvfoSfS8I3TFsLwg5qioJadjGVVO0ANaAGyOBIc3yN9lpOH12JDLUlbFM976Wck3cSXMaQCDf0PZXadsLvR1G2r6Waa0XR673LO1NuKtOLE83Ky0wtmnSyCXsNvtuIwtTjaOLhJGDjrF5uwOpa4V7arpVeG4e7p+89Ua9IiuTUxMSsvLmWYmDxsMJRLttowlotnPCFHjOekauV1aj3B2qO9DanZL8tUkUdmg0WjVjPLue6a8qq8w2PALKVNhWOqW84zy3RqVIy1OkZSnybDMnJMMoZZabQEoaQkAJSEjkAAAAPQBHlfUTL8GCYPRYW+MCqdqfI78KxJDQT8y9UyHjU2L4vV4ixxNONLWD8G4AJP1r9WEIR4w3hewpCEIkiQhCCJCEIIkIQgiQhCCJCEIIkIQgiQhCCJCEIIkIQgiQhCCJCEIIkIQgiQhCCJFIJCFKORknPqirFNXMkD0f7YarEKLnGxCw19qp2i1c2bUq0tO9KqdTZ/WO4Zdyfamp1oOs0SSQst9/3eQHnVKyhCDyHvjnocStw7r+2h0Cta2dwuq03eSdK6g4w4k1yi0tVPfS6OJtD7EsgTEolYICSotnJAOTyPH7a7vZbf8AaeTNYWtdGNAoCkKUAQGROqDxGeQGRzzGdvtUJ2gJ7PXcc9MGRMo9RmBTiSkpdeXMteT8BzjJ83h+QjEfS+BU+G4Vh+EwiiZOawnW5wJPygLNsRYi997j07r5txx9fidbik4q3Qiktoa0gA7E3dcG427W967Ptv3iUjc3sxuHcPQqYug1uRo1Ubq9OKytNPqstLFxxCFHmto8Ta0HwSoA4IIGqFsF1T3LWTdl5W1tG0mktRtf6/LNA1x+Sbm5qj01kFT4a71SWWC846hSnnCR9SQkJUTyzAdjdSavVdg+7+myrbzzU/P1aTkGwCEreVSuE8PrKkfL0PiM+Gex7nqK3qvuNbeMv7fqtulmRKwA4WEzL3f8Pjwgqlcjpng9OY7rC6KiwOlx5zIvEjicyzSTY3OwcAQTpvY+dl1eIYhVYzPguqTw3ytdqcALi3NiQbarXHvXcNt3ao7vNKNzdA2575qPLJTPVKXo069N0tuQqVBmJgpSw+CySzMS6lLbzwjBCgpKiAYvP7ZvdFr/ALYLG0IrGgmo07p1U6zXKhJVF1iRlJkzLTcolaE4mWnUpwok5AzGLjtu1yE1vz0ulrZWybg9ylDZmVMYC0zhqU0pvi8QvuywR/BKAOZAi8X2QGXfoSbVC7kP+6Co8WfT7Wozn7sceLAMMqcZwavFO1japp1xgezdtxfSb7HlTfjdfBhGL0Bmc40xGh5J1WJG2oW3HCtIG7Xtmda9HpTXXTtq6qXo5RKepM3V6PSaWk1EywPfzrrbyFPTGcEkMNBrkeFJwYyi9kj2gl9bvrYviwNYFUuoaqWzLys83U5ZhLHt1T3vN71xlHmJeQsBKuHCVFYwBzj37YZULXT2a+g6w/LJoTen7yZhJPmpCW5jvgcZxghYPr9UYUOwJU2/un11dkig0n3FlxISAEhBqjfd4TzwCOeM+APjHAxcYfi2C4vGKKOB9G8FjmtsSNWmxve/zWF+2y7TB/j2HYphkgq3SipZZ4cRYHTfawH13V5W8DUXthbk3M3JpNt1tSbsrTiXaE5R6rRpeVclahJcYQHpuoziShD5WSDLI4VoAwAtPnRaDb3aNdoRsx11tnTve0Jm67Vm1y707L1OUk0TSae46UKnJCckwlLnApPvVcWeFSTwnp32n79+0E32biLy0z2VVq0NNLHpaX5iXfnGmQ57XtO90mZm5p1Liit1RyENoIHh0JjHL2mNq7w7R1AsSn7zdQrX1Bvh23Jh2kzNLdbWJWQ795PA4pLLQz3qV+BOPHwjcsoZYic2PCMWhpQXRk6G/wDWB7Nw49vU7rVMz5gkaX4phs9QQ14GpwHgnexaDytp3fjfm8m1dHaDceyW0rZve5pyZZbqXeSflM9LsPcIamJSXUpKFectJc4yeBGFBJAOMKmrV/8Abkba7Gf151Pv9aLIk1NLqbZTRJxEghxaW0+US7DIKU8a0oKm1cs81Y5xs9WMGk2NZKVjJ9qZEchzx5OjknHM8gr8fojWE7RTQ/tR2NMNX7q1d1dpV6bbZasOVBykU6rMhbMgZ0KlvKGe5aU4lAUyCgKPvSSk4zHlXSKuppKluGzRU+kv3MrSXuBNtLDe1/LZek9UaKoZTnEonzEhtwGEBrSBfU4Wvb51mj2J71Buj2ozeu190mRsqp0Jyek7nRK8S5YLlWQ64+0lWVJbWyQ5wHPDnGTyMYP6/wBot2jW93Vy6ba2TUurW1aNPC5mUkKJJyJmPIw5wofnZ2cyhKnAElKUqQkg8IC+EkXqbP7202vzsfdb6LozZ03ZVYoNArtLr8k9MGZcm6p5KmYdmy7yLgebdSsAgcA8zogZ8X9j0T1Dbpe56WL0j7f9/QnWeJSQ4qWDL6eZ+Dx8PhgHA5HlHf0ODYfhbMXxg0ge+nkaxkTwSBqNrkXHbixC6KtxmtxI4ZhXxnQ2eMudIwgXI8iRsffdc7ZB2nm5229ysjtK3wSbs3XKjVBQmKhN05mTqNFqS8dy1Mplwll9hzIAWlIxxIVxKCsj37tnd3G4ra65tz+gNqVPadCtorSqn3NPkpkzYZEqW8pmGXcFPer95w5zzMY0e0scbmu1stBm230Grofstl7uVAqRNh0FQ9PHwqb5Hmcj5Iuf9kPuocd2oDCEtlNyZ4xlJHHIpIKRzI555eAjtKPKuGVGYsJqvi4YyqjLnsO7LhpOzT8y6qqzBiNPgWJ0vxhz3U0ga1/4dtVuQF0+q3v25Fs6Es7lpnWmgV3TL2hYulSZVuiOzRpy2kvcZl/Ikq5IWCoBRUByAOIyi9lhvduzedpBdE7qHTKNJajWxPtU+ozFNb4ZeqMuthxqaS1z4FkpW2pIPDxNkjAOIw0XfoV2tNS2Yrr07rLTLg22psmWqaqDIViXbmfc+mTS73akFlJUlEuBlsOA+arzldDfL2I2qeiND2qa0s0S36pQL8tqYXXb1mHZkPGrtlhxTD8vyHdthuXW0GeiVJUefEY42esGpJ8vzzsjhfK2RoBp26dAd2ktye1h3XKydiVVDjMEUkkrI3xkkTOvrI7x32A7+5ef66X3222pGvupNjaS2xO6ZWfRnuOTcpDMgKbMSi8lh0VKbQVTLi0JBKUYKFFSVoTwgnzXbt2lu9rQXdNbe2zfCl2syM/VZSkTzk9ISrc/RVTPCGJpp+USll9jKgVDhUSniwcpKY42k+8vtRe0M1Ev9/a1dOn+kVhUbune5fbYbap7L5X3AmX3EOuvTCw2tWAkJHArAHIHH7unt7clam+fTWkbsrut2/NY23rcdcnqa4lbTciZ1RYZKkttkKSA4o+bz7wczG04DlSGcHCcUhpWvbC46WfyzSBe7vX/AFdazjuZpoXMxTDp6hzDI0XeB4TgTw3utgztjdy2uG2LSHSG4tC76m9P63Ubqdp86+zJyswZlgSrq+7ImW3EhPEAeIJzyi7rZLqbf+rOyfRnVS/K8/cWoNUtpU9P1NcsyyqZfy7hZbaSltI81BwE4OByjGl7IOSVbftCyeHzb2e98CpJHkL3IgcyMxjp2/6C9rrdGgdh3DoXqbcVM0OmqSHaNKsXbJS7TMjknh7lQKwMBY4esefYLkjDq/KNJM6WOCQSOBe7YuAOzf2e5bzjObKyizZVQsY+VhjaQ1v4JI3P7VfB2P29fdFub1/1MtDXLVao3/bEhbSqjKSr1LkJYS74m0o4uKXYbUrzVYwSfnjh7pd8e6zT/tTbd2+2dq7U6Ho+7XLXlHaG3S5BbbjMy0yp8F1xhbw4io9HBji5Yi2f2P8AhX0zmrnH5qzZOVZOSCZxrOeZ55znBIznHKPMO0lvinaadrdVdRKvLzE5TqHN2xVnmGVAOPpZk2l92knAClcIGSeWc+Ebx/AvDZc51VAyBro2092gDbVZoBA87m61EZrr2ZThrnSuY8z+0b76Qdx9AWWTtfe0Lu/bHJWdo9oLdDdA1mqK01eo1BEuxMro1MClJQkNvIWgrfUlQHEk8KEKPUiO69mru81O1G2T6r7gNx19T18ztt1eruzE/wCQS8u4iQlpdDhQlqXQ2kqxxAHGQTGAqv6ZX/un0Z3odozrCZxQ8vl5W3kFRDapx2cYQsNknPcSsuW5dKOnET1IUYzI9jPYdC1R7PbWTTW50rXblfuWt0eeSnPEpl6VQhWD4EBWfuRr2asn4PhuVI2OYDPHKGyvHNyA5zQfIAgD1uu9y7mzFcQzK97XkRyxudGzgWbcNPvNt1ZlYe97tZd9N+3zUdpypWzbOpakrckZCSpqZensuqV3CH5ufQtTswpLZJKeWUr80ACPybI3p9pnp1vb0f21bidbJ9FQfvGg02u0xFNpDjTspNvteYHZeWScLbcBJSrIz4HMW1WjqNuj7Mvcrqntp0MuuztUK7UalISD0s3STPpqs0rJluFrCVNTYTMFC0IJTxkjJxmPw5G8ddr97UXQ+6NydpiyNY378tFNVpYkvJRLBLkslr6lxK4eJsIV158WY9G/gvSaZzDTU5pDAXRusPG+SPaN/I3ubeW68/ZmCpJhEk8wqvFAkGoiO1+NvS211vHtABCQE8AGRjGOnLpFSJU+9weuT+WJo+GG8L7YCQhCMrKQhCCJCEIIkIQgiQhCCJCEIIkIQgiQhCCJCEIIkIQgiQhCCJCEIIkIQgiQhCCJCEIIkIQgiQhCCJCEIIkIQgiQhCCJCEIIkIQgiQhCCJCEIIkU3On+/pEVIkcGRBFjF1u/s5Xn9tLf6BEdqtnn3WPSPyR1PW9Q+jneaeeeKW/0Dcdstbqz9tBF7XSuQV6o7a37xPqjqdL6L9Udsb94n1QVcinhCEFWkIQgiQJA5mESLUOaeeYLIUFqBHIxyZD9dM+tX5I4Uc2Q/XTPrV+SCtDAFSdPC+43188jPqhEsxymnD/DXBJJGTBYLQpoQhBVJCEIIkIQgshxCROk8I4uvhEkMnmnw6wVgF9yvx576056o8kufo59qI9XnlnunDy6R5Pc3NKz/BEFDura7p/Xcv8Abo/zhGXmU/WzP96T+SMQ10/ruX+3R/nCMvMp+tmf70n8kFcq8IQgiRTXkJz6FAn1AiKkSg54gRy6euIkbrBBtstR2xOzj7UrQ7W29tXNCZXTK1bjnZ6qJlqgq45N5wykzMrcKVNOtKSklJbJBGQR44j0eodl72iu7/Vy1bu3q6mWZLW/IhEo9My9Uam5hqRCklxmTlpRtDLa3Mc1HhAPM8wAdpYNJSriAUkY6A8vm+7EqkthOODjHPqM/lj149bsZB8RscTJQ3QJNA1htrWB7LyWHo5hZJBfI6Mu1aC72Cb33Hfdfn0CkSFBpFOotLYErTZRhqVYaBz3TaEhCU/cSkCLF+0v0A1L3L7ULu0k0kp9HqV5ztQpsww1PzolGS2zMBbhLpBAPD0HiYv5aJ5gJUPTmJnGkOkZ8PR4x5lhWLTUlVHWxEGSNwcL8XBuF6NimDxVNI+imuGPBabcgFYz+yp266q7WNsj+l2sVKotJvD3U1WrdzIVFE62JZ4s92S6gABRCFZT1EWJbaOz43PaadpzW9zd125ZsvpG9W7knkzcvX2nZnupth9DJ8nCQrOXEZGeWTGwwZZPUKXxZBzxej5OkT9wgcXPPr5kfdMbHB1BxGOaqnAAdVgtftwDzbfa91rr8i0L4qSFxJFMQW/NwStQ/t7WvKN4OmjCikJXYkggkjIIM9N9R+bn6Ocfq6mdmJ2qdbptO0KmtU0aqaFyDrLdL8tvNTMg0ygYaWqScBcQpAOeA8fDjzSeUZF+0i7MTVnefrtaGq1h3/YFtUmn0CWpDsrVmn1Ol1uZed40lAKcfVk4B9BjN1LMoWhrj4HCGwCrh98eh+5iPV6jq67DsEw2DDHRyPja/UHNu5h9mxBPfleZQdMPj+M4jNiAkjY9zNJDrNcN7jbssc22Ls/rW0U2X3ZtUuWpy90zF1szrt1VKWbLaJicmWktqUyleCENJbYSkK4SoN5wM4jDVZXZw9q5tRuO7qBte1Mt1FnVJ5CX6jJ3CzJonwnk26/KzKCUOpSSnICiMkJPjG1x3DIwgIwAMAA45er/AGRMpsFRUEjiIwT4/PHnWDdT8Vo3zvdplE7tTw9ocC7kG3p9C9AxbpphlVHBG0ui8AaWlji0gdxf17rVf0v7KTe7ZG9DR3W6+6zZ2qFLp930m5bkuJy4gmanHEKSp8hpxJccKMcIzjixyAGM3x9r5so3B7x3tAF6IUK1qt7QN1pFSNSrTchwKfMoW+74wSsEMOcx0wPTGbvydPIkHIz1OfyxKGuAggrJ/hLjkVPVzFn4jT4odPiQDSwaDa1iLWvbuVxYOlmFxUM+HMLvDnIc86xe473te+y1eqvtc7cS4dKhoZVL3saT0tVSmqAuRlrhprLgpyW0tBjv22A6UFtIQfOyRnnzjKP2Zuwef2R6XXVI3hcVKuXUy55tmbqz0ihXkkiyykpZlWSsBTgBW4payBlThwOERlCW206gpW2lQPXzYlDfCClBWAeoKuscTH+pWI4hRPw8RxwxPIc4Rt0aiDcau5PzrmYH0+oaGpbWh8ksjBpBe4uIHpxYWWsbuI7Ijc5phrtWNathl7sURqenJiclpButqpFQoKnyS8yzMKBQ9LqKlcKMghPmkcgY5u2DsitxF7a9UjXffXekrX10+dYn101ysKq89XZhnBaEzMgcDcuDjib5lQTw4GeKNmAS6Mc20I8By8PR6omLaQORATjGBnHzR2rutONmj+LgtDtOjXo++aR2uO3zevO660dIsHNQJ2h5bq1aL+xq87eaxN9rXtR1p3caLaW2XorSbeq9dpN0mrTialVUSKfJ/I32eJK1pIUrjdRyxzyY9S267NbWmtluhW3ndZpnZt6z9tyYVM0+cWmflpabDjhC2XvkS5wgg9OUZF+7CuBRJyIh3LfvuFKj49PO+Uxpv8MsQ+1kWFggRxuLwRsQ48m/PHZbUcoUP2xkxJ4JfK0NcDuCBwLfrCwQdrZsI103RNaBUrbtaNmu0O2aXPU11ibq7VNblW1pbQwltK0niSlLeAAfNHpzGZbRa3KvZukeldoXA1Ly1dpVt0ymzjbTneIQ+zKttuBKvskhSSAfER6SpsEDAIJOSfTE6UBHIDERxPNtZVUEGGzW8KC+m3PtG5v71dh2V6WlrZq+K+uW1/L2dh7rK3Tdnp5dGrG2jW/S+y5aTm7srttztLp7cw+GWlvuI4UhThyEjPjGuRt72O9sltdpNzUXQie0wsan1iZZm6i2mvUya8pebbDYUS+wtScJ4k+aUnxjbDWkKGCnI9IPMRI2y2nmBk+kjmI7bLPUCswulkoY4o5IpCHEPbqBI42XVZiyLR4nVsrZZXxysBALDp2O53seVrl7POy13LM7qqXu13nXpb8/c1PqSqyiSlKl5fNVeoBBS0t91KUtNsthQAQkEkJSMDGYu97TLs00b0ZS3r+07uCl2lrTRpVUk07PoWZSsynH3gl31oHE2tCirgcwQAtSTgHiGXNTIJJHeqPP7MjGfkiROArPC4SPFQB+5mL6zqji82Jx4sHtZJGA1oDbNDR+CG8W9LKij6aYVHh78OERcyQ3cS4FxP419jf1WqjNbKO2svW12tILt1cmmNNVoTJPLnL8S6w5LjKQhxbKe/dZKcZbJ4uQ5+EZ8tGdHr40L2knS/UXVKsav3VSrcnWHa1ONBCijuHOFhGcrLbYwhKnCVEJB5dIvBU00viUptBJGCcY4h6D6RHXrrozlcta4aBKrbl352Rfk21LzwNqW0pCSQPAFQ6RDHuolVifhw1McccbXajoaBc3G573+pTwfINPhrpJYHve9zS0a3E7eXl+taJ+xLbzuE11vrUeqbX9Rhpzq7alJRUpV5NQcp655h+YWw6ymbRnu8pSffgpJI6Y55LdCOyJ3d6p7haJq1vTuKnCiSVSlqrVHX7gTVqlcCmFpU3LhTfJtr6m3zURgDknnF/PZl9mtqtsk1M1RvbUC+rGuyQrdEYp8uxSW3kusuNzKnSVhzzSMKxyjNIwCpCgpst4PiPfHHjHp/UXrVOyvlbgzozHoa0PLfbAI3sR635uvNMidHYXULX4m1we15dpDvZvfbb3WWBrtTtr2+neNfdpWHpXblh03QOi91NNOTdztMLqtSdSUrmXpfhKgllvLaEHJ85ShzIA7Fug7Im1Lk2XaYaP6JyNIGstkJMxTalNOJljcD0wUmfamHjkIDpHGgq4gjukI6EmM5Ilm0o4AniQM8jzyMdD6YlDKAVJAc5/L0jy+j6p4lSR0sNM5sbadxcA0Hcnu7zv3B8zZelVvTfDamSplqbvdOA0kngDy8reY8gsUewvSbeNpjthvrbxuQoFo+UU6mTVPtCpSdxNz3fSz7DqRJu4SFNpZWQlC1fYLCfsBm2bsjtgm5baNqzq5d2tlu2jR6JVrblaXJuU2utTy1vone8UFIQkFKeHPM+jEZ91yzbhQVjJHp5/liPcDKc5UQeqsEkY5iKZM/1zoqyANY1lXbWA0jcHULb7bqcGSaJstLMXPc6lvoJcDyLG+2+y14u007Prc5uX3Y2NqtpJbtmVWypOlUuUedna+1JutusTZdWA0pJJGCMEHrGVzejtKtHedoXV9JLlqL1AqgfbqVEq7bXeLpE+0TwO8GRxtqCltuJyOJCiMxeAGEpPNRIPjnBiRxCOMpKFFHUjGR80cKbO+IyMpWhwYaUWZ6bg/qXMhyRRNdUuLdYqTdwPC1TbU2F9sht/p1T0t0S1VZl9OO+UthdKvJEvKJKlErW0y+jvZdShz5ADJJ+SMuvZp7R9f9rVhXhKa761TV/1SvToqbVBbeVNSlEfKip11M28C6488VDvAnDYIykZJMZQw2hQTlKSR0JHMfKPREndpbGEoGCcnHj6z4x2+ZuqVfidK+mqY4mh5Bc5rAHOI89v0WXVZe6bUWG1LaiF8h0CzWucSGj0H7brXeq3Z77nFdqxIbrEUCzl6NpvhuvGc9vm0zYlBKlokypTxFfErkkHniM2FM26aIUbV6p6/U3S6zpDWmeZMtO3I1JpTPzTRS2kpU4OZJQ0hGcZ4UYj3Pukq68s8zjkc+nI8Yh3fne9OPA+g+n1/LHUY3nOvxJsTZXACOPwxa4uzyPv7rtsGynQ4f4nht1eI/XuL2d5i/FlrubM+z03O6Mdopdm4i+7bs2S0wmKrdc21MylfamJlbc86+ZYmWCQtJUHk8Wfen0xsTI96hJ98PREC0kJCUpAx0wByidKOAEA+qONmbNVVi8zais+WxoYNrey3gf81zsuZapsKgdDT/Jc4u+c8lWx7wU6ez+2HcFI6rOCX08XaNTRVHSBxtt9wogtZwC4FJQU888fDGt92CWgJvbXK+NwFflEuUuz6UmmU1akn/lScQAvhPTDbCHMp6jv21cukZRe0v7OfWDexqLpxX7D1UtexLVpVDfplRlqgmac8oeXNJeQ4GWiEr4Qke+9EXsbMNp1nbNdFaLpDaE49XXvKXKjWaq+0lt2qz7uON5SU+8ThKEITk4SlIJ5Zj0nCs2UWE5SnooKjVVVbhdljZjRsd/Nw2+jyXneJZcrMSzRFVTQhsNO2wd+OeR9B/X5rjb+tHb4162g66aQ6bSdOqN8VultS1OZm5tMqy44maYcwp1WQgcLSuZi2bsk9qOs20rRzUuzNZ6TQKVXaldCqjKJp1UbnULlvJ0IClKSBwqyk+aecZYS2Fczy6EfJErbSEKUpKeDwA8APkjzSjzNVwYU/CG28F7g4+dxwvRJsu0z8TZibifFa3SPLe5P6Vhf7V7a5vI3QTem1qbdq6yxpoZGaYuulzV0e1spUVqdbLXfMAEvAJS4c+GMYOeXv/ZqbGXdlGjVZoVyXFT7o1NuKpIqlfnJFsolmy2ju2pdnOCpKElZ4iBlSzy5AnJE40lw8RKgR0x4QCTgJAISI5lVnWvkwduCbCC9yAACTe+57/qsuLT5OomYp9t7kzWI3JsL+XkteHbj2fW53TTtPq5uhuy2bPldIHLkumpImmK807Mql51maTLnyYJCgoqfbBTnlk9cRkd7TBOn83sd3Es6nEtUI0Iuyq2gC6aiHEGVDIV/zhd7sDHQcXqi/wAcl0LKjgknHQgRg57Q7swNY952v9J1Bt7V+1rH0+aosrTHpKdYm5lxt1t11TjqGEKDZJS4jCuSspHMCNqwjMgxfG4KrG5xDHC1vtAEkhm4bYdz5rU8Sy+cJweemwqIyvmLrg9i/bV7h5K032P9oB5bW9YNylclQvyZpNpUR0oOC6vhenXEKJ5EBMujI+H8pEbP4QeueZ64i3ra7t3snazo3Z2i1hKfmaNSmVl2cfSkPVCacWVuzDvDy4lKPTwSEjJxFxEdD1GzZ9vcZmxIG7XH2e1mjYbfX862Tp9lg4NhMNA62po3953KQhCNKJW5JCEIIkIQgiQhCCJCEIIkIQgiQhCCJCEIIkIQgiQhCCJCEIIkIQgiQhCCJCEIIkIQgiRDhHEVemIwjBAPKxZYnO0u7OOV3uW3bly2hW6ba2sVusuy8i9PIJlKpJrVlcnMlPNOFhK0OYISeLlhWRh0mezF7VzVWmWxpBqtqPL/AEJZB1puXRV74NRp8mhsFKFolUArcwniATjIPD0xmNuktJI4cqI6YJzn1k84o90EkBHCgZzyyDHpmXOrGK4XRto4Qx7I76NTdRZfktPZec490vwyvqXVT9bXP+UGusHW/G/1ZWubQtsVn7R9C7c0RtWZXWWpdbk1U6i8359XqDpBefWkZ4QrhQlKMngQhCc+bzwK62dkPu20Z10r2rGxa+GabR56amnpFqWr5o1VocvMErclO9UOB9kE+YAeSUpHD5vPaL4UpOeFwq6HHL/cfJE6G2uHgDYAxj3o6eiOoy71HxPDqqaqY9r3T/LDm3a6++4P/JdhjnT3D8QpYaSRjmNh+QWmzm28itbTZ52S2vdW3C0rcdvevCQr9Upc+3Vk0o1Y1WcrE+yQphc3MgcCGEKDa+785RLaRgAR2L2QoSrTPbIpY873S1Ukcv2AmNi0NIzngwB0Pj9z0Riv7UHYtqFvftXSO39PbxtC05m3qtO1CaVVm3lpeQ7LJZSlHdDIIKSY2/LfUeWrzLSYlirw2OPYAABrW2OwA9/vWq5h6fxUmXKrD8OaXSSWJJJLibjcn5vcsGOm+wztJLi24WGnb7qrN13QO9qE3V5igMXaqltSypg/VZd6XcHnJPDzU2rhVnoMc803ZZ9ntWtlVq3ndOpdXotb1euRtiXnGqepS5aiybWViVbdIHeErVxFYTwjhQkE4zF9u1jSWt6Hbd9H9ILiqFMrFdt2hsUucmpRKhLzDiCfObCsHBz4iPfwhtZKkhxBTy5eJjg5z6sYjXxT4ZF4bYJJCdTW+08A3Gr6B5HzXKyn0vo6GSKtc17pmMaLF3stJFjb6StXm+uyu3y7b9fbm1M2K3rRmrcqDswqSLdZbp83TZJ1fH5DMNvpLb7aDwYIJCuAEgHlHjmunZO9pZrXP0nUPUW6rN1j1EqNOcYnV1C50IFFQDhuWbdUgJWnmpR7tIQCo455jbzTgp4VJKh1HEIpcKAO7CVEZ6gfN80cyk6442zS4MjL2t06zH7ZFrbm91CbothUl23kDC7VoDvZBvfhYot+Oz7c1uM050gpmhuurel9VtZpmYeovfOSrNVnm2kJbmPL2fPS40UrCElJbPGVH0RipvbY720GuFCldLNX9T/b/TtxxtEz7Z3sw5JPoSoEKmG2Ww5MYKQeEg4x0zG1mG0tkZ4yBzwBjn/ticNNoytLYCjjJxgn1mOky51QxLC6cQRRwvsbtc6MFzSe4PN12uN9MaPEJTLJJKzULFrXkBw8iL2srFdkuye0dou3Neik3PM3zP1d6anronXWlNtVWZmG0tOoQ2SSlgNIbaSCclKc4BJjCTqN2Ru9LbtqzV7y2M6mOotidW81IuS1we1FVkJRbnGJR9Sx3cwlI80LHwQSkEZO00UN+ejuyAs5V5o871+mK/A2pKUKSpSc555wY4WCdTcVoaqaq1Nl8f5bXN1B299/9BcnGem2HVtNDSuYYxD8gtIBH0frWu5sP7JPV+39dJDc5vJvCTrd9Uyf9tpGlNVM1N2aqQz3c5PTZwlXd4SpDacniSCSAkA+2dsFsn193eL0AGiVCtSsot9FXRUxUqw3TwkTJle77vjB4+TDpIByMD0xm4baS1kBCcch1id1sOnzuI8scjjH3escmbqhi78WjxlxaZohZotZrRa1gPce6p+5xhgw2TDPa8OU3cSfacb3uT7/ACWrpPbX+3DuHSiX0GqN8WFJaWqpLVAXJMXDTmeGnob7osl5tgPqSUAII4uYznrGS/s5uzpa2kaLalWpqXV6Vdd7XukNXB5Bx+SykmGFtIk2FrwVYDzqi5gAqWcDAycrfClJJOT8mcxROOI4QvKuRIAGfuiMY51RxOtpHUTWxwxucHERt06nDgutud/XlRwTphQUlQ2ru+V7QWgvdq0g8hoOwWqvSuzB7S3aPqRc0zs41KoMzaU+kMIqLNdZkHnpNJw01Oy0yhSFuNjAS4kK6nnzjrFydkt2hFe1xsDVe+bjs3VyuTE9S6xcNYnLmCHZd1Dw45ZCXU5dSy2hOFICUqKsAcsxtpKl2SFciATkjPLPpx6fliUNJAOE8WSck9Tz/wBxHffdzxov1OZH4hYWuf4dnOBFvade5XSjothDiGapBG0hwbru0Eb3DbWHzLEn2t+1LWrd1pVpbauhtHt2t12kXK5VJtuo1VEgltky62wpC1g5VlwchF1mzrSK+tFNm+kWjl9yklL39RrbVT59mWnEzLSXyV8g9jCvfDzsfki75DSUA+Zxk9eX+yJ22hzGco8ByEaDJm+plw2HC3aTFE4ubtuSdzf0W8syrTMr5cSZqEkrQ08bAbBa+3ZN7AdzW0vW/Ua+9Z7cs+l2/UrcXTJRdPrzM64p/wApS4ApCEggFKTz9MeM9oV2X26jc3vQvbU/T2k2OjTOtN0eVRUpuuNNvyqWpZtl9wypHEooIWQnPncOMjMbOQbGFAcXzxKGGiSSniGeiuf3PVG0UnVvGYsXdjDNImczQdtgBa1h57Ba3U9L8NfhjcLFzG12rnued/nWMTc9suqcx2d1b2hbc6NS3akxT6fJUtmenUyjc241NtuvOvPKB+qOKDrhURzUqOndnHt13DbPdoupFkXfaNpzmrCqxU6zRqZL15pyXm3FspDCXJkJCGwVowSRyEZbu5SkqIBHp59YgWG1DKk4I5defz9Y6EZ2rnYfJhklnRySeI7UCSXXvzcLuRkuhFcyvjLg9jNDbEABvuI+ta5vZ99mTuMsvdrV9ze72RtKZqsumarVPVI1puomerky4Qp5aUpBQlpC3VJBOOIoxnhyP0Neuz33NX12olvbobYt2yprR2Xu22au7NLuBlqaTLSTcqHyZYpyVgsuYSDzHDGxD3KSfOAPLGDz5eH54Ny4b5BasE56847yo6r4q6udiGlpc6PwrBtmhhFjYdveunh6X4W2iFENVhJ4lybuLr33PpxYbKs37wHxOT6ucTxI2gIQlA6CJ482a0AWC9JJvukIQiSwkIQgiQhCCJCEIIkIQgiQhCCJCEIIkIQgiQhCCJCEIIkIQgiQhCCJCEIIkIQgiQhCCJCEIIkIQgiQhCCJCEIIkIQgiQhCCJCEIIkIQgiQhCCJEq/emJolX70wRYv9b/7O15/bS3+gbjt9rdWfto6hrf8A2drz+2lv9A3Hb7W6s/bQUHmy9spfRfqjtjfvE+qOp0vov1R2xv3ifVBVk3U8IQgsJCEIIizwfLFAnJJiKllXXESwVpaAkc2Q/XTPrV+SOFHNkP10z61fkgotcbqhM/rlz7dcUgojoYqzP65c+3XFGCjcqukkgExGKSCATk4irkHocwWEhCEESEIQRIh4n1RGIeJ9UFm5X4M99Zd9UeTXKo4cGfsRHrM99Zd9UeSXL0c+1EFaArcrq5TjH26P84Rl4lP1sz/ek/kjEBc369l/t0flEZf5T9bM/wB7T+SCkq8IQgiQhEpWgZJWkAdefSMhCo8I5HHOIkZ5RQEzLK5JfZJzj3wip3jfxiPnjPhkdlSKiN34QPzqPAnIOOcOFPoiUutDq42P8YRAzDA6vsj/ABhGDGTyFgTxN4cB86qBIGSAMmHCOfKJA60oZDrZHyKERLrQ6uNj7sNB8lL4wwj5Q+lQ7pvJPAnJGCfHHriYIQkkhIBPX5Yh3jfxiPnh3jfxiPngIze9kMzCLXCmKUk5I5xGJO8b+MR88O8b+MR88Aw9gs+OzzCniGAfCJe8b+MR88O8b+MR88A0jgLBmYdiQpyMkE9REpSknJHOId438Yj54d438Yj54wI97gLInZ5hT4HoEIk7xv4xHzw7xv4xHzxnQb3ssGZh2JCniBSDjIiXvG/jEfPDvG/jEfPAsJ7LImYOCFNwpwBgYEQKUk5IBMQ7xv4xHzw7xv4xHzxgR2NwFgzMPJCmwM58YYGc45xL3jfxiPnh3jfxiPnjBhB7LPjt/G+tT4hiJO8b+MR88O8b+MR88Ts5RMsZ5IUxAPWBSCQSOYiXvG/jEfPDvG/jEfPETHfkKQmYOCE7tvn5iefX5Yd2jIPCMiHeN/GI+eHeN/GI+eM6De9lAviPcKbA5DEMDOcc4l7xv4xHzw7xv4xHzxmzlLxmeYU8MRJ3jfxiPnh3jfxiPnjHh+iz47PMKYgHqIFIPURL3jfxiPnh3jfxiPnjOk3usGWMi1wpsD0CJVNoX75IVDvG/jEfPDvG/jEfPCxvdGysHBCmAAAAGBDhAOQOcS9438Yj54d438Yj54wWkrPjs/G+tTwwPQIk7xv4xHzw7xv4xHzwLSd1jxWeYUFstOY7xtK8cxkRMEITjCQDEO8b+MR88O8b+MR88S9pDMwi1wpiAeogAB0iXvG/jEfPDvG/jEfPESy5vbdPGZxcKYgHqMwAAGByES9438Yj54d438Yj54CPe4G6GZh2JCjwpzxY5xIthpwBK20qA5DPOJu8b+MR88O8b+MR88GtI4UhUN/G+tRCEp5pSkHGOnhE0UlPsoGVvNJHyqESiZl1KSgPslZ6AKGTGdDubKs1MQNi4X96rwiAUlXNJBHyRGIAg7hXpCEIyiQhEpUlOApSUk+kwAWQL8KaEIl40Z4eJPFjOMwWLKaEQyMZyMRSRMy7jjjKH2VPIOFIChlPrHhGCQDYoNxcKtCEIyiQhCCJCEIIkIQgiQhCCJCEIIkIQgiQhCCJCEIIkIQgiQhCCJCJFOtJOFOtpPoKgIh3zPxzP34jGkXv3S6m4UnwiOAIkL7A6vsD/HEO+YPR9k/44iVyo6WqpEpQgkkpSo/KMxL3zPxzP34h3zPxzP34iJAPKkBbhTJQhIASkACId2jIPCMjpEO+Z+OZ+/EO+Z+PZ+/EZG3CiWAixGymCEg5CRmIkA9RFPv2Pj2PvxDv2Pj2PvxA83WAxoFgFUwBEcAdBiKXfsfHsffiHfsfHsffiMAAcLNgqsS8KfREvfM/HM/fiHfM/HM/fiJXTQ3yVSIEA8jEnfM/HM/fiHfM/HM/fiIgW2UlOAAMDkIYBOfGKffsfHsffiI98z8cz9+IyNuFEgHlTkA9RAgEAEDA5xJ3zPxzP34h3zPxzP34gAsk32KmKEq6pBgEJByAMxKXmR/zzP3wiHfsfHNffCM3KwAAbjuqnCnGMDERIB6gGKXfsfHNffCHfsfHNffCIBoAsOFK6q+OfGIEAnJHOKffs/HNffCI98z8c0f8YRlwB5S6nIBwSOY6QwPQIk75r41v74Q75r41v74Qsl1UhFPvmvjW/vhDvmvjW/vhAC2wWLqpCKffNfGt/fCHfNfGt/fCMpdVIRT75r41v74Q75n45of4wgl1UhFPvmvjW/vhDvmvjW/vhBLqpCKffNfGt/fCHfNfGt/fCCXVSEU++a+Nb++EO+a+Nb++EFlVIRT75r41v74Q75r41v74QRVIRT75r41of4wh3zPxzP34giqQin3zPxzP34h3zPxzP34gsXVSEU++Z+OZ+/EO+Z+OZ+/EEuqkIp9818a398Id618a398ILN1UhEqHG3M8C0LwcHhOcH0euJoIkIQgiQhCCJCEQyM4yMwWCQFGEQBB5AgmGQehBgFKxUYRQdmpZhTSHphhlbiw2gKUAVrOcJGep5Hl8hiuCD0IMYBB4QtI5SEIRlYSEIQRIQhBEhCEESEIQRIQhBEhCEESEIQRIlX70xNEq/emCLF/rf8A2drz+2lv9A3Hb7W6s/bR1DW/+ztef20t/oG47fa3Vn7aCrkXtlL6L9Udsb94n1R1Ol9F+qO2N+8T6oKtTwhCCJFIqUCecRWQRyIMU4K4AWSEIQVVykc2Q/XTPrV+SOFHNkP10z61fkgss5VCZ/XLn264oxWmf1y59uuKMFgcpFRKgBzMU4QVhNxsuRCJQsE45xNBVkJCEILCRDxPqiMQ8T6oIvwZ76y76o8kuXo59qI9bnvrLvqjyS5ejn2ogrg4K2u5+U3Lk9CtA/8AEIy/yv62Y/vaPyRiBun9cyv99R/nCMv0r+tmP72j8kFJV4QhBEjw/cYVjQHXFwYCRaNX5p5cJ8ld5g8jmPcI8R3GpKdvevABGPclWM/yRyOdhRHxqMEX9ofpC6/Fv+qyb2Njx7ivnQyr0x5LKf1xNfWW/wDnV/BHyxX76Y/ZM1/Gr/PHGlh/WsoD8S3/AJoitH62R0MQHyGj3BfmA+rmc65ff3lVO+mPGamUj0l9QGfR16/JEEvTCuQmZoePnPLHL7pj9Gh0Or3PWqRblv0ufrNwT801JyMrKo4nph9xQQhDY+GVKAH3Y2MdEPY/k7V7Wp1a191tmbUuSZZbceott05l8U5WAShc29kLcBJCsN4yOSiI0rOWc8CwLScUcGl4uAGkkjjsCtsytlLGsYLvtc0uDTYnULX57la3ofmCCoTUyUjqe+Vgf+KHfTGecxN5/vq+X44z2bruwy1A0psy4NQNBtSprV+RpjKpuboNRkksVQMJHEpcqtBLb6gkKJZKUZAPDlXI4EiFZUSOHlnGMdegA/FiOVlHNGD45A6bDXatJAO1iL8XBsqMzZZxXCJmRV406gSNzY25tYqPfTH7Jmv41f54d9MfsmZ/jV/niSEbd8Vi8h9C1kTy+f1lT99Mfsma/jV/niPfTP7Kmv41f54pwgaWK9tI+hYFRIRcH6yp++mP2TNfxq/zw76Y/ZM1/Gr/ADxJCApYvIfQgqJPP6yp++mP2TNfxq/zw76Y/ZM1/Gr/ADxJCM/FIvxR9CePJ5/WVP30x+yZr+NX+eHfTH7Jmv41f54khD4pF+KPoTx5PP6yp++mP2TNfxq/zw76Y/ZMz/Gr/PEkIfFIvIfQnjy+f1lVO+mf2VNfxq/zxDvpj9kzX8av88SQh8Ui8h9CePL5/WVP30x+yZn+NX+eI99M/sqa/jV/ninCAo4ybBo+hDUSAXJ+sqfvpj9kzP8AGr/PDvpj9kzX8av88SQjHxWL8UfQpNllJsD9an76Y/ZM1/Gr/PDvpj9kzX8av88SQgKWL8UfQoMqZHAOB2PqVP30x+yZr+NX+eHfTH7Jmv41f54khGfikX4o+hZ8eTz+sqp30z+ypr+NX+eId9MfsmZ/jV/niSEY+KxeQ+hZE8vn9ZU/fTH7Jmv41f54j30z+ypr+NX+eKcIz8Ui2Gkb+ij8af8AjfWVP30x+yZn+NX+eHfTH7Jmv41f54kh1iIpojwB9CkaiQGxP1qp30z+ypr+NX+eId9Mfsma/jV/niSEZ+KRfij6Fjx5PP6yp++mP2TNfxq/zw76Y/ZM1/Gr/PEkIz8Ui/FH0J48nn9ZU/fTH7Jmv41f54d9Mfsma/jV/niSEPikX4o+hPHk8/rKn76Y/ZM1/Gr/ADw76Y/ZM1/Gr/PEkIfFIvIfQnjy+f1lT99MfsmZ/jV/niPfTP7Kmv41f54pwh8Ui8h9CePL5/WVP30x+yZr+NX+eHfTH7Jmf41f54khD4pF5D6E8eXz+sqp30z+ypr+NX+eId9Mfsma/jV/niSEPikXkPoTx5PP6yp++mP2TNH/AOir/PF2mwl18b3dpf8AXMyVKv6kt441E4U7g9TjGM5BHMRaRF2ewj+3f2jkfug0j/SxrWcKSIYXUuAAIik7N/EPmLrv8sVcwxCBoebGSPYf1gvoEyLZblkA9T53XPWOZFGXx3DWOnCIrR+UreF+mSQhEhcSDgg5jI34WCQOVPHFfyXWEggAk/Y5/H4RyCsApHMknHq/3xHj2sevej+gNoTV+6x6gW1p7bDIOJqozKW++V8BlHvnV+hKATziqadkbS+Q2AXKo8Onq5W09Mxz3uNg1oJJPkAN/m7r1gzCGwkKWEg9OLl/9iPAdetzehW2m1H7y1r1Kt2waSeJTLc07xTM6oD3jEukFx5R/gpOI1zd4Xb/AFZqrlXszZ3aAocj5zQvG4ZfimV9fPlJEkhvwwt7JOfeDko66Wo+puoesF2VC+tU70uW/wC75skzFQq02qZeWDz4UleQhAxyQkBKeoGY8pzH1ao6YmOjHiO8+y/R3oN9jezFjgjxDNUnxGmNjo2Mzh7vkxgju4OP9FZ+t4Pb8aiXr7ZWftGtx7TO3FhTBumtNoeqUwnmOOXlfOblx6CorV0OB72L0fY/153fqJptucvG/LouG9Lnm7xk3JuoVSbXMTD6zKHmp1ZJKR0A5BI5AAco0/D52cnGfSc4+7G237HOwrQ3cUVMvqBu6THmpJ5eRnnyjT8i5nr8Rxlvxh/s2dYeWy+nvhfdBcq5I6TVFPgNK2J5khBfbXI729yZD7XzbNHAAC2Pmi4SOLpjn64rxx0qAVxd08DjHvTFTvP/AFb33hj6JLhc7r8N47hoBVSEUi7z+tvfeGKIm0FakFDqSCR5wxnp6fXGQQTYKZO2rsuXCOP5SnOA2+Rz5hBIiJfAGS2+By5lBhcXt3QOuq8I45mUFJUgLdTjIKUk55eEVkq4vsVJ9YxGTzZAQRccKaEIQWUhCEESEIQRIQhBEhCEESEIQRIQhBFjM3izBZ1IojaVLTmkpOAohPNa+eBjnFpXlS/2Qr75f54uc3sP93qdQUg4/wCBmz9zvFxZz5Yn4UFXIu1+WLT/AM8pX+Mv88TCfWB9dcHqKj+Ux1LyxPwomE1xDIJIgq12z2wX8e985/PD2wX8e985/PHVPKD8sPKD8sEXa/bBfx73zn88RTUHM/Xnj90/njqXlXyxMia84eeBBF27y934x775X54eXu/GPffK/PHVTOH4RP3BDyw+lXzCCLtXl7vxj33yvzw8vd8XHvvlfnjqvlh9KvmEPLD6VfMIIu3eXK+Nc+f/AM4eWr+Oc+f/AM46t5YfhH54eWH4R+eCLtPlq/jnPn/84eWr+Oc+f/zjq3lh+Efnh5YfhH54Iu1eXL+Od++P54rCfVgfVnvvj+eOn+WH4R+eKomzgecfngi7Z7YK+Oe++P54e2Cvjnvvj+eOqeVn4Z+eHlZ+Gfngi7UZ9Zxh137pP54GecHVxz5zHVPKjkHi/HExnCcYURBF2jy9fxrnzmHl6/jXPnMdW8rPwz88PKz8M/PBF2oTzhI+qufOYqpnnAfrrv3x/PHUUzZyMrOPXFTyxPwoIu2e2Dvxzn3yvzw9sHfjnPvlfnjqflifhQ8sT8KCLtntg78c598r88PL3Ty71z75X546n5Yn4URE4nIwrnmCLtvljvxjnzmHljvxjnzmOs+WH0q+YQ8sPpV8wgi7N5Y78Y585h5U4eZecH3T+eOs+WH0q+YQ8sPpV8wgi7UJxQA+rvfOfzw8sV8e985/PHVfLD6VfMIj5YD/AM4M+qCLtPlivj3vnP54eWK+Pe+c/njq/lR+H+SHlR+H+SCLtPlqsfXHVH5VH88PLVelf3x/PHWBNkZ84/iiPlh+Efngi7N5ar0r++P54eWq9K/vj+eOs+WH4R+eHlh+Efngi7OJsqOCtxI9IUfzxHvh8c/98fzx1lM4SR5x+eKnlZ+Gfngi7F3w+Of++P54d8Pjn/vj+eOu+Vn4Z+eHlZ+Gfngi7F3w+Of++P54iHgCPq7/AN8r88dc8rPwz88BNk5PGR6zBF2byn/17vzq/PAPgkEuOODIyCVYAyM55/kjrXlR+M/HEyZo+d5+enj8oP8Asgiyp7VFcWkcl5y1ET82MqOTyWPHxi5GLY9pLneaQSisk/8ACU7/AJ4i5yCvbwkIQgspCIKUlOOIgRTW8hB4SefoHX5oeqwXAcqrHFcdQ0talKKcY6nAPqzH51WuGk0KnVCsVqdlaTSZVsvTM1NPIaZYQBkqW4ohKUjxJIAjBRvF7dvQHR16rWjt6pbOv1/sFTSqg26WaHIrxgkzPv5gpPLhaGCQQViOpxfGqShZrq5A0fp9F6L036TZizdV/EsvUrp39yBZrfVzj7LfnIv2Wcu47stqz6LVLjuq4qLblvyjanZqeqE0hiXlkDqVuLISnHPqY1/93/b3aRaeKqlmbWKGzrXdSAW/dBNcTNDllDqWuQdm8eBSEt9POVGthuc3o7jt3NccqetmotSrVIS8XZWhSn9b0mQ58u7lUnhUQMDic41cgcxaoOMlXGe8yclRJycdORyBj5MeqPDcx9W5ZQYsNboHmf1L9cOhX2MzC6Asrs7TfGJALmFlxGD/AEnbOefQWb23WdHs7d124HdT2nmhlz65alVu8XEmqqlKeFFmn04GUXlMvKIIbbGMAqPEs45qPSN0aWBDbecn5T4xoY9jIFHtFdCSlDiwEVQkJSTgCTc9H5Y3zWF5Qn6m+AOXNsjP3I3fpXVyTYa+SZxc4uO59wXyb9kcy9QYZnOkoMKgbDCylYA1rQ0D25Ow2uuXCJeL+A4P8Uw4v4Ln3hj1F7235X5/WKmhFAzAHVp8deqCIlEyFHDbbrmOuBnhPoPywHmsX2uuTCKCn+ELPczCsDPJs8/V6YJfCgk8C+fUY5p5Z5iM2SyrwjjmYxgll8AnkSk/P8kV0kKAUOhiIIO4RRhCEZRIQhBEhCEESEIQRIlX70xNEq/emCLF/rf/AGdrz+2lv9A3Hb7W6s/bR1DW/wDs7Xn9tLf6BuO32t1Z+2gq5F7ZS+i/VHbG/eJ9UdTpfRfqjtjfvE+qCrVQAnOIprIwRnnE/EEgk558ooKOSTBFCEIQRIQhBEjmyH66Z9avyRwo5sh+umfWr8kFJnKoTP65c+3XFGK0z+uXPt1xRgopCEIKTTYqIOCDFdB4/kjjxOlZR0xBSO/CqwhCCgRZIh4n1RGIeJ9UFhfgz31l31R5JcvRz7UR63PfWXfVHkly9HPtRBFbZdP65lf76j/OEZfpX9bMf3tH5IxA3T+uZX++o/zhGX6V/WzH97R+SC5CrwhCCJHim47+1816/wAEqx/M3I9rjxTcd/a+a9f4JVj+ZuRzsK/63H/WH6QuvxX/AKs/+qf0FfOdl/1tK/3lv/NEVYpS/wCtpX+8o/zRFWP10kcAAXbD/kF+WjTZoWSfsi7eo9ydoDoZL1lhEw1KJqtTYSoA8L7Eg842vnyylSQoeggHwjeRYQW2UIUsrUk8JOAAccug9UaBXZ/6qyei28nb7qBU5luTozVfaps+6o/W5acBlVq9Q79OfkzG/u2SpttQ5568uvhkfN1j4L+E/RzfbqGVxOh8Y0+WxN19qfBwq4ThUsbLamvufnAsqDkucvOKcK0nnwFIwMeg/wC/59APfnYVJ0w3l7lLOoUoiTosndk1MSbKTyabe4H8D5MuucvDlH0AXeMoIyCDgHHXn/vmPn7b6b0k9Qd4+5i8ac931OmrxqDLCic5SyoMZ9WWTj1xzvgul/23qHA2YGXPle40/Vdcb4SEUTcMgba79fbm3f61ahjHKP2LeoVRum4KFbFISw5V6lOMyEol1zu0KecWEJCl4PCMqGVEco/Hj1DRD+zRpEMnBuel5x4jypuPtmvmdHTySN5a1xHzAlfINDA2WdkbuCQD9K5Wt+il97edULm0e1LlqVJ3vSS0mcakZrypgcbKXUqS7wp4k8KvRnPrj0nbZs2193YrvZWjdsUupSFvSqJqqTlSnvIZdji4iloOKQoKdUEKUEcsBJJIyIuu7TCwbr1X7TnVbTqxqTM127qzU6TIU2URn6o8uUZAyRyQgAkqWeSUgk8hGbHbHc2mm2XUuj9nJpQ/Ta7UaLYNcuzUiv8AdguTdwLaZIaHXz0pfUojnwo7pJ55jxLMfVCrpMEp5qQB1VLE158mt2LnHfbkAepXrGBdO6aoxyanqSW08chAP4xNw1o28xc+QstPxJCglSTkH7mD4j/ZEYyCbHdpuk+4m0tzl96z6g39pxaOnFtylxTDtBlJeZeeZX5UXMofQriwmWSU8J58Ue72LsW2d7laZf1v7Td0mqVe1kpNHmK1JUG8bYakmas01kqQ0+2hCeM+aAOIqTkKUnHEY3rEOpOH0s8lPO14EWnW7QS1pc0GziLgc39y07D8j11XTxVERZ981aW6gHODXEbA2vayxCQi+7aftIsnV+ydWdcdeNWVaM6C2X3bFSnZOWRNVKqTrhATLSTCs8XMpyopJy4kYBCiLmLF2a7Id1ds6k0zaPrXrfS9ZbeoL9wMUS+qQw0xWJZnh4ylbIJSMrQnkriBWnzcZInivUTDqWZ8ZD3tjID3tY4sbe1rusB3F7Xss4ZkSvqo2vGlpcCQ1zgHEC+4bcnsVh5hF6u3va7bWs22jeDrpV7quOh1rTWm06dp9PlW2FM1BcwXAUTJUlS08PdpOUfDPojibEdslu7ttwlJ0auy57jsujzFHqNSM/TGmnHwphoOJSEvI4MHiweWeXhHaVOb6GJlVI521N8uw82hwt57ELroMrVj300ZbY1HyLkDuRv5bhWawi+jansx+mIurVurXXqFT9I9AbAbdm7uu2ebC/I2UuLSlpptXCFPrS0pWSOBI8FkpSq5SyNoGxLdHPVrS/afuF1fpWvTEq7MUaQvmjsMU+6S2klSWlowtpRAyAeFSepQQDHVYp1Gw6kndC7U7RbUWsJazUL+0e1hufILscPyLX1ETZW6W6r6QXAF1jb2R332CxBwjInsq2Z2Rr1de4+h67Xfful0lpxQXKvVBRZWWfmUuMvOtvtLQ8lQPB5O5jhwSrI8BHtWmWyLZNufqNV072tbqdXKlrV7WzNRpVHvC1mpOXqgaTxFKXG0JIwMeOcZOCAYpxTqZhtJO+CUPswAlwaS0BwuLuGw281PDcg19VAyaPSNZIDS4B12u0n2eefK6xBR7roftz1P3Du6gs6YyVCn3bYoD1y1ZM9PiV4JJskKLWUq7xfTCRj1x4hMy70nNzcjMpS3NsOrYeQlXEEOIUULGfHCkqGehxGXfsjjw1PeorKsjRurcPiAeIHOPuR2uesakoMJmrKYguZYf4mgkeliuvylhUVZiUdNP8k3v8wP6wsQCFpcCFp4y2oEhQT1wMn1YBGSYukvbZ1rvp3t4svc9eVuUuh6V1+aZlqYt2exPPd8XO6cVKFAUhtYaKgSr3pSeihHr/Zz7TqXuU1SeubU1QpO3Ox5JFwX1UpglDKpdCe8blCs9Q6GVKc8UtoUfshGS7fpuWY3admy9qfRKNJ2/aTOtTdBtyTaZ4Vs0qWllNy/epHMLWlSnCPsQ6lGOWY1XM+f6qnxiDDKRt2eKxsruzdQ2YP6RsSR2FvNbHl/JkLsMnxGsdpfGxxjH42nk+7cAHub+S10IRlmkNnGzOydsO2TX3cFrzr1ZdT1Ips3OykhQKJI1BllcuoBxKSpvjCcOMkFR6kjIjy7c3sx0ysLQGyd1O2zWurayaIVOrLt+eXV6OafUqPP+dwB1nhTlJKMY4MnKFDKVZjvKHqRh1RO2ns9oc90bXOY4Mc5riCA7cX2t711FVkOvhgMo0u0sDy1rgXBrgDfTz+F+lY6oRlVY2g7TdBNMtI713na1amy1+3pTRXKfZ1hU1ibeptPUAULm33TgLIUjKQUkKJSEnhyOk7qtnmj1iaFaY7q9surdxal6I3HWXLefYr0kiVqNFqCEuLLbgSEhSQGHkqBHEFJTgqCozSdQ8PmqY6doeGyO0MeWODHO8g4jfi3FvVKjItdHTPqHabsbqc0OBeAbcgE+YWOCEXrbmdrdtaF6IbNdU6JdVyV+q6nWk5cdQlZtppLFLcQiWUW5cto4lJJmSPPOQAD1iak7WbbqWwu6t3bt1XJL3XTr4atVFFDLRknGVJBLillHehwEk9QnkM8o7KDOVC+njqgTpe/wxtvqDi0gjyuOVwpcpVjJ30rwA9jNZFx8mwd9NjwrJiQASSlI9J6fJn8Ue43Nt61KtHQvTLcXW5Ois6Y3fUZylUV1ue45pyZllOpeDrHCC2kGXdwrJzgchmPEB1HXGDnn15dD8kZbtfw3+pB9n+VKWkC+ro4iOZSnvKjlRz6h8uTHGzRjE1HPRxw8TS6Xe7S5wt9H6lPL+FxVMVVI4fycYc336mtN/pWMXTzT67dVb6tTTaw6NMXBeNanmqfT5RohJfdWcDzjySke+Uo8kpClHkk47zuG2+aj7YNSqhpNqvL0KTvKXlJedW3T53ypktvI40EOcKefDjIxyPzxlo2fW3b+wHbM5vi1Uo1Pntcb3cat3SuhTqOIsS76gh2ouNdQlaCVqUByaSlIP1fn+J2k2nUjrN2rVl6XXDU6hSJK45W1qTOVCUS2t6VbelsKdbSrzScgjnmNWZ1Ilmx6SmYB8TjZJ7Q/CdGW6i3zAvb1K2aXIcMWDMqXm1U97Bbs1r9Vr+RNgfcsIkIzE6i7SuzQ0v1dufRO99225G1rwpdTFImpqatKUckWHyUpBU6215zYKwCoRbjf3Z+6jWZvdkNlUtdFuVSuz8wy5I1176hLCnONKf8qdbJ4kqQ028VIBOVNgJzmO7w7qVhc99ZdGAwv9trhdotcjY3tccX5XTYhkLEILWDX+0GHS5ps43tq3Fr2NrqwSEZdht+7LChahO6H3HuV3H1e82aiKJNXVT6DKIojE93gaPCDxK7rvMgLKVJwCSogFUeLV/YfNWJv+tHZfel6vTNFq1YkJWWuGmMNpdfkJpBU2+GnCtKXPNUkoUOHKVEEgiJ0fUbDpS8PD49LDJ7bHN1MHJbcb8jblZqchV0QYbsdqeGey9rrOPANibX+hY8oR7NuH0yp2jOuer2lNIqVSrNGtuuzdKYnZlCe/mWmVAFa0oCUBRyTy5DGIus3R7E39J9zOjW23Rmt3DqHX7zt6jVKRXVW2WVInJxcwFNAtADum0S5cKiM8IX1Iye4kzZRM8EucQJWOe0kEDSwBzrkgW2IK6eLLlW7xbAXie1hFwTqcSBYAnuCsdsIy+Xpta7NzQW7ntENdN0OtdT1glFIla9VLZobC6Jbk0U5WlwrSVrSge+4Q4pP2QSQQLdNcNj1d0F3L6WaL3FdKbnsC8pumzFu3TS2k8NUpcy+hsvISeJKXkheSk5BOMZSoEdTh3UPD6l2loc27S5uppaHtAuSwn5Vh2578Ls67I9dA3WdLrEB1nAlhJsA4dt/erDoRmS1f2e9mtofrFcuhuo+7TcpbV50iZYlp573JyUzKS5daS6lSnGmVFSeBaSeEEjxAwYt21O2JTWkO97Sjarcl7ivWjdtWojdOuOmMBt12mT7wbDyWlhaQ+nzwUHKSQkg4VwijC+peHVV7B7PYMg1NLdTWi50k7E2sbK7EcgV9MRqLXe2GHS4HS4kgarbjcELHtCLxNQNpFfl97V17ONJpqp3dV2LsNt0yenm0hbjYQhaph8NJCUpbSsrWQMBDavssCL19YuzE020y3nbVtsdO1Zvev2xqDJvTM5WFS8oH5Ithw/1uEI7tSFd2MFeSAfGOXV9QsKhdE18m8kZlFgT7Ibq3twSOL+SopMi4lM17msADH+GbkD2rkW3538vMLDJCPVtYtPJLTTW7UvSqn1CfqlNoN0z1AZm5hCUPzDbMz3KXFpA4QsgcRwMZPLlHvW+3bDbe0zWil6YWpc9x3fTHrcptcXOVRtpDqXJlKiW8MoCAkcIxnmY7mLMVM+WGJpN5ml7fItAaT/AMQ+tdRNgVTHHLK4bRODXehN7f8ACVZfF2ewf+3e2j/94VI/0pi0yLs9g/8AbvbR/wDvCpH+lMU5w/7Jqf8A4Un/AAFX5WFsTgH/AOZH/wAQX0D5f6wz9qIrRxWVEMtAZHmDBjp97ah2lp1QandV8XLQ7PtaTbLkzUqk+mXl2BjOVLWQPA8hk/J6fyge9rW6nGwHdfp7S08k7xFA0ucTYAC5J8gPP9K7kp4JQ4skgA9cR5xqRqxpxo/a89fOqV82rYdpSqeJ6fq04iWbT/BSVHKlnwQkFR8AY1/t3/sgCxLV9tLM2iW23qXcI4mRddVZWzSZdXPnLsHDszjrxr7tBwMBQOY1nNctxutm5K6nby1r1FuC+6uVKLDcy4EysiFdUS0sn6myn7UZ9JPWPL8ydU6Kk+9U48V/1fSv0C6E/Y8c2ZlDcQx//wBH0Rt8pt5Xe5nLfQvt7itjXd/7IIp0kqrWZs4s9qsTWFtC8bjl1Il0nmA5JyBwp0eIU6Uj0oOcRrX6wa36u6/XdN33rLqFcuot1uqymZqb5cTLjOeFlrk2ygeCGkoQPg55x5bgZJGR05ZP+5+7D0x4Pj+b67En3qHez2aNgP2r9j+jXwasn5FhDcDpB41gHTO9qV3n7RHsj+i0AeiHGSQMD/fr6fX1hCEau0AbAfOvfXu1OL3XLj3Pl5JnHMdY/bpVz3NQ2lsUO5biosqtQWtqTnnWErUE44lBChk48TmPxIeGByi1ryPkmx8xyuNVUkMzNE7Q9vOkgEXHB39V3D6ImoP7fr5/yzM/04fRD1B/b9fP+WZn+nHT4Rd8eqPxz9K6x2W8Ovf4uw/90LuP0RNQunu/vnH/AGzM/wBONrv2O9Wq3XtFdx8xXq1Wa443d8mltU7NuPqaBp7RIBWSQCST92NRONt72OMM6Jblk+Bu+T/1czHonS+slfirGPcXAg8nyXxJ9kLwSkh6Y1c8MTWuD4QCGgW++C/Fv0rDp2u93XfRu0R3E0+k3fdlMkG5ilhDEtUnmm0g02XVgJSrlzJPLEeM9n/fd8Te9zavKzl7XjNyjl70tDrb1VmFocSXQCFJK8EfIeUehdsPz7Rzcf8AJM0v/VktHinZ68t8u0/kCPd1SuR/vwjq6utl+359s2EgFr9w4LeMuYHQ/cbindAxzxhw30i5Jp7uJNufIraH7fiq1eibLrXmqNWavR5tV+09Jek5lbDhBlprKeJBBxyScdOceL+x1K9Xq7phudcrtcrVccbuOlBtU7NuPqbBlHSQkrJwM88CPW/ZBoA2T2gQP/m/kP5rNR4h7HA/sX7ox/8AfJSf5o7HrsshGbWRtJ06Cbdr2X5nYLQwH4NFZUFgMnxpvtWF7eIza9uPnWyjCEI9aX5upCEIIkIQgiQhCCJCEIIkIQgiQhCCLE3vqfDOqdveGaIg/wDtViLJ/Lf98xeDv8e7nVq20E8vaJB/9suLGfKx6TBVyLsvlv8AvmKiZwEf+cdW8rHpMR8rx4/igq12rysRO3MBxxtvi4QpQTnlyyY6l5Z8v4oqMzeX2Bn7NPh8sEVhdL3mbgLwuO/KPpptopl+U6hVaZpb03L1wpyW3loSVApHCVBsKwM4zH6dT3Q7vKPTajWKps6bkaZKMLmph5VdOGmkJKlKOEk4ABMdc2OuhNx7o1rJWpV7TBPEc5IceGefjF3er8whekuqSVJQse5uqcinkf60cgi5W33WOb1v0ntnUifpElb0xPl/ik2JhTyWgh1TeQtSUk+9zzEeypm0K6LScnA4fOz8wjGrt41UpejOxmgX/VmkzrFOZmksSqllIfdXNLQ2jPgniKSojmEhR8I5luW/vU1HtmR1Ff14pum9SnmBPSFtMUlC5aXbUAppp9R87iUk9ByAIUcZgiyQmZQMArQgk4BKuRPo9OYeVJ9J/wB/uRZ7tn12r+qVIvC2b8pkjQNULYn102tNSv1p9XNImGxzxkoI5ZGTkeEWzaHVvdnrrbdXuyk7gaTasjLVWYp3kz1BbmFJ7tQ8QoHoYIsrqZ4HmMLHjwkcvkz0zFUzSCjibX3nnYyByV6APHMY5dDr31xVr3q1oxqPqk1d/tPbjczLzjVNTLhmZdcbSl1KCDkpS5nEd72mavXlfVG1AtPVCoJqGo1sVx2nT74bS2p5nzg2vCQOQU26PlwPTBFfB5SkqWkLGRzABBJHqESCcSrCgpKW8Ek5B+bHWMd9f1s1Fr2rm4GStC4pmn6c2LazpdQywhxMxWOAlJCiMnhKVHh+ePbtsWoNyahaG6f3jd1VFXuebYdXOTBQlBcdS8U80pAAwBj7kEV0XlWT5qkqHLpzwfQfQfXFXyxP2PEUDqoHOPuDnFjuiuq97XdrPuXtO4K37Y0GgzqWKQyplA8lSSQfOAyo8upintM1lua+9JbsvPU25GppcjWJ5hybdSGky8s0OIHA9HMfL0givm8sTx8HMKxkAqGcekjPL1HnEDOAHhzz8QeRT6x1jFpoJub1O1k3FXHRnpxyi6ZzlGnahQqe5KN+aylXAzNLVyUrPNXXBBHgI/E15ru7nQu3qFcU9uLpVxS1RrDNKQw3QEtmWW5khRK1HiSAByEEWWdM4knhyrPXln/bj54m8qQeaVFQ9OeX3PTFl9Fom4TTuialXFqLrZSdQ5WWoM67T5ViiplVSs0hsuIeK+IhQSEkEHHMjrHZNp9/3hqTt90+va9KjM1y4p1E15TOBkAOhEy42lXmgJAKUJgius8qHpPzw8pB5ZI+7HWjOnJxgD1xw52tS1Pkpypzr6Zamy7DkzMOk47ppCSpSvuBJP3IIu5GbQkcQdSD4Z/+yMRN5YrPLGSMpGclfqxyjGPYl17m90UtV9Q7M1VZ0A0u8selqIzLU1MzM1FLWA4t5xQPmgnPTwUPsY9M0n1p1RtWn6wUDcVT1ombLaVOJuOVlC1LViU4OLCfsS6kcJIAycq+DBFfeZtIJAXzzjAPEfxRATZ5gg5Hvj0CflJOIxoWGd3m4q3W9Vqdq3LaFWrUCt+hUWTo6ZpS5YEhC3nFpJIJGM8uLnnpHrO3rWq+a7dGoujGsUlSJbVa1sOPzki33bNYk1e9fCOYSvJQk4+GD4QRXrCbCuJSVAoBxxAlQJ+4OXrMBNEpCwpIGcHKsgfd6Ria0Wv/AHVbik3bSKbqfL6e0CiVaZYmriRTW352bVxnu5ZlBHCltttPEo8+Lix4R6zpvqtrNb2ql07bdXLkptbu6cor9StO6mpUJ77CFpw63yStaFAnHLm0pPTnBFkNE4PFQx9wf7YqJmQsEIW2s4zxBQ4SPy4+WMSmr9b3gaRVDSqkVDcbRK9MXVW00FtbVvIYEkvCMvKClHjT9VTySfAxcJU29wWlGlGuF3X3rRT7/q8rQHJuiFmjiVVTH2wo8ZCirjBBQMdOR9MEV84m0lAcSoKSehGMY9OfREEziFHCVocV8FKhxH5R6Ys3sXXxVC2sWvrXqfVE1GfFETOTbqkpbM+/lQQylKQBxKPIYHLmfAx5Ds93Aao3+vWuf1mrDks3RQxMiVWwlpNLaUha1pAHPzQlPI9OYgiyUGaRgKCwpOcE4I/GR+eLdtIdfahqbqZrxYU3b1OocpZtYFLYm25tTiqkkrcT3ikqSEoP1PoknrFo2n9ybqdy0nWtVrM1YkdFLJVNvS9u0Y0pMymfS0vgDk0ogqKSrA4gRnOfCLfduc3uM1C1f3A0e2LjpGk1eqVSNQuurtySphySeQ862JeVQSRlThUc45BPywRZx0zoUSE+eRzIGMpHpPyQ8u85SRhXD75WQAn5Pl9fSMfOj2q+rdl611Dbprtcsle81M0/23tu4EywYXUmAnJadbAwSQHD8nd/LHZNvmrN731q7ujtO6K29U6Hb1dlJOjywZQnyZlRfBQkgDI+poPM+B9MEV8RnVJBBbWVYzgY5/Lz8InE1xEpQpLizySBgc/u+EYpUbs78vTd1ZVlWZVBK6LTFVmKOFoZStutPS7Ki+4hxQzwBamgMcuEj4Rx7rR9Xryf3n31pZUK+kac0+ymqu1JqZbDcs8pTXE4VgZAPE515dD4QRXx+WDiSniBz6gTjqAD1MRM4nJHGhJHvgSMj5yIsa0B1D1f1mvCuaqO3LSaNoT5dO0uh0EU8KmZ9tHClM2t8cgCSVY5Z6R0alzu7PXu4btn6Te81tosCQqTlOpEmuipcqc+hAyXnO+wOEgpOfenjwOkEWR8TgBBVk/IMZEVhOIJICifu8x8hHWMbWk+puu9q623ftw1ZvWl31OuUBdVolxIlO5daUUZQXUZ5n36uBWCO75dY8y1qru8DRYaZNVTcjRrjVcVwM282tq3W2hLOL4cunvFHiGVgYAHrgiy4mbAICRxk9BxgZ+eIGcHgrl155BHr+WLYtI7T1ytKfr7mr2slM1Npz0u2iTl5WjeQmWcSoqcWVJJC8p4Ug8sYPpj3hU2pRK1KBKsHkeR5CCLsnlg+EPnioma4fHMdW8q+WJ/LT6RBF2ny3/fMTJnMkDOOYHWOqeWn0iJ0ThJTkj3wgizEbOF95ozKLyT/wAKTv8Anpi6qLSNlK+80Qkl5zmqT3+emLt4K9vCRKskJUR1xHGXMhtLrjjiGm0ZKiRyAHiT4RiM3i9sptb2we29pWzV29d9WGStk0e3n0qlJF4DOJyf5tNY8UIK3AOqQOcddieLU1HH4tU8Nb6rdcidOsczPWtw3AKZ9RMezBew83H5LW+ZJA9VlomqpKyUu9NTrzEnKtoK3HXHEhDSQMlSlHkE9eZxGF3eF23e2vQAVi09JVNbgdUGQpos0uaCKRIL6EzE/wA0LweqWeNXIjkeUayu7TtLd1G8CanqffN7v2jp08oqbtSgLclJDhz71/mHJk4xlThwfgAc4sAQEthKUJSlI8B06Y6dOnLkI8TzF1fPtQ4Y2w/GP6gv1f6E/Yy4I9FfnqbxHbHwYXeyPSR/J9Qy2/4RCvT3Vb/9z276ozLWq1/TMtZoe72WtekccpSpUfY/UkniePP3zpUT6E9IstABGFKOeHhzyGB6By80fIOXqgOQAGQkdBknHzw6x4zW181Q8yTvLnHuV+rGVcm4TgVI3D8GpmQws4a1ob8+3J8ybk9yoAYAGAPVEYQjhLZeTc8rkyk5NyL6ZmRnJyQmk+9dl3lNOIz1wtPMZGRy9Mfre6y7cJHutu0YzyFWmQOvo7z7kfgQi9lTKxtmOI9xXX1WFUs8jX1ETX282gn612AXZdg6Xdd3+Vpn+nEfdbdn7brv/wArTP6SOvQgK2o7vP0qkZfw/wDJ2f2R+xZUux4uO453tFtuknP3JcE7JrNXC2piovuNrApk0rmlayDzSDzz9yMwfsiip1SlaUbbHqTWKrTO9uafQsyc24xxgSaiArgUM4POMNPY1gHtIduIICgVVkYP/ZM5GY72R2Ep0j2xpSlKR7qageQ/+clR7BgFRL/BWpeSS5rtjffYhfmF1ewumHwjsvxNjGl0IuLANN/jG5HzD6Fqoi7Ltwse667+aSDirTIz68ORv0bPpianezQ0kqEzOTb847pe4tb7jq1uZMq8c8ZPET05k55R8/kHGT8hj6AOzUD9TC0cPQ/QuV/NHol0imkfPUCVxcdN9zx7lL7JnhVLT4Ng3xeJrL1BuQACfY4Nuy1ReyHum56j2g+3KXqFy3NPS7sxPlxp+pTDraiZJ1QJQpZBwQOuY31W08KEjmY0DOx65dobtqx+yZz+YvRv6pOUpPyCNy6SPL6CRziT7Z59zV8r/ZMKKOHO1G2JoaPisfAA/Dk8gPd57KMIQj1VfnQkIQgiQhCCJCEIIkSr96YmiVfvTBFi/wBb/wCztef20t/oG47fa3Vn7aOoa3/2drz+2lv9A3Hb7W6s/bQVci9tpQzxiO1JPC2k4zHVKXy4zHZ0qJQkcsQUA0lTqVxDGMRJCEEISEIQWEhCEESObIfrpn1q/JHCjmyH66Z9avyQUmcqhM/rlz7dcUYrTP65c+3XFGCikIQgiQhCCy02U6SeIczFWOPFRBAByQILLnXVSIeJ9URiHifVBRX4M99Zd9UeSXL0c+1Eetz31l31R5JcvRz7UQRW2XT+uZX++o/zhGX6V/WzH97R+SMQN0/rmV/vqP8AOEZfpX9bMf3tH5ILkKvCEIIkeKbjv7XzXr/BKsfzNyPa48U3Hf2vmvX+CVY/mbkc7Cv+tx/1h+kLr8V/6s/+qf0FfOdl/wBbSv8AeUf5oitz+xb7xXgM4J/35n1AxRl/1tK/3lv/ADRFwO1ukaX1zcNpDI613BR7Z0mTWmZuvzU/xBhUoyC8plfClRw6Wktch/znWP1lxWtbTU76l41aW3AG9yB5L8v8NpvGmjiB0lxtc8Wur6NhfZU6qbsVUzUe9p+oaV6IcffNT4a/4TrqEqGfIGlckNk4xMryPgpXzjdAtuloodAo9EamJ6bakpZqUQ7MucbryW0BAWtX2SiEgk+JJixSl9pb2ftLkmJCR3JaZyEkyhDLLDLb6W2W0jCUpSGcJAHIAchH6X6p9sJ/fP6ffM/+ij87uoGNZkzJVCoq6WQNbswCN1gPeB35K+88iYXgGAweHDUM1uHtHWBc+66vknpZM21MyyuNsutlPElRSociMhQ6HCjiNM3tAeym1f211W59UtOBWtXND3n356ZnUILlToIUsrWZ1tP11viUo9+gYH2SU887J36p9sI/fPaffev/AKKKb3acbBJhtbL25vTtxpSSlSVIfIIPIggtYIiHTvFMyZbqjUUdLIWu2c0xv3Hv07KOe8Jy7j9MIamqYHj5JDxt8191ocZBwQQQeYI8Y9P0SyNaNIcAn/jPS+Xp/rpuPZt8tM0RkNz2pk/t1uq3Lq0iqsw3WqWuloKGJFUwjiflUhSElIbdDhSjGAhSB1EeV6E2jcl26kURNpXFpnbFepi0VpiZu2uy9JpxUw62Qhb760JUokpw2lQUoBRHJJj77OKsq8I+ND2PEjJIdtpuLWN/eviV1A6ixPwHHXoeBdu97HlbNu62StHYvqnug3+3k1Sa1rTdj7NsaUUd1wL8lIlG25idcHo81S1Y960kI6uxi97Hy4K3d29TUa7LmqU3WLkqVhXLPz05MKKnZuYcLC3HF5yeJSiVY+UDpiOtbprc3T7w70pF8aya77HnpunyIkJCRpWqdHlpKTbKuNam2VTDhC1qPnKKiSEp6YxH4O3HTTcFtav2oai6Z6v7En7hmqPN0N1NW1RpE0wZWY4A4OFEy2Q55icKyQMKyOceA4RgNPFlqoimqGOrpGBvyhZrW6Q1o5uLAna2+69mxTHZX49FLFC5tLG7WduS4klx3Hna3YL1nsoK7a9raFdpfcV62W1qBaElpvITdToq5tUomsSqfbEuS5fSFFviSCniAODk+MXEbCNwu13WTVG7tANCNrD20zUy87YqlMlb2o1cFdm6akMlZTwPtfU0cwRwkpyOZSeExadtcp25faN9ERjTPU7s9K3J3XJylOrMrcupFIqTD8uyXlJSECaaAH9cLCgri4uUXDVTcTvlVblYoVjamdl5o6/PsKl5mpWbdVBp08lBGCEPqm18OR0UEhSeRBBAMcLNeGxVFZWCBzSJiwteZy0ABgB1MALX2cOCOBYLmZer/CpqaOUECLUHM8IEk6tWz/lNNjyPNW67fdr2gGm+27WbdjuulL51VtegXw7Y1MtG3akuUYqc8wtKVPzL/ECGipeUq4gAlJ4uJSgDfb2ZmtGkmrep2stK0J2Q6daDWrTbDqb1SuWVqL9Uqa3F8CGZZycWhCQHeFxfAMk9znPIxZdtqc3P7ZaBethUHVfYBqPpZcLiXqxa926k0SoU+acwMuISXklLhAAVkqSopCiCrzo9mpmve9O1K9RprTHUHsxdI7FlEzIFmW9elClKHOKebLanJ1hp9Dkw4lJykd4EhXPBxGc10s1caiEytlLyDG4TFrGt228MCxNwdz539Ey3W0tGKeWKMsawEOaYwXucbi+s7jtwui9mlc1q2VtB7TK5b+08ldU7NkKfQ3ajb7s6qTRVWkuTn1FT6EqU3lSvfAH3sXAdmbuH2r6i7pqda2lmxm1dDbydt2rvt3FK3lM1BxllLI7xoMOS7YJWCBxcXLEWL6f2FuH0z0y3B6UWvqxsJRaOpTbCLiRManUhbzaW1LWlMktMyhLRBdUPOSrklPMx+btz0r1/2v6mymrOmOsexdy62ZGbp7Zq2qNHmmO5fSlKyplMy2ri4QBkL8DkGOzxrAKCsjxGoknaJZS3ww2QtaToaDqaDY+0DyF12E4vV0klDAyImOIOLy5gJ3e4gAncbEL3Db9JVC9ezV7SiwbLl36nfkjektcE/KS6cvu0hC2SshIJUof1nNAgZyUn0xZ32ZNtXLdm+zbe3aEvNTb0jcIq806wlRRLyTTTnevOH7BspKkcR98XEAx6xoZp5ug25amu6s6SbjNnVtXJMhxueYVqtRHpKpMuLLjjMzLKe4XG+PmByUkHzVpOTF2V1667uZ+17kt/TC4ey82+VKusKarlZsm9aDIVKo5BBzMF88GcnmApQzkKB5xy5sQkp21lFSGNzKrfWX20FzGtcCN9QGm43HNlwaakhnfTVU+tj6ew06R7Ya4ubY/g3vvsV6ZtYvKwpzdx2wd8Lt2TvbT9FvVaZmKcmY7lqqyzcy+H2y6kHhDimnsLwSArMdV7PrdRtNvjXKU0k0U2fnbJqddtInqLT71o9e9vpyiKUwpZUluYaAbSAgEr5jITnlmLUtsFu7ldpFdvWt6W6rdn5WF3BTkUypMXJqXSZ9h6WQ4pfBwJm2/OUVEqWrj4s8+sXMv7kd8MnTqpJWRf3ZW6SVGbZMuuqWrcdAkp9KCMYQ8qbcSnHLmUk+I5iNVxvAYJpJ4Kch7XtY1rjMWAaWaSSwbOud7H3LacHxl0LYaiUFjmOc4t8MOJ1O1WDiQW+V1gz1Rs2d071K1A0+qVTl61UqFWp6kPzjRJRNuMzDiFOpPiFEFXqI9MZYOxltuqXffG7e0aEy1NV2q6UT9Pkm3F8CFPuupbQFK8E5UCT6BFm0zst1KqU3NT09rdtAnZ151br0w9rBRVOTDilFS3FEukklSlHJOT6BFy21q3NzGzy7rmvfSDWDYWu4KnSzSX1VjU6kTSEM94lzLSUTLYCypCRlWcY6R6xnfF6euwJ1BTzsM2lo5sLgtPPrZeZ5ToZqTF2Vc8LhFc+RJvftfbn5l33fTfFq7QdAbK7NrRWptztZbl2Kxq1XpckKq9TWhKvIsj7HKUOKbPJLSGW/h46bUQP1FC3FcSATrkSoK6Z8m6nHWLcrk2iau3dcNbuq59e9odcuSozbs9Pzr+sFEU5NTDiipbij3nUkk/J0j2NWmm4SY22yW1Y6w7ERpkzc3usQ79FKkJqCZ8t8JPlBmCjuuWODu8x0kNDh8FLRuZUtfKJmSTO1Dc+0XEjm4uAN9gu6diFVNVVOuBwiMTooxbjYWHIvfc8cq7/UjVvQPS7s6ezNOu22en7iZWfotZTSmn7idpHtKUON96UltCu9K0uNJzyx3eRnijqu4O7NPNzvZeS+oOgVlvbcNONO73bl6hYzDrcxT608/3f9ctznAhxx5JmSoBfMkq4khQSoT6a6u7uNNdJdN9F5W5+ypvOy7UkjJUc3Nd9IqMxLNFZKuJxU6ApaioHKUpBAjzbcbV94W5y06Np3fOumwO2NNpGZTONW9auolDpdPdfQDwuuNiYWpShk4CiQFEKABAUNMwagENXC7WyN0czpNbpiW2Ly7aIgtF2mwIsb73W0YpiTJ6V5eHPa6FrAwRhrgQ0NJ8Qe1a7fk8bLtOvGmmx/s9E6faWar6A3hu315mrbk65VJ6rXM7TKHJh0qSGZZpHEVthaHMJ4FKCQOJWVAR6DuouqTvzsgtJb4pGhtm7fLan9UO/pdCobDjcr5DwzSUTX1Tzlqd4OMuYHFgEYj8uj6w7ontP7LsnVKc7KnX6atyURJUKsXveVCqNRp7SQAOJanglZSEoAUAlR4AVcROY8z1bujehrppXcmkGqm4DYhdloVGuS9cb7zUmiNP0dxoJDbFPUh8Ny0qAjHd90okOOc+cZo6Wd1TTSVEjXSRSBz5DMXNcN/kMtpYLHt7krKyD4vUxU7C1kselrGxgFpNjcv+Ud17xuC1p0D0t2admZL62bUaHuPm5zTMLp7s9cr9K9qW22ZNK0gNMuhwOFTR54xwD0x1TVTUfSbVHsf7+uDR7QOlbe7Za1TkmHaNJ1t2ptvTHCCqYLy22lZUFpHCRy4QYta1c033B606faC6a3lq9sTat7Tuhrt+3VSOqFIbmPJSGgTNurmlh1ZEujBSkc+ZAzCT033C07blWtrcrrFsV+hfP3Cm5H1q1Poy59c0EhI4ZjygJCOQylTZVjPnCOwocuUENNTSCceM2cvI8UlujWSPZva+n0XBqMcq3zzxuiPg+CGA6Bq1aAPlc8hYth74fd/IY2Ztt+1y3ty/Z37CntSqnIUXQyzbquq7r1mX3w2FU9mYqADPF1CXFlKVq8GwvxKSMMo2Q6gDB+jLs2AyOur1EIx45AcyR15Rdw85u2c2nyOzeT122MUfRxl5xboldUaUipTjbk0uZWxMPmaKFsFx0qUkJBIQlOfCNx6kYjHicFOMMqWteyS5cTYtGktLh673HqtXyBSyYfLMa+BzmujsG2+V7QdY+htYjyurZd5u7Wpbu9yFOvCQYcoml1GnJSh2XSEo7tFOpTcw3wr7sckuO8KXFAAcI7tH2HPIpvDCT21WgZUnixO2X4dMMZ/2xjUltl2oknOSs+1rLs6MwzMNzaCdXaMcuJVxDiHfjPnc1cxkYEXR6h0rc9qfuPtfdNc2r2wD6JlHep7so3K6nUpuQV5GgJY4mDMqUennDjTzzHCxWDDo3xQ0UrPBjgkjFnb6n6P0kOJPmuVhtTXSMllrY3eI+WN+47M1XP1gAeSuE3XbtNlelu9fWCWvzYJbGo970i6lGeuF67nFLqMwkIUHjILYLQWMtkNlRzwiO1biNnM1um7T7TqSufVG6peyb9suWv1TjjDctVKDSpdspFNbQlICFhS0pSojKe8WVcak86E1ui3qT1WduCaqfY+zFyOuB9VSVXKMuZL3xynVT5UVj7vri1Scb3qT24qm7pZ7dZtDmNYpRSUy86rVehpl5eWCCnyRMsHCkSykrcCm+eSc5zzjQsFw6WMtfC9sMjIns1OlMl3EACwOzBcX22422W34vicDyXSsdLG6VjtIjDAACbh1j7d79+PnX6VP162TW/qvS9LttvZ30bUW713Amj0ur37X5upzMzNib7rvfIvP+z4157zi5EqSBF3u59t1nt1duiVthLubXyoDkklEwOFIJwRlPXHI4jzC79Z91FcTXKtZk/2U+jupNUbeZqV62xd9Al68/wAQKVFE2p9Sm1EE/VBxK55HCeceQ3xUd2WoW4vTXdRcer3Z9v6tWqzKS1PmGtSaUiWm0y/e905NsGcJUv6stSuBSc5HwRHLpKQTVDppCGkwTMcXzGQl7rFvyth5beW6rlqxBEIowTplieA2INDWs+Va25PqSeV2fdbuh2Y21uY13t+9+zotC/bokrmnJefrbl9zkuupzIPCt4sJlilGc9OL7sXtat3La1J7aLZjVKnJytFpk3p3TJORaWvKJR55E+JdHEeuFHuwepKh6Yw26o7aNYdYdRr41QuzWPZQxcdw1F+qVBMrqvRmWA86cud0gvLKQeHkknoRzj07X+xtye47UK09Tr61s2PUi8aLRpGjU6YoWqdJkvJmpRxbsutJMyspeC3D9VBHPh83CTHYnLWGF8DI6izfAkY8mRzg1zmADSHEgC4OwsCNlwIcwVjDO98JN5GPYBG0EhribEgC+x2PY7qyvdha1z2Zua18te9pCfl7kavKqvPNvhQXMpcmXHW3kg+/75K0qSr7IKHpjL1unl5q1JLsXtLrx4pfU2iycjMVdh5KkvtMuzlPSwlxJ85JSWnRwnmOFY9MftU7cdu/XKUOevmt9lVqrqLR2G5el3fcV3UKYq0ulHR3vUPpCnAOXIIycmLKrr0w3O6g63U/cLfe47Zzd+pUtUZWpNzNQ1YoqmG1yzocZZQwh5IRLjGA2lQ55yY7D7aSV/xdlaY4m04fpIeXanOj8MAA/Jb37m64EVFBRCaSm1v8Yt1XaBZofr351OvtfbZXr7790Oy/THetq7RtUNiFt6t3rTKnJPVGvzV4PMioq8mYdSVSRaLWQkoTgqwQPO5Ziluko0/U+037PnXVNerr9tahTNpV2iUapyzUvMW3Kpm2uGSDbSQCkB0qBJJzxAk4Bj9Kr7o96NdrD9x1WpdkFPXG8rvFVB6v0Z6b4xgAl5c9nIAHM5xjpFpF40jdzqDuDsrcxe+4nZRc2pNtz8pUaKiY1RoiadIeTOB1qXbl230EMcYJKQrJJOSY1LB8H8MMu9jCyJ0ZvMZNZcwN9kEWYNQubcDZbPiuLtmL7Bz9cjZG2jDNOl2rcg+2QPPk+9Xk7xe72NXPvL3GPuJY3L6uXNUre08aBQp2gW+GmxN1UZxhbhTwIJxjCcHmvHj/AGgerNw6I6ndmXrHaiETtwW5pjSqpKNzKjwzJQW+NDpPNAWhS0FR5/VItx3J6c7ld2GpM1qtq3rzsonLgMoxT2Zen6q0ViUkpVsEBqWYW8vu0krWsgqJJUTxc+XJ13063D7jEaXN6iavbD2/clb7Vs0r2r1Qo8ulUi2UFPf8cy6VufUxzTwx3uB4NSQOo5auZj5Wtc2bccFgY1rb32DRz53PddRjWO1M3xiOkicI3Fro7g7kOL3OdYjcuIFvL3L0XUfVnsotcdR57Xi77R3f23qFWZxqoVe06O9IpkHp4qBcWJlYKgkqIWru3Ekk5KQeUfhdta7KO7wqIZFp6VkjYVD7tDh4lITwuFKSfsvNITxekGLWZXZPqHLPSsynWXZsXGlpcTxavUQ8wQfjcnpz58/TH6W+W4NY9Qr4tXUvWi79ul019+ltUWXTp9cUpUmpdmWT5vftsuvKaKgvGSoBRHLpG2YFgtDDjVKaKpMscbHss597XtYNFvK9/ctaxnFqmTB6htXCIpJHNdcC2ojVcn6QrHc559Yuz2D/ANu9tH/7wqR/pTFpkXZ7B/7d7aP/AN4VI/0pj1DOQIwqqBBFopOf6hWh5XN8Spz5yR/8QX0CUJCmGQoqCQkdIsp3nbEtFN79qSltasC45CoyHG5SarS51bT9PcUOvdEll1OefC6hQ9GDzi9yX+sNfaiKuBnOBmPyYq6SOeIwyi7Tyv1Oy9mCuwqtixHDpTFPEdTHN2LT5/6+daKe8HsbN0W2k1K6rOkFa/aVMBTpqdClVGoSTXPnNyA88AcsqbKk8jyEYkHW1MrWw4lYeSpSFpUMFKx1HPzgU9Ckx9RJwkpIU2FZJGIxk7veyo2r7thP3DW7U+hpqo6PNuW2m22Zh5XQeVMEd1Mgfwxxj7FaY8WzJ0eYSZ8NNj5Hf61+rXQj7JvVRFlDnyEyB3M8Tfa/78fB97S3+qVoPwjKJu+7I7dltP8AbW4kW2/rHpQzxOe6K22luqlWxz4puTALjHLmVJBb5c1ZxnF0kA8SkYKMkDh6YHjjwPXMeKYlgtXRy+FUs0n14+lfrTkPqNgeZ6FuI4FVMniIvdrr6fR45a7zBG3dRhEfAHHXmPliHWOrDgeFuwsRcG/+u3mPVIQwSQBzPhEQCUpKRkHODC+9u6AEmwFz81vrP6ioQibhUeiVfNDgX8FXzRNo1bgH6h+krJbbYkf6+ZSxtvexxf7Ce5X/AAvk/wDVzMakXAr4CvmjbW9jkqxoxuTbWCgG7pJQzy5+17OI9F6Vi2MR2HAd9a+HPsi2odLKptuZIiLgi9pG8efKwr9sP/dHNyH/AFql/wCrJaPFOz2/t5dp/wDh1Sv9MI9t7YdBHaObjikcSTNUvBHPP/BktHiXZ8jh3x7UFLSrg93VKzy6jvhHW1sVsfIHeW/0uGy3nLVz0XhDd74cLetqbf6Fs9+yDiPpJ7Q5/wDzfyH81mo8P9jgf2L90f8AhJSf5o7HtfsgnhOyi0gMcQv6n5x6TLTf/lHinscFKk6XbogoEf8AGSk9f+qOx6/UWGcYwPxD+hfmPgbD/Fgq3jg1beb3/lGelu3mtlGEIR64vzQSEIQRIQhBEhCEESEIQRIQhBEhCEEWGftC5hTesdtJKjw+0DZ/9suLDvKx6TF7PaOPhrWa2U8s+55rx/8AXrjH15YPQPngq5F2zysekxKZzCgMmOq+WD0D54eWD0D54KtdwE2D9kIqMzQ75nzh79P5Y6gmbHCIqJneBSFjqkhXzQRWY7J5gN3BucyeZvN/5+8ei7TVuaB0p1OGQc29UR/+LOR0XTjSq09LJ28Zu23q049Xag5U5/yqZS4kPqUpeGsIGEed0zHfK/ISVyUKtW7UTMCnz8m/JTHdLCF9242pCuE9AcK8QfVBFjTmKdPVXs37fMk27MeQzyalMhPMlhucXx8vHmtJ+4Yydad3fRrnsC1bhoM7KzFKmKdLEPoUSltSWQHEqP2PAULCh/Bjo2n+nVqaeWLJ6b0hM1UbUZaea7qprS8XUuKKlJUUJQMc+WE5+WPB5jZ5paZiel6Pc+ptrW1NulyapEhVlolFZ6hKeoSfRBFw9sFSbuvXvdPqFQ1KetaaqTUlKzQPEh9xK+IuJV6OFviHo4o5+wiaA0eudeUqQu558+kHKUfi6R6NXdAdNqtpxT9KZBqr2naUrMCbQmkzfcvuvdOJx4pJVkEnry6R3fTqwbR0qtOTs2zpR2UorS1rPeulbjy1HKnVnxX19cEXg2mz/Dvm3AOnJCrakSOEcyeOX6fMI6zqRdUvt03RT+pMy13Vo3dbMyqcS2eRqUqguNkH4Si21y8SpUXJ0fTi1qJqddOrUg9WlXXWZVuQnUrfT5OGkFvh7tAQFD60OqlcjFpW525LG16n9KtHLIrFLui6pivd7MPyuVCjy6R3by1kZAVgcPP4CfTBF7ZtFsx2T0TnK7d0uZut3tMTNaqoPIvofylCfkyjKuLwCxHUbV0G3FaTtTdqaN64WlTtNVzT0xKy9bpBmJmmhxRUsIHAQQFEE+cM9cc4u5kfIadIydNpjIlqdLtIYl2h0Q0lISE/4vCE/cjleWKK0ef3ZGMKPPHMH/8ANEEVjm0aVrtF1f3Q0+5q6q5rgbmGETdQ4AgTbvEriWEjkAc8h6Its0TqtY1LsWX2x2o/NyXt3cs7U7onkoP9ZUZCk+YCOhcUFD7xP2cZK7R0ytWyrtv686M/XhWLmeS9UPKJlKkghRKe6AQeDHPOT1Mfk6R6JaeaL+6B+ypWpmcqjodm356YS+4ADlLaClCMNA5JTzOcHnBF4xbslS6FvrcpNFlU06jylhtSctLpxwNMIQlCRnorPP5zHM38TJd0306SFrym75FQ84+CFj8wj3RGmdqMaqO6wtv1k3cumppawZhJle4SMfW+AEr+WJdUdMbS1fotLoV2O1pMlJTqKjLeRzCWVd8jPCFFSF5T5xyMZPLmIIvRNVJlI0+1GQkJCvaioDOOQ+pLHP5ByP8Aixjy2w7Y6FqFobY93zGo2slsVKbEyCzSquWJVBRMrQkttlCuWEgnGBzjITXWpW4qZV6PUlOpkZ1l5l/ul8K+F0HiwrpnC/g+EWhyWyTR+Skm6bKXHq01TUDgSw3cPAjhHhhLKeR58swRdh2rah3q7emtGktzXlNal0u2Jlk02uTJ4nHUrUpJYW59nwkAevIi6LUuVmq7p5fVGpq1LnJmjTjLAx5y1d0rAA9JyB92Ok6ZabWJpHQXLcsWkCkU910vzC1OFx6ad+GtZ5kx6GJwgpPVYI5g9TBFbbsXuWnVDbpaNIlVtJqdHem5Soy6E/VZd3ylxwBaeeCUq4o/F1w1Wp2qdobj9FLTpVcm67QKEH56da4Fy618SVrYb4V8RdGHPN4eeCI5F27VdOLhuWqXZQ6ve2ndUqBJqPtBUDLtTqj1K0fCPwuketaX6XWLpDQXLesylOS7Mw53s/NTLnevzjmCON9Z5rJyenpgitE29bfLV1P0ksi66NrlrhT3lSqWZyRp1YbTL0+ZRyMu22WuIAAowDnKVcQ6x6PoBZmjFr646jtWVqLqjf8Af1MkPIKu7VVImJPu1EJ4UzSW08a08JSOfLGI5td2haaTlaq1atWvX5p0Z9SlT0rQqqpmXmCequA9Cefzx7PpjpXY2j1Cct6xKW7JsvK7x+ZeX3szOLAHN11XPAxnHhz9MEXgmw656O9Z2q1sMPy3t5JXTOzTsuo5WplxR7pwJ58QylSfuGI3tOy14b8NK5OhvInF21QpiaqykKyJbJdwy4r4ZStHL0qi33bboXaOqtr3rcU7UrntO7pS6Z6WaqVFnlS762iofU1HxRni5dYvr0o0asHRqUqUtaMpOvVOeVxz9Tn3lTE5OkfDcV0HyQRePbypviuraX5yuEX6jlnl/wAz0+c/PFw+4yYCtBdZ0AkJNuzxIAzkYOcflj8rULS+0dUJ6xKlczldambcqwrNPTJTIaCn/Nx3iSk8Q8wZHEI7feNDpd8WxcdoVvyv2pqkq7JzfkzgbWUL9+ptRB4Dz6kH1QRY89A0zO4OU0R06dbcXpNYNMlalXwEngqtXKldzLni6hGOMjxGfTHdNKqfM1+5N/8ARKagCfn35mWYCVE8bim3kpCc9R1wfEYMXZ6W6a2fo1azdqWNLTaacH3Zpb068HZiYeXzK3HEpTk44QPNGMGKFjaX2pp3cl/3TbkxWTVLjnBOz/lEyHEhxOQA2FJ81OD4wReebG7hkapt0s2m09xsT9Mcfp04yFALl3A4VfVE9QVAlQV8EGPJtot527WNwG7FdMmpZ9NRrK6pJhtWTMyyX3EKcTj++IP3Y9DurabpjX7nrFzUysXxY66lzqkrQqkZaVn/AE8TYHm8WcKx18Ita0b0GsG69VNxluy79dtEW/cSJajTlHnVsTEi2C6goSsclIITkpPUZgiuHviebujfno3IUV1iZmbdt+ddq6mTxJY71L3mrH2PnOoT/jRbXL39cNJ1U3a6Y2GX/oi3tdkvSqe40kqEhJgTJmZtShz8xDmBjpnPhF/Gkeilh6MsVZdsiqz1dqKv+EKpU3/KJubGcgKcIOE5AOMRRtDQ7TuzNTbr1bpTNWfvGrOOOPOTsz3rcvxkFXcNhI4Pe4655wRW53jYdD0r3EbFrCttAbpVNlamxxZBMw4TxOOkjqVqUVH5c+GI63qTp1UdXd4+rFpUu863Y86/YDakTMmsITMkdynuZji99Lq7zCkjHMDnF5tz6YWjdl96f6k1R2tJuW2UTApSWJlKJcBxJz3jZQoqVz5c045iKsjphaUlq1VtZ2HawbvnqWmkuhb6TLJlgps4S1wEhX1LmePny5CCLz7bBrBKVfTOtWdVrVp9l3lY7blMq9Ekm+6QEthZStlvnwoX3ahgk+eqPENI5HWPdhR6zqPcevV3ae2o7U35GVt+2UJb8nZRwqHeOKzgkPYHHxKHjgRdMzpTaEjqvN6x01yu027JuTFPn2mH0olKi2D5rj7JSoqUnzfs054U+gx5FNbQtN2K1VKpat06m6fyE+8p2ep9ErK5eWeJ68CRzQk9COsEXiOk1u2pYO+tm1bUuS47rbkrbfbnp2pz5nHzOlkKcC3cAZGAOEdI9e3vvpcd2zFPNQ1Akjnx6jx+4I9DtXbdpJYt4Wje9oU2rW/W6PJuybfcTQLc2HElK1zQUjjeeIWTx8QH5I7jqXpfaeqxsz3VLrbYoVVRWJISkylsKmEkY7zKF8SOXQY5+PhBFcG/NAPO4JyFq/Ln/bFETfCAASB6I6y5Pl1a1FXEsqJUQMDJ58v/ALAiTyswRdq8sPwlREThyPOVHVPKzDyswRdx8rHpMRE2OJHM4zHVBODhxy+eICcHPkB92CLODsac7zQenq6n21n8/fiLw4sv2GOd5oDJK/8AuzUf9KIvQgr28LzrUrTi0dWbLuTTy+6Uqu2jVpdcrPy3fONd60eo42yFpPoIMav+7/2P5cVv+2F57Obu90lKQC4iz7geCJplPXglJ3AS4B4JdwrPVa42xYpPgFl0EA5GOuPxxruP5Vo8TZoqm3PnwV7T0c+EFmnIlWanL9RoY7d8ZGqN9vNvn6ts7yK+Y3qJpxqBpNddRsXU6y7k0+u6UWfKKZVpRcs8g5xxhKs8QPwkqUkiOkR9I7XvbBoZugtxVna46a2zftMSgpYemWuCbkCRjjlplHC6yr5Uq9fLlGspu+7AvU6xDV7y2p3C7qrbicum2aottmry6Rz4WZggNTAA5YIbVy6EmPBszdKaqj9ul9tnkOR+1fsb0L+yLZZzEI6DMgFDUnuTeFzvR3LD6PsB+MtdyEdjuu0LtsS4qpaV8WzWrPuqScLU3TqjJuSsxLqHw2nPOHr6EcxyjrajgZJA/wBvojy6aJ0R0yix8u6/RSlqoZ4xLTvD2GxBBuCD/r3eqjCHjCKgb7jhcgjuAbeaQiB+SJwhZzhCjjkeXSJAjix+r9oQW77eXqpYRP3bnghZ+5Du3Pi1/NA3vwfq/aohZPexq/ukO3D7as/6qm4zHeyPP7Eu2T/CiofzJUYbuxtV3PaP7c1OJUADWM8umaTOYP8AtjMb7I3CfoTbZW0ecv3UVBXCOfLyJUewYE+2U6vY2Lv0lv6F+XvV+7fhKZeB/mRv2/8AxH+uFqa+B9Rj6AezT+5g6Of91qv5o9Hz/wANrH2C/mjf92aqbR2YujwUQj/4LVkk/wDVHs/kiXR196ipda3shWfZPmEYFgrj+Uny/EWpT2PX90N21f8AWZ3+YvRv6I96n1RoG9j6lae0N21qWlSSJicOSPHyB6N/NJBSkjHQRuvSAWw+T+uf0BfKP2TsH+HFGSCL0kfa34cijCEI9YX5uJCEIIkIQgiQhCCJEq/emJolX70wRYv9b/7O15/bS3+gbjtltEgNEHHOOp63/wBna8/tpb/QNx2q2iCG8EHnBRc269sphPBnJziO1N/W0HxjqVK979w/kjtrf1pEFG+lTQhCCgTdIQhBYSEIQRI5UmSJpjBI5q/JHEyPSIqSH69Z9SvyQWQbKeZ/XLn264oxUmFZmHTj7NX44pwWEhCEESEIQRIQhBFVSoAAExMOZPqihFVJz8wgi/DnvrLvqjyS5ejn2oj1ue+su+qPJLl6OfaiCK2y6f1zK/31H+cIy/Sv62Y/vaPyRiBun9cyv99R/nCMv0r+tmP72j8kFyFXhCEESPEtxqh9L5rz4ZtKsfzRyPbY8N3Gf2v2uqcYKrSrBGTyP9aOfnjm4X/1qL+sP0hcDFgfishH4p/QV86SX5y0qfDuW/8ANEVYoSo/rWTIKfrKPT8ERX/xk/j/ADR+ubtIILtj6r8tWixLRuPoUcZ9EMH5PniH+Mn8f5of4yfx/miBew7lyMa5osB9QP6Qo4PyfPDB+T54h/jJ/H+aH+Mn8f5oB0f43+vpUrv8vqb+xOsQIChhQBHyiI/4yfx/mh/jJ/H+aMmRh5cD/r0UY2aTcNUhbb8UI+aI923jHdt/MIm/xk/j/ND/ABk/j/NEbx3uDv53O/v3WXa3N0kbH0H7FL3bfwEfNDu2+vAg/cib/GT+P80P8ZP4/wA0SMjNw11h5fqR+s7gWJ72H7FJ3bfwEfNEeBHwE/NE3+Mn8f5of4yfx/mjBkbw11h6KV3E3c2/zD9ik7tv4CfmiPdt/AR80Tf4yfx/mh/jJ/H+aBdGTe4+v9qi7Wf9D9ik7tvrwI+YQ7tHwEfNE/8AjJ/H+aH+Mn8f5oiSw/Kfce9ZNybltz7v+Sl4EfAT80Q7tsfYIP8AixP/AIyfx/mh/jJ/H+aJiRl76vrP7Vg6uALD/XopA234No+aI92j4CPmib/GT+P80P8AGT+P80ZErQLB2yybnctufNS922T9bR80O7b+Aj5om/xk/j/ND/GT+P8ANEWuiBuLW7jff37rOqTbbix4Hb5lL3bZ6oR80Q7pv4CPmET/AOMn8f5of4yfx/mhrYRZzrj17qLdbSCwW+YfsUvdoHPgR80Q4EfAR80T/wCMn8f5of4yfx/mgZGk3L/rWW3G+nfzt/yUvAg8uBPzQ7tHghHzRN/jJ/H+aH+Mn8f5oBzL3Dt/0fWokPPI/R+xSBtv4tB+5Du2/gI+aJ/8ZP4/zQ/xk/j/ADRJ0jC7U51z/r1WXAkhxbuPqUndt/Fo+aI8CPgIH3Im/wAZP4/zQ/xk/j/NEQ6MfJdb/XvR4c75Yv8A69yk7tv4CPmiPAgfYI+YRN/jJ/H+aH+Mn8f5owXRk3Lt/ef2rI1fi7eVh+xS92gfYI+aIcCPgI+aJ/8AGT+P80P8ZP4/zRISNtbV9f18o24/B7Ecdjz2Uvdo+Aj5hDgR8BPzRN/jJ/H+aH+Mn8f5ox4jdJaHWBt38vn790Y6Qadvk3tx3FvLspe7bzngR8whwI+Aj5om/wAZP4/zQ/xk/j/NEhKwG7SLeXb9KwAfwm394H7FL3TfghGfUId2gfYI+YRN/jJ/H+aH+Mn8f5oi6RruXKWp/l9Q/YpeBA+wR96Ih3bY6IR8wif/ABk/j/ND/GT+P80GujHB/wBfSs6nb3bz6f8AJS8CB9gj5hEQkJ6AD1RH/GT+P80P8ZP4/wA0R9i99QUbv8tki7TYOP8A47+0cf8A8QaR/pYtL+6n8f5ou12EJ4t720kn3g1ApBUeeAO+x19ZA+7HQ5wbfCaos48KTfc/gH/XK73KdjiUDbjV4kexNvwgvoGy/wBYa+1EVo40qoFlOMEjkTnkTHJj8oQbhfpy1UA1wpWEleSc9ecSpQvB80hQ6FRBzHJhEtrbBYLQTc8+a4j8uHgkcIHPr8niIxMbw+x22v7pXKldNFo6dE9VnwVmvW9LoQ1NO9czclyaeBOMqTwL5k8WTGXKJFI4lIUFEER1uI4TTVbPDqYw8HzW5ZH6g41lqtGI4DVPpph+Ew2v6OHDh6OBC+flu57L7dbs+mZ+pXZZ7t/aaNqJauq3kKmpUIyecy2B3sucY5uDh5gBasRjuKk4CkqSpOAcpOQB8Ll4fL0j6hc9TpecbfZmZdqal3E8C23UJWlSTnIIPLBz0OR8kYdt4fYo7YtyKKpd2mkudvmqj3E8ZuisA0yfePjNSAITknGXGihfp4ukeKZj6P6SZMNkFvxD+o/tX6w9C/sm0chjoc/U+l3HxiPce98e5Hro7/grR++Yj5ehjY17FDZNtf3T6S61V/XnSSg6iVyl3JKyUjNzbz6Fy7CpUqLae7WkYyOsYr92PZ2bpdnU9Mvan2I7WLE7wty92UQKmqU/1x3jgHFLqPwXggeGYz7exzFoOh+4VOCsOXbJ464UPIieR8cZjV8gYO6HGWw10diAdiL/APJfQvwz+qlLXdJ5sdyniGpviw2kgeeC/cEtILT5g7rIeOx97OgqSlW1+zAAORE5O5+79X6xU/Ueuzl/exWd/LZ39NGSltY70JIVxFOfkHyRyY+jHZcoCbugYf8AuhfhhH1nzjpB+2tSP/8APL3/AO8sZSux77OjkBtfssj0+WTuf9PF0+37aloRtco1x2/oTpxSNOKNVZtE7PMSbzziX30oShKj3q1H3qQOUXHQjkUuE0sDtUMbWn0Fl1eN9Rsw4nB8VxKvmmj/ABXyveOQeHEjsrCtWezU2Xa53/cOqWqWgdtXVfdUcaXUKi5NzTbs0W0JbRxBt1KcBKEj7kfm2D2W2xPTG9bY1DsXbxalu3lRZxuoUydamppSpWYQcpWkLdUkkH0gxkHhETg1GX+J4TdV73tvfzXKi6qZnZSiiZiM4hDdIZ40mkNsBp06rWsLWta2y8H14236ObmbNZ0/1xsKl6g2i1PoqbcnNuOJSJlKFoS4C2pJyEuLGM486PzNu+0/QDanSrjomgem1H04plWfZmag1JuurE042goQo94tRyEqI5Y6xcXCOT8Th8TxtI1+fda+zM+JNoDhbah4pibmPW7QTtuW303uL3tykIQjkrokhCEESEIQRIQhBEhCEESEIQRIQhBFg27S18ta22qkHrbjf+nXGO3ytXpH44v97Thala32ipAVwe5ts5x/69eOnpjHD3q/Qr5jBVyLsPlavSPxw8rV6R+OOvd6v0K+Yw71foV8xgq12MThxzPP1RP5Uo//AGI6z3q/Qr5jFQPrAH1z5oIuxeUq/wBxDylX+4jrvfr/APWfNDv1/wDrPmgi7ImaUM88fcibytXp/FHWe/X/AOs+aHfr/wDWfNBF2bytXp/FDytXp/FHWe/X/wCs+aHfr/8AWfNBF2dM4QpJOFAHOOXP5wY6Pbentg2lV6lcFtWhQKFW5wqMzOMMfV3eI8RJWonGSeicA+Ij9EPryPrh+5FQTJP2Kh9yCLsyZrGPO8MDnzA9B/38Ym8s/h/jjrHfn0H5od+fQfmgi7P5Z/D/ABxFE6Qeah1jq/fn0H5od+fQfmgi7R5UfhGHlR+EY635Wr0r/HDytXpX+OCLsnlR+EYqInCBgq/LHV/K1elf44eVq9K/xwRdq8t/hD5jDy3+EPmMdXE0fFax9ww8q/hr+YwRdo8t/hD5jDy3+EPmMdX8q/hr+Yw8q/hr+YwRdrTO5zzB+5E3lacL68RGM4yMeIIPKOqCbxnKln7hiPlg9KvmMEXKoFAtm1JealLYodOoMo+8qZealGQhLryuq1Hrn1R2ATeABnP3I6r5YPSr5jDywelXzGCLtYmyTgH8UTpmlA9cfcjqaZwZHNfzGKom8/ZLH3IIu0+Vq9P4oeVq9P4o6v5V/DVDyr+GqCLtHlavhR+DSaDbdBqdcrFHotOptTqT3fz8ww3wLmnPOPErHI+/UI4vlX8NUPKv4aoIu0eVq9P4oeVq9P4o6v5V/DVDyr+GqCLtHlavT+KKqZw4GV4jqXlX8NUTCcAGMkwRds8s/h/jh5Z/D/HHVhNE8wlZHqh5Sfgr+aCLtPln8P8AHDyz+H+OOreUn4K/mh5Sfgr+aCLtqJzGfPET+W/wh8xjqKZtSc8nB9yJvLVeh35jBF2zy3+EPmMPLf4Q+Yx1Py1Xod+Yw8tV6HfmMEXbROknAUPxxMJxQzkj0R1NE4oqA+qfdBiqqbCeEqWUecOZ5chzJ/F+OCLPr2fzhc29SKiQf+GqkP8A2oi9yLFOztdL23GRUrOfbypj/wBqk/7Yvrgr28JEFAKSQRkHwiMILKo8GFZ4E5xjPiIg40VdFcvAYivCMtsOFEsFrK1Lcxsx2+bt7fNA1t04oVyOJRwytTbR3FSp6ueFMTSPPGCSeBRKCeojV73g9hDrppI5Vbv211Z7XiymAp40l5DbNdlEYzwJT5qJpA5nCClw8jwq6xuYx+dNd0pSw6vzDhJBGQT6o1XHsm0OIg+KwBx7jlfRXRf4VOcchSNOEVZ+LA3MT7ujPzX9k+oI9br5glcodatirztvXJRqtbtelXSxMyE9LrZmZdwEjgW2sBQVkHkRzxyzH5Z5K4DyVgEj0Z6R9EvdHsK2x7wqU9LaxaeyMxc4bLcvcNMxK1aS9HDNJGVpHwHAtJ9Eatm8DsOdxmg66jdOh77+4XTVpS3u7lGEt1uQb9DsqOTwHwmVEn7JAjwPMfS2voQZIPvkY8uQv2R6D/ZAsoZq0UWLD4jWv/BefvbifxZDYD0Dg0723VonZg6Q6c6671tJdMdV7TkL2sWooqHldNmVLS3MFEqtSMlCknkoDx+5G3qnshezmcQhKtq9hYSMJKZmdzj0fX+gjVd7HKSnKd2kGiUhPSc5JT0uqrNPsPtKadYWmUcCkOIUApCwRgpIyPECN8dhWW8JPMdfm/NHoHSnCoJcNc+eNpcHHlovwPML4r+yN9Rscw7O9NFhNfLFEadjrRyva25fIL2a4A3Ft++26xujsguziVn/AOKzYeB0xMzv6eI/qQHZxfvWbF/lM7+njJVgDOOkI9Qfl/D73MDP7I/YvgL7smcBxi1T/fyfvKxjSfs3dlehl/UHVDSbb9Z1lX3Sy8ZCoyrsyXJfvWlNL4Qt1SMlC1jJGecer6+7UNBd0FNoNG180zoWp9Npb6pqnNzzjyBKOqTwKUktLQSSk45kxchCOSzDqdsZibGAw9rbfQtdqs7Y1PWsxGasldUMFmyGR5e0b8Ovccnv3WM1zsgezoKXEJ2qWE4hWEkKmpzGPH/n/kEX0WnpZZVk6e0rSe17ZkKNp3I000iWpaCotNyZQUFkEq4uHClDOc849KhGabD6eEkxMDb+QVmN55xvE2tZiVZLM1pu0Pke4NNrXAJNjburFdKeze2WaI39QdTdKtu9l2VflKWpyn1SVcmFOS5UhSFcAW6U8wsjmIvlZR3baU4weZPrPOKsInT0kUI0xNDR6f69F1+OZjxHE5RPiM75ngAAve55AHYFxJA3O3G6QhCOQulSEIQRIQhBEhCEESJV+9MTRKv3pgixfa4kDXS9SenFLf6BuOyWt9h646zrn/ZzvX7aW/0DcdmtX/m/WPyQUHOsvcKV737h/JHbW/rSI6lSve/cP5I7a39aRBVl11NCEILCQhCCJAkDmYHkCYpqWCCOcEUh5kxypD9es+pX5I4kcuQ/XrPqV+SCKVw8T7/LHnRCKbhIefIPPiidJJAJgijCEIIkIQgiQhCCJEQrhBOMxCIK6H1QRfkzpyy7Hkly9HPtRHqs+pQadAPKPK7iHEXQfQBBWhoVtV0HM1Lj0PIH/iEZf5X9bMf3tH5IxCXM2fLGs9A8j/OEZepX9by4/wDVp/JBTXIhCEESOv3LbFIu63q/atel/LaJU5N6QnGclPesuIKFpyOYyFHmI7BCMhxBuDYqLmhwseFi1b7Gfs+G0Ib+gtNFKQEj/h+f5ADA/wCdip+o1dnt+4pOfhDP/pYyjQjcG9QsdHFXIP8Avu/atVdkPBXfKpYz72g/pCxc/qNXZ7fuKTn4Qz/6WH6jV2e37ik5+EM/+ljKNCJfdEx78sl/tu/aofwAwP8AJI/7Df2LFz+o1dnt+4pOfhDP/pYfqNXZ7fuKTn4Qz/6WMo0IfdEx78sl/tu/an8AMD/JI/7Df2LFz+o1dnt+4pOfhDP/AKWH6jV2e37ik5+EM/8ApYyjQh90THvyyX+279qfwAwP8kj/ALDf2LFz+o1dnt+4pOfhDP8A6WH6jV2e37ik5+EM/wDpYyjQh90THvyyX+279qfwAwP8kj/sN/YsXP6jV2e37ik5+EM/+lh+o1dnt+4pOfhDP/pYyjQh90THvyyX+279qfwAwP8AJI/7Df2LFz+o1dnt+4pOfhDP/pYfqNXZ7fuKTn4Qz/6WMo0IfdEx78sl/tu/an8AMD/JI/7Df2LFz+o1dnt+4pOfhDP/AKWH6jV2e37ik5+EM/8ApYyjQh90THvyyX+279qfwAwP8kj/ALDf2LFz+o1dnt+4pOfhDP8A6WH6jV2e37ik5+EM/wDpYyjQh90THvyyX+279qfwAwP8kj/sN/YsXP6jV2e37ik5+EM/+lh+o1dnt+4pOfhDP/pYyjQh90THvyyX+279qfwAwP8AJI/7Df2LFz+o1dnt+4pOfhDP/pYfqNXZ7fuKTn4Qz/6WMo0IfdEx78sl/tu/an8AMD/JI/7Df2LFz+o1dnt+4pOfhDP/AKWH6jV2e37ik5+EM/8ApYyjQh90THvyyX+279qfwAwP8kj/ALDf2LFz+o1dnt+4pOfhDP8A6WH6jV2e37ik5+EM/wDpYyjQh90THvyyX+279qfwAwP8kj/sN/YsXP6jV2e37ik5+EM/+lh+o1dnt+4pOfhDP/pYyjQh90THvyyX+279qfwAwP8AJI/7Df2LFz+o1dnt+4pOfhDP/pYfqNXZ7fuKTn4Qz/6WMo0IfdEx78sl/tu/an8AMD/JI/7Df2LFz+o1dnt+4pOfhDP/AKWH6jV2e37ik5+EM/8ApYyjQh90THvyyX+279qfwAwP8kj/ALDf2LFz+o1dnt+4pOfhDP8A6WH6jV2e37ik5+EM/wDpYyjQh90THvyyX+279qfwAwP8kj/sN/YsXP6jV2e37ik5+EM/+lh+o1dnt+4pOfhDP/pYyjQh90THvyyX+279qfwAwP8AJI/7Df2LFz+o1dnt+4pOfhDP/pYfqNXZ7fuKTn4Qz/6WMo0IfdEx78sl/tu/an8AMD/JI/7Df2LFz+o1dnt+4pOfhDP/AKWH6jV2e37ik5+EM/8ApYyjQh90THvyyX+279qfwAwP8kj/ALDf2LFz+o1dnt+4pOfhDP8A6WH6jV2e37ik5+EM/wDpYyjQh90THvyyX+279qfwAwP8kj/sN/YsXP6jV2e37ik5+EM/+lh+o1dnt+4pOfhDP/pYyjQh90THvyyX+279qfwAwP8AJI/7Df2LFz+o1dnt+4pOfhDP/pYfqNXZ7fuKTn4Qz/6WMo0IfdEx78sl/tu/an8AMD/JI/7Df2LFz+o1dnt+4pOfhDP/AKWH6jV2e37ik5+EM/8ApYyjQh90THvyyX+279qfwAwP8kj/ALDf2LFyexq7Pb9xSc/CGf8A0sdu0/7KXY/pfflm6k2RpNM0e7qBUWatTJlVanXQxNNHKFlC3SlWDzwQRGRiEUT58xqVpZJVyEEEG73cHYjnuFfDknCIyDHTMaQQdmgbjjgKky0llAQkknxJ8TFWEI1NbQkIQgiQhCBCKRSAr0fNANgAD0dInhD0QbG4X5lRpFOq8jNU2pycpUJF9tTTzL7SXW3kEYKVIVkKBycggx4roxtj0T29TF+P6N2LSbAZuSoN1Sqy1PBRLuzKEFAW20SUteacFKMJ5cgOce+wiowsLxIR7Q7rnwYrVRQPpY5HCJ9tTQSGu0m4uODY8bKUJwSc5/2RNCEWrrwLbJCEILKQhCCJCEIIkIQgiQhCCJCEIIkIQgiQhCCJCEIIkIQgi8B1P2w6K6y12TuXUe0BcVal5byNp4zj7PA0FlQTwtrAPMnmY84+kH2qfuXo/wAqTf6SLxYQWCFZ19IPtU/cvR/lSb/SQ+kH2qfuXo/ypN/pIvFhBY0hWdfSD7VP3L0f5Um/0kPpB9qn7l6P8qTf6SLxYQTSFZ19IPtU/cvR/lSb/SQ+kH2qfuXo/wAqTf6SLxYQTSFZ19IPtU/cvR/lSb/SQ+kH2qfuXo/ypN/pIvFhBNIVnX0g+1T9y9H+VJv9JD6Qfap+5ej/ACpN/pIvFhBNIVnX0g+1T9y9H+VJv9JERsI2qDppej/Kk3+ki8SEE0hWefSFbVv3MEf5Um/0kPpCtq37mCP8qTf6SLw4QTSFZ59IVtW/cwR/lSb/AEkPpCtq37mCP8qTf6SLw4QTSFZ59IVtW/cwR/lSb/SQ+kK2rfuYI/ypN/pIvDhBNIVnn0hW1b9zBH+VJv8ASQ+kK2rfuYI/ypN/pIvDhBNIVnZ2EbVCcnS9H+VJv9JEPpB9qn7l6P8AKk3+ki8WEE0hWdfSD7VP3L0f5Um/0kPpB9qn7l6P8qTf6SLxYQTSFZ19IPtU/cvR/lSb/SQ+kH2qfuXo/wAqTf6SLxYQTSFZ19IPtU/cvR/lSb/SQ+kH2qfuXo/ypN/pIvFhBNIVnY2EbVAcjS9H+VJv9JEfpCtq37mCP8qTf6SLw4QTSFZ59IVtW/cwR/lSb/SQ+kK2rfuYI/ypN/pIvDhBNIVnn0hW1b9zBH+VJv8ASQ+kK2rfuYI/ypN/pIvDhBNIVnn0hW1b9zBH+VJv9JD6Qrat+5gj/Kk3+ki8OEE0hWefSFbVv3MEf5Um/wBJD6Qrat+5gj/Kk3+ki8OEE0hWfjYbtYAwNMUgf9qTf6SH0h21n9zJP+VJv9JF4EIJpCs/+kO2s/uZJ/ypN/pIfSHbWf3Mk/5Um/0kXgQgmkKz/wCkO2s/uZJ/ypN/pIfSHbWf3Mk/5Um/0kXgQgmkKz/6Q7az+5kn/Kk3+kh9IdtZ/cyT/lSb/SReBCCaQrP/AKQ7az+5kn/Kk3+kgdh21o4H0NABkEj20muf/tIvAhBNIXQNNdMbL0jthqz7BpBolvIfdmEsd847hxZytXEsk8yM4ziO/wAIQUgEhCEESEIQRIpraSs5Vn5+kVIRkGyKm4jjSU5xn5IoLlEOJ4XHHVjwJVgjnnwx8/X5Y5cIjbe6gWAixXgFa2v6F13WG1twE7pzbbWs9H7wSdxy7PczhQtstqbeWjHfIKVEAOBXD4ER7020G0pSCSAMRVhFccDGX0i1+V2VdilTVCMVMjniNuluok6W3J0tvwLkmw23KgOQ5nMRhCLiVwCUhCEYRIQhBEhCEESEIQRIQhBEhCEESEIQRIlX70xNEq/emCLF5rn/AGc71+2lv9A3HZrV/wCb9Y/JHXdcGyrXK9Tg44pb/QNx2e2UBKWvTygq5F7XSve/cP5I7a39aRHUqV737h/JHbW/rSIKtTQhCCJCEIIoK6H1RQibiUfGJYIkcuQ/XrPqV+SOJHLkP16z6lfkgi47n1177YRLk+kxM59de+2ESQRVx0ERikggE5OIq5B6HMESEIQRIQhBEiCuh9URiB6GCL8GofW3PXHmNwtKKSrOMx6pNggOgggx5zXGCrvTg5I9EFeDsrbLkZLsywodO+Rn5xGWuWIDEunHPu0n8UYuK5IFUyykJURxozy/hCMo0qAGWOYOGk4+XkILK5E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RTc6f7+kRUiVRPJOOR8fRBFjS1rlyvWy8ljkOKW/wBA3H71uMqCkAnPKJ9YJLvdXrscIUAVMc8dfqSI/VoUuEFAGSM9fkgq3nZem0sYAHLpHake9A8I6/TkkeB6R2BPvRBVqaEIlJGDzEERXvTFLJ9JiEIIkIQgiRy5D9es+pX5I4kcuQ/XrPqV+SCLjufXXvthEkTufXXvthEkESKqOh9cUonSoAYOYIqsIgDkZiMESEIQRIQhBFwppAIJIjp1Wl0OZAGTz8I744gLSB4x+HOyoOTgQReG1OnJMyyVISkBSc/Jzi+FN72ew20HbmobR7tIwqYSCOQ/MYtbn6bxpWSOePRHRahbzJCilsAfajJ9Zgrg4K9pWoliJ99d9uJ9c2mKZ1K0/Gc3pbIx/wDPiIx6zdroUpR7viz8kfiOWcyoqxLAn5RBZJWSI6n6dg4N72sD/wBdR+eJfoo6c5x7uLWz/wBdRGNU2Y0CR5OkfcEUjZaCT9RRj7QQWNQWTH6J2nn7drX/AJYiH0TtPP27Wv8AyxEYzPcQn9itfxSYe4hP7Fa/ikwTWFkyOqGnScZve1h/9OIiA1Q06PS+LW/lqIxniyQOks2PU2BE6bMQBhUuAftRBNYWS76J+nX7eLW/lqPzw+ifp1+3i1v5aj88Y0/ca18QPmEPca18QPmEE1hZLPon6dft4tb+Wo/PD6J+nX7eLW/lqPzxjT9xrXxA+YQ9xrXxA+YQTUFkuTqbp6rPDe1rq/8Ap1H54m+iVp/+3S2P5Yj88Y0kWcyM5ZSPWIqe41k9GUn/ABTBZJWSn6JWn/7dLY/liPzw+iVp/wDt0tj+WI/PGNb3Gs/EJ+9MPcaz8Qn70wUdYWSn6JWn/wC3S2P5Yj88Polaf/t0tj+WI/PGNb3Gs/EJ+9MPcaz8Qn70wTWFkp+iVp/+3S2P5Yj88Polaf8A7dLY/liPzxjW9xrPxCfvTD3Gs/EJ+9ME1hZKfolaf/t0tj+WI/PEqtTdPU++vW2B/wDTiIxse41n4hP3piRVlNHGJdv5oLOsLJR9E/Tr9vFrfy1H54iNTtOz0ve1z/8ATqIxq+4lP7G/EIe4lP7Fz9wQTUFksGpenx6XrbH8sREfolaf/t0tj+WI/PGNMWUkZzLJTEwsoHmJYEeqCkslX0StP/26Wx/LEfnh9ErT/wDbpbH8sR+eMa3uJ/8Anb8UPcT/APO34oLBNlkp+iVp/wDt0tj+WI/PD6JWn/7dLY/liPzxjW9xP/zt+KHuJ/8Anb8UFjWFkp+iVp/+3S2P5Yj88Polaf8A7dLY/liPzxjW9xP/AM7fih7if/nb8UE1hZKfolaf/t0tj+WI/PD6JWn/AO3S2P5Yj88Y1vcT/wDO34oe4n/52/FBNYWSn6JWn/7dLY/liPzw+iVp/wDt0tj+WI/PGNb3E/8Azt+KHuJ/+dvxQTWFkp+iVp/+3S2P5Yj88Polaf8A7dLY/liPzxjW9xP/AM7fih7if/nb8UFkOBWSn6JWn/7dLY/liPzxL9EzT39utsfyxEY2PcT/APO34omFmEEEyaPmgsrJMdTNPhzN6Wz/ACxMS/RO08/brbP8rTGOBNnBRwJRHzRObLx1lUfNBFkc+idp5+3W2f5WmH0TtPP262z/ACtMY5BZYIz5Kn72I+4ofsVP3sFjUFka+idp5+3W2f5WmH0TtPP262z/ACtMY5fcUP2Kn72HuKH7FT97BY1BZGvonaeft1tn+Vph9E7Tz9uts/ytMY5fcUP2Kn72HuKH7FT97BNQWRr6J2nn7dbZ/laYfRO08/brbP8AK0xjl9xQ/YqfvYe4ofsVP3sE1BZGvonaeft1tn+Vph9E7Tz9uts/ytMY5vcSj4hof4sQ9xQ/YqfvYJqCyNfRO08/brbP8rTD6J2nn7dbZ/laYxy+4ofsVP3sPcUP2Kn72CagsjX0TtPP262z/K0w+idp5+3W2f5WmMcvuKH7FT97D3FD9ip+9gmoLI19E7Tz9uts/wArTD6J2nn7dbZ/laYxy+4ofsVP3sPcUP2Kn72CzqCyNfRO08/brbP8rTD6J2nn7dbZ/laYxye4o/sRHzQ9xR/YiPmgsrI39E7Tz9uts/ytMPonaeft1tn+VpjHJ7ij+xEfND3FH9iI+aCLI39E3T0//NrbP8rTE30S9P8A9uls/wAsTGOL3FH9iI+aBsokcpVI+UCCLI99ErT8dbztof8A02mIfRL0+/bpbP8ALERjhFkqHWXCvWIj7ij+xEfNBFke+iVp+el520f/AKbTD6JWn/7c7a/laYxwe4o+EsB6hE4stIABYTmCLI59ErT/APbnbX8rTD6JWn/7c7a/laYxye4xHxCYe4xHxCYIsjf0StP/ANudtfytMPolaf8A7c7a/laYxye4xHxCYe4xPhLg/cgiyN/RK0//AG521/K0w+iVp/8Atztr+VpjHJ7jE+MuB9yHuMR8QmCLI39ErT/9udtfytMPolaf/tztr+VpjHR7im/iE/ND3FN/EJ+aCLIv9ErT/wDbnbX8rTD6JWn/AO3O2v5WmMdIsls/8wgfciPuIb+Jb+aCwSsiv0StP/2521/K0w+iVp/+3O2v5WmMdXuIb+Jb+aHuIb+Jb+aCxqWRX6JWn/7c7a/laYfRK0//AG521/K0xjq9xDfxLfzQ9xDfxLfzQTUsiv0StP8A9udtfytMPolaf/tztr+VpjHV7iG/iW/miBslsf8AMIP3ILIddZFvolaf/tztr+Vph9ErT/8AbnbX8rTGOj3FN/EJ+aHuKb+IT80FlZF/olaf/tztr+Vph9ErT/8AbnbX8rTGOT3GI+ITD3GJ8JdJ+5BFkb+iVp/+3O2v5WmH0StP/wBudtfytMY5PcYnxlwPuQ9xiPiEwRZG/olaf/tztr+Vph9ErT/9udtfytMY5PcYj4hMPcYj4hMEWRv6JWn/AO3O2v5WmIHUvT8DJvO2gP8AraYxy+4xHxCYgbLSRyl0k+qCLI0NTNPT0vS2f5WmJvolafnpedtH/wCm0xjh9xR/YiPmiBslR6S4T6hBFke+iXp/+3S2f5YmH0S9Pv26Wz/LERjiFlEDnKpPykQ9xR/YiPmgiyN/RO08/brbP8rTD6J2nn7dbZ/laYxye4o/sRHzQ9xR/YiPmgiyN/RO08/brbP8rTD6J2nn7dbZ/laYxye4o/sRHzQ9xR/YiPmgiyN/RO08/brbP8rTD6J2nn7dbZ/laYxy+4ofsVP3sPcUP2Kn72CxqCyNfRO08/brbP8AK0w+idp5+3W2f5WmMcvuKH7FT97D3FD9ip+9gsagsjX0TtPP262z/K0w+idp5+3W2f5WmMcvuKH7FT97EfcUnxl20+tME1BZGvom6e/t0tr+Vph9EzT79ultfytMY5fcWkcgkJHoCYe4wfL97BNYWRr6Jmn37dLa/laYfRM0+/bpbX8rTGOX3GD5fvYe4wfL97BNYWRr6Jmn37dLa/laYfRM0+/bpbX8rTGOX3GD5fvYe4wfL97BNYWRr6Jmn37dLa/laYfRM0+/bpbX8rTGOX3GD5fvYe4wfL97BNYWRr6Jmn37dLa/laYfRM0+/bpbX8rTGOX3GD5fvYe4wfL97BNQWRr6Jmn37dLa/laYfRM0+/bpbX8rTGOX3GD5fvYlNnJBwQr72Cksjn0TNPv26W1/K0w+ibp7+3W2P5YiMcXuPR6FfeRS9xafEE/4kEWSH6J2nn7drX/liIfRO08/bta/8sRGN73Ft/Fo/i4e4tv4tH8XBYLgFkh+idp5+3a1/wCWIh9E7Tz9u1r/AMsRGN73Ft/Fo/i4e4tv4tH8XBY1hZIfonaeft2tf+WIh9E7Tz9u1r/yxEY3vcW38Wj+Lh7i2/i0fxcE1hZIfonaeft2tf8AliIfRO08/bta/wDLERje9xbfxaP4uHuLb+LR/FwTWFkh+idp5+3a1/5YiH0TtPP27Wv/ACxEY3vcW38Wj+Lh7i2/i0fxcE1hZIfonaeft2tf+WIh9E7Tz9u1r/yxEY3vcW38Wj+Lh7i2/i0fxcFkG6yQ/RO08/bta/8ALEQ+ibp4el7Wuf8A6cRGN1VmNgE90j+Lin7jkeLLZ/xMQWVkoGpenx6XrbH8sREfolaf/t0tj+WI/PGNb3GtHqwj70w9xrPxCfvTBRLgslP0StP/ANulsfyxH54fRK0//bpbH8sR+eMa3uNZ+IT96Ye41n4hP3pgsawslP0StP8A9ulsfyxH54fRK0//AG6Wx/LEfnjGt7jWfiE/emHuNZ+IT96YJrCyU/RK0/8A26Wx/LEfnh9ErT/9ulsfyxH54xre41n4hP3ph7jWfiE/emCawslP0StP/wBulsfyxH54fRK0/wD26Wx/LEfnjGt7jWfiE/emHuNZ+IT96YJrCyU/RK0//bpbH8sR+eIHUzT5OM3rbH8sRGNZVnNAE9wn70xSNoI5YYSfuQUgbrJWdT9Ox1ve1x65xEPon6dft4tb+Wo/PGNP3HNnmZcZ9UPca18QPmEFlZLPon6dft4tb+Wo/PD6J+nX7eLW/lqPzxjT9xrXxA+YQ9xrXxA+YQUdYWSz6J+nX7eLW/lqPzw+ifp1+3i1v5aj88Y0/ca18QPmEPca18QPmEE1hZLPon6dft4tb+Wo/PD6J+nX7eLW/lqPzxjT9xrXxA+YQ9xrXxA+YQTWFks+ifp1+3i1v5aj88Pon6dft4tb+Wo/PGNP3GtfED5hD3GtfED5hBNYWSz6J+nX7eLW/lqPzw+ifp1+3i1v5aj88Y0lWc0kZ8nB+4Iors9BxwsBP3BBZBusmn0TtOz0ve1z/wDTqIfRO08/bta/8sRGMn3GoPvmGyflbBh7jGv2Oz/FJgsFwWTP6KOnOce7i1s/9cRFQamaekZF62yR/wBcRGMsWajl/WyT/iiOS1ZrQUB5MkfLiCagsl6dR7CUMpvG21D5JtMVhflmOpIZuqgrIOTiZTyjHHLWk2nhw2En1dY7dJW6hBThCT4HiTyIgoucLLvWorcnVNRK/UZF6Xm5RamwlxtQIJDaQfxgxzaRKIbSgEHpHEp9LCCnAz6xiO6yMmEYMFWv2pJtKcco/SiiykJzkDMVCoA4OYInEkeMUYieZJiEESEIQRIQhBEjlyH69Z9SvyRxI5ch+vWfUr8kEXHc+uvfbCJInc+uvfbCJIIkIQgimCyBjlFUcwDFCJuJQ8YIq0IlSSRziaCJCEIIkUnWkuDnyMVYQRfhPy3HkFAxH4szTUEK83Md2KUnqAYpqYQronnBZC8zeozZPNCfuxwjRWgTloKPyR6eqVBJ4UD7sUvIf4AEFNzwQvNU0JlWfqETe0DPxH4o9JEkR0QIn8lHwPywVa8y9oEfAPzQ9oEfAPzR6h5EPgGHkQ+AYIvL/aBHwD80Tpt9kjzm+fqj03yIfAMPIh8Xn7kEXmfuel/ix80Pc9L/ABY+aPTPIh8WPmh5EPix80EXmfuel/ix80Pc9L/Fj5o9M8iHxY+aHkYHRsD7kFkLzQW+yPeo4fuRMKE2Psc/cj0ryP8Agfih5H/A/FBWXvsvOBQWyM93n7giPtCj4v8AJHo/kn8AfNFUSAyObfzQVZbZeZ+0KPi/yQ9oUfF/kj0/2uH8D5oe1w/gfNBYXmHtCj4v8kPaFHxf5I9P9rh/A+aHtcP4HzQReYe0KPi/yRL7nmvisfNHqPtcP4HzRJ5F/wCqTBF5j7n0fAV+KHufR8BX4o9O8i/9UmHkZHRtIgsheY+55vxbJ+aJhQUJGA2QPuR6b5IfixDyQ/FiCs1heZ+0SfgH8UVPc+36RHpHkh+LEREqrIy2nHqgsHfhebe59v0iHufb9Ij0zyQfAHzQ8kB+wHzQUCLLzP3Pt+kQ9z7fpEem+Rj4KYeRj4KYxdYXmXufb9Ih7n2/SI9N8jHwUw8jHwUwui8y9z7fpEPc+36RHpvkY+CmHkY+CmF0XmXufb9Ih7n2/SI9N8jHwUw8jHwUwupNNl5l7n2/SIe59v0gx6b5GPgph5GPgphdT1heZe59rwCBEwoKE5wUx6X5GPgpiHkg+APmjKkDdecpoTWPO4cxN7QtnmAgiPQzJIPVA+aJhKpSAA2j5oKDmElede0CPQj54e0CPQj549JEiCM92mIpkRkZbTiCxoK819oEehHzw9oEehHzx6d7Xo+KHzQ9r0fFD5oKC8x9oEehHzw9oEehHzx6d7Xo+KHzQ9r0fFD5oIvMfaBr4tow9oEehHzx6d7Xo+KHzQ9r0fFD5oIvMfaBHoR88PaBHoR88ene16Pih80Pa9HxQ+aCLzH2gR6EfPD2gR6EfPHp3tej4ofND2vR8UPmgi8x9oEehHzw9oEehHzx6d7Xo+KHzQ9r0fFD5oLIXmPtAj0I+eHtAj0I+ePTva9HxQ+aHtej4ofNBWawvMfaBHoR88PaBHoR88ene16Pih80Pa9HxQ+aCawvMfaBHoR88PaBHoR88ene16Pih80Pa9HxQ+aCawvMfaBHoR88PaBHoR88ene16Pih80Pa9HxQ+aCkHXXmPtAj0I+eHtA14oaMene16Pih80Pa9HxQ+aCyvMfaBr4tqHtA18W1Hp3tej4ofND2vR8UPmgi8x9oGvi2oe0DfghsR6d7Xo+KHzQ9r0fFD5oIvMfaBvxQ2Ye0DXxbUene16Pih80Pa9HxQ+aCLzP2iR8BqHtE38W2fVHpntej4ofNERIIByGwD6oIvM/aNr4n8UPaNr4n8Uem+RD4Bh5EPgGCrc03XmXtG18T+KHtG18T+KPTfIh8Aw8iHwDBR0FeZe0bXxP4oe0bXxP4o9N8iHwDDyIfAME0FeZe0bXxP4oe0bXxP4o9N8iHwDDyIfAMFJrSF5j7RN/Ftj1w9okfAaj00yCCclsE+qIe16Pih80FYvMfaBr4tqHtA14IaEene16Pih80Pa9HxQ+aCLzH2gb8UNmHtA18W1Hp3tej4ofND2vR8UPmgi8x9oGvi2oe0DXxbUene16Pih80Pa9HxQ+aCLzH2ga+Lah7QNeCGhHp3tej4ofND2vR8UPmgi8x9oEehHzw9oEehHzx6d7Xo+KHzQ9r0fFD5oLBcF5j7QI9CPnh7QI9CPnj072vR8UPmh7Xo+KHzQUdYXmPtAj0I+eHtAj0I+ePTva9HxQ+aHtej4ofNBNYXmPtAj0I+eHtAj0I+ePTva9HxQ+aHtej4ofNBNYXmPtAj0I+eHtAj0I+ePTva9HxQ+aHtej4ofNBVleY+0CPQj54e0CPQj549O9r0fFD5oe16Pih80FheY+0CPQj54e0Dfihsx6d7Xo+KHzQ9r0fFD5oIvNU0BrA8wD1CI+0DXwfxCPSxTxjklIHqiPtePQn5oIvM/aBr4P4hD2ga+D+IR6Z7Xj0J+aHtePQn5oIvM/aBr4P4hD2ga+D+IR6Z7Xj0J+aHtePQn5oIvM/aBr4P4hD2ga+D+IR6Z7Xj0J+aKPkZ+An5hBTDCvOTQGhz4R90RIaE34IQfUI9J8jJ5FCPmEPIvQEJ9QgshhXmS6EgY+pn5op+0SD1bJ+5HqBkSepiHtf8v44KZNl5h7RN/FH5oe0TfxR+aPT/a/5fxw9r/l/HBR1heYe0TfxR+aHtE38Ufmj0/2v+X8cPa/5fxwUHG68w9om/ij80PaJv4o/NHp/tf8AL+OHtf8AL+OCivMPaJv4o/ND2ib+KPzR6f7X/L+OHtf8v44IvMPaJv4o/ND2ib+KPzR6f7X/AC/jh7X/AC/jgi8w9om/ij80PaJv4o/NHp/tf8v44kVIkHkoCCyBdeZ+0TfxR+aKftIn4ofMI9O8kxywTEvtcP4HzQVjW2XmRoaSMd0PmES+0KPi/wAken+1w/gfND2uH8D5oLJdZeYe0KPi/wAkPaFHxf5I9P8Aa4fwPmh7XD+B80FU43K8w9oUfF/kh7Qo+L/JHp/tcP4HzQ9rh/A+aCwvMPaFHxf5Ie0KPi/yR6f7XD+B80Pa4fwPmgi8w9oUfF/kh7Qo+L/JHp/tcP4HzQ9rh/A+aCLzD2hR8X+SBoLeD9T/ABCPTDIDJ5t/NAyhwfqYgpNbdeYe0bfwB80SqoLKvfIB+5Hpfkf8D8UPI/4H4oKQNtl5l7npf4sfND3PS/xY+aPTfI/4H4oeR/wPxQWdYXmXuel/ix80Pc9L/Fj5o9M8iHxY+aHkQ+LHzQVS8z9z0v8AFj5oe56X+LHzR6Z5EPix80PIh8WPmgi8z9z0v8WPmh7npf4sfNHpnkQ+LHzQ8iHxY+aCLzM29L4P1IH7kSe0DPxH4o9OMkMHDYB9UU/JFej8cEXmS6CyByZx9yKftC18SY9QMmT1T+OIeQ/wfxwU2usvMPaFr4kw9oWviTHp/kP8H8cPIf4P44KLjcrzEUNHId2ceqK6bfa4hlDY9Uej+Q/wPxxESWDkNpz6hBYXn6KI2g8kJx6o/Vl6UjI5EY+SO3plOfnITj5MCKwYSOiBBF+KzJJQRhEfrsspBz0PojkoQBnIGYK5ecORgigfM6eMSEknJgST1MQgiQhCCJCEIIkIQgiRy5D9es+pX5I4kcuSUlMyyT1yr8kFkC647n1177YRJE7n1177YRJBYSEIQRIQhBFHJHQkRVT70RRhBFyIRKCMDmImgiQhCCJDJHQ4hCCJCEIIkIQgiqBwEgcvnipHHzjnE6F5PM/igiqwhkHoQYQRIQhBEhCEESEIQWWmyREciDEIQU/lKv3gVy4QPuRGOPE6CATk4gnhqrCGQehBhBQIskIQgsJCEIIkIQgiQhCCk11lHJ9JiIUQeeTEsIKVtW6rJVxZ5YiaKaCBnJAifI9IgnhqMIQgq0hCEESEIQRIQhBEhCEFJrrJCEIKXiJCEIKYKmC+HmTn7sTpWFZxiKUIKHhrkQjjxHjI5ZPzQTw1XhEoUMDJERyPSIKLm2UYQhBRSEIQRIQhBEhCEESEIQRIQhBEhCEFEgpCEIK0PsLJCEILPiJCEIJ4iQhCCeIkIQgniJCEIJ4iQhCCeIkIQgniJCEIJ4iQhCCeIkIQgniJCEIJ4iQhCCeIkIQgsF6QhCCqAKQhCCkkIQgiQhCCJCEIIkIQgiQhCCKGB6BDA9AhkekRAqGDgjMFlouo4HoEMD0CKPGTyyfmiEFPw1VUUpxkJimSFcwAIhCCeGkIQgpgJCEIKHiJCEILBfdIQhBQSEIQRIQhBEhCEEASIKPCM4zDI9IiRZBHIgwVnhqZKuLPLESL6j1RJCCW07qOT6TEIQgniJCEIKDjdIQhBYSEIQRIQhkDqcQWQLpEO8CeXCD9yId4U8hzEU1KKiSesFPw1AnJJhk+kxCEE+SkIQgoE3SEIQWEhCEESEIEgdSBBEiPeJTyIBMU1uEAhPOKIJIyesEU5JJPM4iWEIIkIQgiQhCCJCEIIkIRKSMHmIIivemKWSepJiEIIkIQgiQhCCJCEIIkIRDIHUgQRRitJc5trPPmr8kcNXvjHLkP10z61fkgpM5Urn1177YRJEzh+qOnHVUSwUUhCEESEIQRIQhBEiuCD0ihE6VcIxjMEVWEQByAYjBEhCIjBIBOMnEYIPZZHPF1CEef3zqvpfpimmK1J1FsnT8TqnEyhrNTZkxNFGOINlxQ4iApJOOgUM9Y6CN1213n/wDGN0NHruqS/SRRLVQskMbni47bfrK7qhyziVQzxIaeR7TwRG8tNjY+0ARyvfoYjwL6a3a7++O0MP8A9VUl+kj1u07wtC/aLL3JY902/edvOqWhqepU43NS7y0nCkocbJClAnmINqo3bMdc+Vx+olV4nlzEaWLxJ4HsGwBLHAE+VyBbZdihHHm5yTp8s/O1CblZGSab711551KG2kc/OUpRAA5csnJOQByzHgEnu72qVCv+5SQ3JaGT1zcfdCQaumSU+XM44OAO8XF4YAJiMlVHGbSPF1mgy/XVmo0MLpWt5LWuIA9SAQPebBXFIUBnMVAQRkRx21NvIQ426yppSQtCuMYWk9FDHUHwPjHCq9ZpduUqerddqMjSKNKsLmZmamnUstMNJxxLWtWEpABzkmOUXsa3UTceY7LrmU73Hw4xd5NgPPzG1zf5l+t19MI8CG67a2ocSdx+hhSeh91Ulz/9pD6a3a4OZ3H6GAeJF0yR/wDrkcQV0H44+lv7VsH8DMYO/wATkHpof+6vfYR567q1pbL2Q1qY9qRYbenbnNFdNWY8gUOMtjEwVBv36Sj33Xl4xVsjVXS7U32xOm+pFiX+mU4fKjR6qzNmW4iQnvQ2olGeE4z1wfRFpqYi7ww8ajuPVdbJglY1jp3QvEbDZx0mwd5E2s0+h3XfYfJkRSfeal2HZlx1lthCVrWtxQQhCUpJKio8gORySRjrHlFra/6EXxXJW2bM1n0tuy4Xwoy8hTq9KzEy9wpKlYaQ4VcsK+4CYk+VjfluAPl3PuVNPhVRLG+SJjnNYDqcASG99/mXrkI8iO4DQgXOmyxrTpSbuM2aeKX7fy3lflQVw9x3PFxd7nlwYyDyj15CStSE9CSBz5YPyxhk8bzaNwPn6envWa/DKqkANRE5gIuLtIuPMC2979r+9Qh1jyCkbgtCa9c8vZVG1n0sq13uvqlWqZL16WcmnHk54m0tBfEpY4TlIBIAJ6Ax3m8L2szTyjPXHf13WzZVvNuIZXP1WealZZC1q4UpLrikpyfAdfkjAq4SCWuBDeT5LmTYHWxSNp5YniRwBALHAuuNtLSLntuPcu0pIGc5isnzhkEY9cW7o3X7XlJCvpjdDkgjxumSHP8AjPVzioN1214chuP0M/CqS/SRU2vgIuHi3vH6yuY7JeMX2pJfnjeD9GlXBwjrdHvG07gtmXvOh3NQazaDsqqdaqspNIdlHZdOSXUvJJSpsBKiVg4HCY6XZuvWh+otZat/T7WLTK966plUwJKlVpiZmFNJGVLDaFElI5ZPhmJyVcTSLutq4HcrqWYRVPY98cT3CP5Z0Oszv7W23C9YhFN51qWYemH3GmWW0Fxa1qCUoSBkqUo8gkAEk+Ajym1NfdC78rDNu2NrLpfelfcQt1qRpNbYmph5tA4lLQ0hRUQlOFE4wAYm6pijsJXWJ4CjTYXUzskkgjLxHbVpDnAX7kgaQPeV619wwjpl66jafaayMrU9Rb6s+w6a+/5LLzFXqTUo0+9gq4ELcICjw8+XWORZt+WRqLRTclgXjbN8UDv3Jby2kzrc0x3iAOJHeNqKeJOQCnOQesGzxiQwud7Y7d1B2FVfg/GRG7wr21FrgL++2nb3rtcI/DuS6LbtCjVC5bsuCi2zbsqgOTM/UJlEvLsI4scS3FkJSMkAZIycjwjr9h6p6Y6ooqbmmuolk383JOIanFUiqMziZVSgopDpaUrhJ4TyjDqmIO0avaPbupR4ZUSQmpjY4wt5fpOkcDc8Dnuu+Qjyu89c9F9OKpL0PULVnTqxK46ymZbkqzWZeTfUyejndurSeHIxnEdU+mw2ufvjtDPwqkv0kQNXCDYvF/eP1ldhRZYxSeITwU0jmO3aQx9iD5HSQfeF7/CPDaVuc24V6q06hULXzRys12ceRLScnK3LJuPTby1cKG20BzKlqUQkADxj3QpIJHP5MjGREmVMbh97Nz+j6Fxq/CKumIZVxmIncagQT7tQHdOJXTMVAsH0iKWOg6R0a+tTdOtL6aitalX5Z+n1IUSkTVaqLUk1xgZKeJ0pGQPRn5ucWSP0N1ybD3rj0dBJVSBlI0vJ4ABJd7gN9u5svQIR41p3uE0I1bnXKfpbrPphqLPoPCtmi12Wm1pOPgtrJPTwyfkMexpVxcRShxaccsDmTgnhx4HljnyiEUgcNTSHD07e9WYjhFXSP8Kqicx43LXAtdbzAcBcKb0wjxGs7l9ulu1qp27cGvOjtBrsk8qXm5OduSTZelnRjKFoU5lKhnoY/M+mx2uA4+mP0Kz/AIVyX6SKDiVMXWEgHoue3J+LubdtLJuAR7DuD62tx6q4GEeVWZrtonqPWPc9p7q7pnfNe7lx8SVKrktNPltGOJYbbWo8A4hlXh4xXvfWvRzTKoydG1G1W05sGrTDImGJWs1qWk3XmfOHeIQ6tJUniSU5A6xYKyF0YlY8aT37bcrjHAav4wabwniXkM0HVp7H/QXpx8fGEW/ndjtbAydx+hePkuuS5f8AtOkevW1d9p3pTUVmzrnt+7aOogCbps63MsqHpC0Ej0DniIxV0LjYPDvcs12Xa+mj8aphfG0fjMcB7rkDddhz92Ix5veusekmmk7I07UfVDT2wZ+aQVyzVZrMvJrfSFcKlIS6pJICsgkZGQY6MN2W1sgY3IaE5xz/AONclyP8ZFjqqNp0vNj72/tVtJlfE6iMSw0z3NPcMcR9IBH1q4GEW/ndjtcGD9MfoV18Lrkj/wDXI9Kf1J0+l7MTqO9fFotaeqlkTqa6upsJkFS6lFKXfKSru+EqGM8UVx18DjZrwbKNXl/EaYNNRTyDUbD2Hb/0bEAk+5d2hHndi6v6T6oO1JjTbUywr/fk0Icm0UarMzapVKjhJcDajw5IOI78/MS8qy9MzUw1LSzaStxazgISBkknoABzOSMAE+EcgSMcNbXXb5rh1dBPTTGnqGlrwRs5rmnfgWIvc8D1VaEeVWfrtolqHWRblgawaY3vcBbU8JKkV2Vmni2n3ywhCyogeqPVsEg8IKlDKiMHIR8LGM4iMErHsDmuDr+SzV0c9O/w6mNzHWvYgtNvOzgNj5qEM46dY/Gr9fplsW/X7mrLr0vSaXJO1CeWhtTimWG0Fa18CcqwAn0c/CLOdvnaKbUt0N/I0z0Yvqs3JeRkHKl5K9RJqWCWEY4lFTiAARxDl1OYplr4Y3iOVwa53ALhc+4LYcGyLi2I0c2I0dO+SngH3x7W3bHfgvI2aNj9CvhSvB84nEVOMfLFAqB4gMKWkkKAI5f7Y4VRqlMo9PnqxWKjJUmjSrSpibm5lwNsyrKRlTji1EBKQOpJjmubpF37D1WpwQ6wNO/rtY32GmxJ5X6oUCCRkiJwhRGRHkFl656L6k1J6jac6s6bX9WG5czTkpRa5KzjyGuQ4+BtwkpyQM46x6utSmsgpJwCc4ODjwGcfJj0nlFMc8bh7Lr+o4XJq8Lqad/gzsLX2B9oFth8+5v2VbxhHkdG1+0MuS6kWPbusel1evJT7kqmlSddlnZtb7ZIW2llKySpPCrI6jhIjt9337Y2n1GNx35d9uWVb/fIlzO1WbRKshxQHCjjWQkKOTyz4RWauLSS14IbyeytmwOuilbDNC8SO+SzQ67rnYi4F9r8eS7bEMgjIORHR7G1N071OkJqqab31aF+01h3uH36PUWpttlzGQlakEgHBjkXpqHp/ptTZasaiXxaViUp54S7UzV6i1KNOu8Kld2hbhSFKwlXIeAJ8IsNTCGay6zR37LjnC6tk/xN8Z8bb2bHV3/B3cT8nsu4w9Eef2Jqxpbqj7YnTXUixtQDJltM0KNVGpwy5Xng4w0VcPFwqKSeuI79xp5ZUEjqpWchI9JI6eqMxvEgaWHkKNZRSU83xedrmP7hwsR7xypoR5g1rbozM3odN5XVrTWZ1C8qMl7RorcuqfMwE8RaEtxd53gTk8PDHpjjrTLTj7riG2UJK1qWQlKEjmVEnkABzJ8BEIp437seCBz6JWUNTTAfGI9JNrX1Am9hsCPaBPBCnhFvp3Z7WwFE7j9Cxg453VJgH1ZWIh9NrtZ/fI6EfhZI/pIgK6nPyXg/OP1ld6cl4uDb4rJt/wDlvH/yq4OEeR2juA0Jv+tsWzYusul153I6lTjUhSa9Kzcy42kZWpLTayohI68vGPVJqblpGUmJ6dmJeTlGWlPPOur4G2kBPESVHpgcRPo4ceMXMkjLC8OBH6Peuoq8Lqad/hTxOY422IIPNuCL7kbLkQjzWx9ZtIdT5qfkdNtUtPL+npVoPzLFGrMvOOS7RVwha0tKUUpJIAJ9Ij0n54zE9rxrY67fRU1dBPBIYp2FrwASCLbHjmxUYQjqV53/AGHpzSUV3UK9bTsSiLdDCZysVBqTZU4QcIC3CAVHB5fJB7rC5VcFLLM8RQgl52AAJJPlYXK7bCLfF7s9riFBCtxuhqFeIN1SOR6/qnKH02m1oEj6ZDQrP+Fcl+kigV1MW3MgC78ZNxgAP+JyEG5tofe17fi8q4OEdKsbUnTvU6QnKppvfNpX9TZZ3uZiZo9QanGpdzBIQtbSlBKiBnB9MdZu7XzQvT6suW3fesel9kXEhpD6pCrV2VlJlDaxlCy044FBKgCQceEH1UQbcvAHn2XUxYJWuqDS+E8zNFywN3H6/LsvW4Rb+jdjtcWpKE7j9CitRAA91clzz/8ARI9poleoVzU+Xq9t1ukXHSXc91NSE03MMufarQSD+KMQ1sLjZrw73FX1+AV1LGZKmJ0fFtTHge4Et3K/XhEM8xjpjOfAeA+c8o8o1E150Q0hdl2dVtXtNdOHncd03W61Lya3D8FKXVJJPyARY+cRj797J964tDh1VVSeDSxOkeNy1oLnW9ALlesQ9Mefaf6t6VasSK6npfqXYWo1OT79+hVZidQkfL3aj930emPQOfmgJK3FAFKU8+L5AfTnlFkTxIfvRBHndKygmppPDqWOY8ctIIPvsbGw77KMDyjxuW3FaATd1N2RLa26VP3iqc9r00tFflTNGazwlnue84u8ByOHEexgk4ylSCeWFDGFZxg/n5jHOK46hjmjQdRvY27LOJYZU0YHxuN0ZcLgOY5tx5gkAEbcjso5hHlF0a86G2PXXLYvPWTS+07iQlpS5Co12Wl5lCXPeEtLWFecCCnI84ER6qlaFoS42oOBSQtOCCSg9FciRg+HM5iyMtc4tjcHEc27KVRhVTExj3sIa4XaSC0O9xcALd7gkHZTQjzTULWfSHSSWlpzVTVCwNN5Z7IbVW6uxJcZHXAdUnP3MxxtPNc9FtXWphzSfVnTjUstHDiaFWZedUg+ghtZPpJ6nl0ivx49Xh6wD71yGYBiBp/jnxd/hfjaH6fndpsB68L1SEQPCeENqS6k44SOis80kHphQ6E4jwup7oNttEqlQodZ1+0ZpFZlHVS81KzVzSbTsu6k4UhaS5kKByMGE9TFFvKdPvVFDg1ZU6hSwukIBJ0gkAcDi5O/puvdfGEeBS+6vbDNPtS0tuL0PmJhxXC223dEkpSz6AA5zPzR7fTqnTavKy1QpM/J1OnvAKYmZZ1DzTySM5Q4glJ9Wc+jMRgqo37scHegO6sxPA62jI+NROYDwXNc0O9AXAC/oudCIkFIyoYTn32fN+Xn44jx7UfcJoPo/MMSeq+s2mGm866nibYrVclpN1X+K6tOP9+QiyadsdjJ7N/VQw7Camrl8CkidI7kaWkkj3C5A9SvYIR0extTtNtT6Uqu6a6gWVqBRACTOUeqMTbCenNS2lKwPDOMZ9GY7yQQTxJWg5I4VDBT8hHgfk8ImxzSLg6h5jsuNV0s0DzFNGWOHYgtI97XAEfr7KH3IR5ReWvGiOndY9zt+6v6ZWVcXdIfEhVq5LSkwW1Z4VhtxYVwkpUOLGORjqX0221kgFO5DQlQPMH3VyWCP4yOK/EKdri0vFx2XaxZVxSaLXT00jri4Phv0m3kbWNwrhIR5fZmt+i2o9XfoOnurumt9VptpUw5KUetMTbyGgQC4UNqPmZUBxfLHZbxvyyNO6Km49QLwtmx6AX25Xy2rTzcqx3q88KO8cITxEJVhOcnhMXeOwMMpPsjkrjVGCVcdQKd8Tw93DdDr720i1geL9vJdrhHSbF1K051PkZyq6b3/Z1/UyXdEvMP0epMzjcu6U8QQtTajwqKSFYOOR8Y7FXK5RrapNSrtwVemUOiybKpibnJx9LDEq0kZUtxxZCUpAySSeQETD2FniNcNPmuJNRTRPFNKxwm2FtJBv3FiAV+pCPM7F1o0g1PmalJabaoWDf09JoQ7NM0iry82uWQpXCFOJbWopSSCAccyCI6xXNzm3S2q1UrbuDXbSGh3BJvKlpqSnLjlGX5V0Yyh1tTmUK59Dz5dI47q6ANDtYseD2XZR5axF876VlO8ysFy0NNwPM7cL3UoIBPKJCcczFvR3Z7XVDluQ0I5/8A31yX6SOZStzm2+uVKSo9H3AaLVarTLqWJaVlbmlHXZhxRAShCErJUokgACJCshv8r62/tXKdk3FwLupZAP6j/wB1e8cafTFNSiTyzEq1IbBW4sJSMdASTy9A+780W/3Lux2u2XWV25d243Q+2q8lXdrkpy55Nt9C/glBXkHPLEZlqWRHTKQCPXz4XDw/AqyreW0kL5HDkNaXf8IO6uAznrnMI/HoVw0C6KXL1y2q1SbiojyAtqckJluYZdB+C4hRT85B9GY/W4h53JZ4Tg8Kc8/k6E/NF4vpuLEeYOy4vxR7Xlj2ltuSRax8nA2IKmzCPM7w1p0c09mkSN+asabWXPkZ7mq1yWlVj1Baxn8vyR0n6bPa0AtR3H6GYAJP/GmS/SRwnYjA0O1OFx6ruKbK2KTM8SOlkLdrWY43B8tv0dlcFCOu2peFp33Q5W5rJuegXfbr5Ulmfpk2iZl3Sk4UEuIJBIIIPqjsUcwOBAI7roJ2PieYpAQ5uxBFiCORb0KQ8Mw5R5hdet2jNh1+WtW+NWdNrMuZ1LamqfVq1LykwsLUUpIbcUCQVDAxni8IrfNGwapXBoV1JRVVS8xUrC5waXEAOO3F/ZBXp8IlSpJOUnIwk+okAj8REfk1+4aBadFqNyXVXaPbNuybZem5+oTCWJeVb+E44ogJHPqYsOwuSLFcONniu0Q+04kAbG9+OBufa2X7EIt/O7Ha2kJzuQ0LORnHuqkgRzI6FzOOXWOxWxuB0HvWptUWz9atJrpqy/ey1PuGVfcUfDCUrP5Y47a+n3JeNvVbBLk/F2Nc91LIAPNj9gLaifZ+jsvXoRw5yoSVPk5qoT0zLyckw2p591xfClhtIKlLWfBASkni6co8KG7La0oBSdyOhRSRkH3VSQyP4yLZZmMNnm19xuOPnIXBwzA66rBNLC+QDktaSAfI6Qdx62VwMIt/O7Ha2B/bIaE/cuuS/SR2ez9etD9QqsugWHrBpne1cSyqYMlSK5LTb4aT75fdtrKuEZGT4RUKyAkMDxqPA2/UVzJ8p4rEwyS0sjWixLjG/SB3udIXrGekRjhz8/KUuUmJ6pTEtISbKSp995zgaZAzkqWRgJ5e+6errFvshu92p1avJtml7l9CZ64lK7tMi1dUmp8uZxwcAc99nwGYPqo2bPcAfeuPh+X6+sa59HC6Ro5LWuNh2vYG23nZXGFSR1MUytXpimhxt0NqbcQ8haeNC2yFJWn4YPin5RHTr21I0800p8rVtRr5tOw6S+95MzNVioMybTzvDxcCFOqTxHAix0rWjU5w0+a4dNQTySeFGwucTsALnbtYXP8AyXc4R1CzNQrB1Hprta09va1L6o6HlS65ukVBqbZQ4ACUFxtSkhXnJOM9Dnwjt2envRkgZUcAc+pPo8cwjkBGsG7TxZZq6eWne6OZhDmWuCCLX4vff6lHPSEeS3dr3ofYFYdt2+9YtL7MuBCW3FSNVrkvKzCULGUqU0tQUAQMjlzGD4x6lKTcrUJWWnpGZl52SebS6y80sLQ62oApUlQ5EEEEH5Yy2RjnmNjg4jm3ZXVeF1kDBPUQlsRsQ4ggEbfJJFnc3uPRciHrBEcOp1KQo0hP1WsT8lSqTKsrmJmamHQ20w0lPEpa1nkAE5P+Kr0R0ixNXdKNUl1JGmmpliX+uTCFzaaNVmJxUqlZIQXA0pXDxFJAzEZJWtd4ZcNRVMOGVDonVDWl0THWe4NNgN7C/F928r0OEdXu29rP0/oTlzX7dNvWVbyHG2lz1VnG5WXbWs4QlTrhCQVEgAZ5k4EeUfTYbXP3x2hn4VSX6SMOqY2nS82PvH6yubQZaxKpiEsFO9482tJF/e0EfrXv8I8A+mw2udfpjtDfwqkv0kej2PqbpzqbKTlR04vyzr+p8s6liZfo1TZnES7h5hC1NqISrHnYOOXOK462F7tDHguG9vT5lZVZYxGBhkqKd7GjuWOAv5e0AN+y7xDqcR4/QNwmg92XHJ2ja+tOlVx3TMOLZYpsjX5Z+ZfcSCVIQ2hRKlAJUSB0wY9c4weXIfL6Pli5k8cjdULgVwK3C6mmkDalhj1DUA8Fh0+ftDf5lUV5oycY/LFNSgRgR5LV9e9D6BdK7FuDWTS6iXmmYblVUmbrss1OJeXjgQWFKC+JXEghOM4Wk+Mdyuy8rRsGjPXFfV0W9ZdvtrbbdnqrONyrDalkhILiyE8yCBzgyeJzdTXggbH0IXJOCVkZiZJE4OksGgteNRPdvs+0NxxddkhnMdHsbU3TfU+XqU3pvf8AZ1+Skm4lmbco9RanBLOKGQlfdKUEk5zzPTnHLvK/rG05o4uDUK8bXsahd8mXM7Vp9qUl0uq6ILjikp4jz5fJGPjEZjMrXezzdUyYbVMqG0ro3+Ntdmh2rcXAA5JseLea7bDrHTLH1H091Npz9X06vi1L6pTLpl3pikT7M4209yPAotKVg4OY6vdmvuhlhVx62b41k0ws64m0occkapXZaVfbQpIUkqbcWlQyDkcucYlqo2gSA3Ztupx4JWumdSiJ7pm7lgY4OAva5BFxb3L1uEeAp3X7XFf/ALxuhw5453TJD/65H7lubiNALxr1Ota0db9JrouObWUS0jT7hlH33yASQhCXCVEAE4it2I0weW6x6Bc+fJ2LRNcZKWQaQSSWOAsO+q1l7FCII8/uuEZKxlIB4jnGcEDJz6s/Lgc48Tvjcrt30yqiaJqNrppFYdZVjhk6vcUpLPZ5cihTmQefSL5ZmRt1SEAe/ldTh2FVVY/w6SNz3/ita55t5nSDYL22EdVs++LK1Do7VxWDd9sXtQF44J2kzzc2yoE45LaJGeXjgfKOkfr12t0O2KNUrhuStUugUCTZVMTc7OPpZYlWh1W44shKUjI5kgc4lFI17dbN2+/hJcOmilEMzHNfcAgtNwTsAR8q57C26/SJA68opqIVjEea2VrPpDqdOTdN051R0+vuoS7ffzDFIrMvNuMtZwFqQ2sqCCeQVjBjtdxXNbtoUSoXLdddo9sW5KJC5mfqMyiWlpZJIALjqyEpBJAyfEgeMQbPG9viMeNHn7uVmbCKuKQU8sTxLxpLHB1ydrNIub+Q3X7kI8os3XjRDUWrO0DT/WHTC9K2hlyYMnS67LTLwaQfOcLaFlQSkEcRxy6czFC59f8AQuyrimrSvDWPTC1LqZKUv0yp12VlpqXKk8SA4ytYUgqBTgEc+IeuImrgDRKXjQeCuU/LuIeMYPAkEoF9HhvLgL7ki1wLW3tb1Xr0IlbUh1KHGVJdbUApCkkEKB6EEcufpEec3xrHpJplNyEjqRqdYFgTk20p6VarFXl5Ncw2kgKWlLq0kpHEkZx74gdYnJI1m8jg0efv4XCpcPnqJvAp2F79yGhri4tHPsgEi3fZekQj8+j1elXDSqfXaDU6fWaLNsomJWblXkvNTDSxlK0OIJSoEc+Rj9CJNcCLjhcaRjmuLXixHI8j3B8jfskIQiSgkIRAnAJgiEgdYoROpXEMYxEkESEIQRIQhBEhCEESEIgTgEwRCQOsUlkE8oipXEMYxEkESObIfrpn1q/JHCjmyH66Z9avyQUmcqi5yU4f4UBzAMHerv20UuJQ8YKKrQhCCJCEIIkIQgiQhCCKYLIGOUVRzAMUIm4lDxgirQHIg4Bxk/ihD8x/IYyDuFkGxuVrb+yFQ2qS2pJWhPD5TXiTjOPqcqASPWQIsm2sdj1qHum0OtHXGhaxWDadMq65lDdOnKfMOvS5ZeU0oKWhQSclBIx4ERe37ISOJbamB4TNdP8A4JXkfk+SMjHZAEp7PrQ9IyAHasAD4Dy96PEX4JTYhmaeCqF2gC30N/av11wXrLj+SOgWB4ll+Tw5nTvaSWhwLXOmJFj6tG/ay1nt8vZz3dsao+nVYunUW079RcU7MybKKdJPMeSlpoL4lqWo5BKkjl6Y2OexfYH0gunAaSlp1VfrqU4AASTNADkMc/l6mLMPZB2DYu2AKCSDXquD92UbB/JF6vYtKKdhGl6kklSbhrZ+75YInljC4KDMr4IQQ0Nv9YXS9fepOLZu6B4djeOSB1Q+rOpwsCA3xbbAC2wH0LBl2lO7XVzd5ubqu3HTyeqrmmlKrxtei0OUcKG7in0uhlUzNAZ7zLnGUBXJCAFYzkx6jcHYKbhqZpnM3FTtTtN7gv1iTMwq12pR9KFqSkqWw1NklJdGFJyptIJBi1DYW23W+1F0cfqCUP8AHqVUppwLTnjUlU8U59JBx8wjd9lR3ipRpzCkEpTz58hzxn0Z54+U+mOJljLkONePWVziXai0bntv2W0fCH66Yz0ijwTLGS2RwQtp45ZToDjIXGzg65B30uJN77+S1Sexu3q6kWZrVQtpGo9Wq1Z06r/lElRJefcU67blTbCj3KCo5SwsoW33WMJWEcOOJWdg7e4C9s/3MOEkK9xNVz4HIllZ+UcxGpNpOhNu9rNaTVNHcts64PhsI5YBqLwx6uZ5er0CNtze2tsbPtzilKDLYsqrA5682CACfT1ju8iVj5MKqqdziWsc4XPNgF5f8MDKmH0XUbAcXw2FsXx5tPK9rQG+2ZA0mw72tfz5O+601djuyO4t7t43jY9q3vbdhztEo7VUW9UZV19EylThbCEBsggjAzHaN9OwG6Nis7ppJ3ZqJa1/uXKmeWyabKOseRiXUwFFfeKPFnylGMRfx7H5Ss66a6qCjgWfIE+jJnDk/ij0z2QirgrO05KcAeTV8DHgO8kunojzeLL9G7LL8SN/GB2+kftX3JV9e8xx9d4sjxzD7WuYCWaRe/guds62obi9gr/tg2kNra8dk5pxo7eTLZt+4rfq1NdXwBRl1rqEyW3kg5HGh1DbgOOqefKMFnZw6pXHsb39uaTajut0Ok1KpPaf3Mh1fCw0+HuGWmFdBwpd4CFHn3UyrxwRsR9kwtX6nxt5CVcKhJ1AJ9ftjNY+XGSOnhGHzt19syrN1KsbdRaUm/J0i4uCj151kcPk1Vl05l38jkFONIIz4qZHiY37MtE+PDKXFId3xBhI8h3Xxv0SzXSV+eczdNsafakxaWcMJ3DZmvfpcB5lvfnUAsvHavbhVbe9nF+v0ufTIXvdB9yFEAXwuIU+FiYcSfDu2EPqz48h1xGL/sENs4frGoe6atSIl5aUV7lrcdcbwpBIS5NvIzk57sstjmTlZGcgxjR3jbxr530L2t2MxJVCbr9Ft6Uok1KJBV7Z3FMKSy64jwWhXAwAfDjcIxzjcV2q6HUnbToDpNoxRwFJolKaZnHUpGX59R7597B6lTqlq+TkByAEcjCan7d48axp+804FvIkj9S6fqbg03SjpGMsygNxTFpnmUfhNhYdIaD+KQBbzDz5LT9lkpHa2yQLbQP0cwccIPD/AMJ+B6jI5ZzmN4MjDhBJ9/jr8vpjRS3DVmtbdO0o1FvS4KJMzE9bmqCrjMl7xU2x5WJlJSpQwcoUnCuhjY6e7bnYcmjy9TTcmqL9QcbDqpBq05hbzSj9goZxy5+d05Z6R12RMbp6Z1ZFVvDXF7iAT9C274Y3SjMWZKfLdbl6jlqom0kbS+NpcAS1rt7XsLfSQVr7bPEIHat6dgISM6n1QHoc85of7I2D+20x9ITdhcIURcVDRkjkR5WE8x0I6RrrbF69JXX2mujdzU0PiSqN/wA5UWkuJwtDbyZhaONP2J4Tz+WNirtswo7C7uSgJKjcdFwT0B8rOPxxxssyF2CV8gdfU4/oC3H4RVG+LrBkxkwIeIoWlp2IIeQR9S15NjXZs3nvltjUC6LX1LtKwWKBUpenOs1KReeVMqcaK+JJQoYA4CPuiL6U+x89W0qSr6YnS7kc49p5vn/44sf2JdpZdGxW1r+tmgaWW9qPK3BUWKiXahWHZNUsW2igJSENr4vfnmcYwOsZE7Q7fzUS6bstO2ndtthSbVQqUrIrdbuiZUpAdeS2VAFjB4eLOOXTrGvZbZlt1LF8fJMzjY/L5vtxtxZezdbq7r9BmOtdlVrPtY114y7wrhobd3yjf5Qdz2+ZZjNOtE6jty2BL0MrdapVy1S2tO6zTpmdlW1NtTZErNucaUqJIB4gnBPhGtT2EzTad8NsqSlKFe4KtAqCQCfqDGMEYxjny+Uxtxa5I4tFdaW1p4VC1K0DnqCJF/ln7pjRG2Tbqazs41eoetNAtOkXvUWaFM0oU6dnlSrakTDSQV96hCieEI6cI69Y2/PE8NHieHuO0cdx34u0D6l8rfBGw3F85ZKznDGzxK2sDbC4/lHiQkg8De/pv5LfqvtKFWNfABV/yJUPH/52c9EaYXYloaRv20jIYaSpVt1w5CQCD7Wnp6M5APyARd3W/ZAmodcolZoq9tVgSyZyTflFOt3PMqUgONqQVBPccyArOPki0zsV2+53/wCljKSFJboFwNBWMZxT1jkOeRgDny9UcPHM0UWI4tRikcbh4v8AUtp6T/B+zPkbppm9mZoGwmeC7LPY6+lklx7J9WrLb7ICSj6XXQ1SkJUfdq6CCORxJEDl0GI9a7CtJOx9wIRkG964kYAyDxNnGB9znHkfsgAk7c9Dsn/5tXf5mY8H2Qbs6Ts+7Je8dSOOVmb6mb2rdKtenrODO1FzuuBWPi2gFurPQIbx1VHY1Ve2mzPJUyus1sWon3aVo2A5Vr8e+D9QYRhzDJUT4h4bR5lznjf0HJPYXPC6d25G81N2XdI7QrCqxft2iutz95uMODhmqkU8TUgVDkUsIIccTg+e42OqDHq/selpLlC3RjkEGoUblwjByy7zI8T06xhktTbrfOp22vcfvPv6eqztJpdQlpKUm3yUmt1qam0qfeUTzUhCXVKJHLjdQn7EiM0PsecYou6PBJHtjRevX6y7GsYDilVV5mjrJ/ZEt3NH9CxsfnIK966z5LwLLHQuuy1grxI+jfFHO8DZ0pcx7r+dg4D0FhzdWg9vYEN7urNfUlCgLClXVFWSfr7xwD1+xHKP3NLuwp1U1Q03sTUeS1501pMpXaTLVZmVepU0tyXbebStKVqSvBPnH5o/H7erB3d2OlR4eKwpJOefLL7wzyjtGlnbvahaW6aWHppJ7dbCqjFBo0nSETb9zTDTkyGW+DjUgMkAkY8YqqThP28q/tvcMBNjvbn0Wz5XPUtvSXLf3NQ0zGMeLr0WDbG38obfQve9Euws1S0p1n0h1QqOu+nFWp1uXNTq7My0vSZlLsw1LTCHi22pS8JUQjAJGMkRsquAJKglJ68gDkj7vj64w1dnb2pt2739YLl0yrukFq6fS1OoK6z5ZI1p+dW8UvIR3ZbW02Medn30ZlAFJSkKxnHp/wB/mj1/JVLQMpXPwz5Djve97fOvy8+FfmTPlVmCOh6iNb8cgDdIAZbS4kgnw7+R814Nud1xpu27QLVbWypySqkm3aQ5OMymcCcmFFKGW8+hS3WgfHHFjEacOkWj+6TtYNwdzztbvZuo1dhkVCs1mrKWuQt+TUeFqXlJZBKeEqCuBtHDgoJUT1jZJ7ZieXJ7AdVUt8XA/UqOwtI6LSZoEg/MPmEWL+x7JFr3KbnasoIVOGq0mW4yPODXk618GfRxEn7p9Malm6I12N0+FF58Igk2Nr2X0l8Gqsiyb0jxjqBh0TXYkJRFHI4XEbfvTToB3G8hPrYXWNreN2Y+t2wy36BrhTdTKNedrMVBiWcr1DS/T5ygzbn1lZHETwKUUpS4hfNRCSBmNgTsk96Nb3aaDz9O1CqbFY1cs2aZpNXnEqSXJ+XcSVS8yvh6OEIcQsjkVIJ5ZxGUKtUKiXJTnqRcVHpdfpToAdlp6XRMNOgHICkLBScEAjI5Y5R+bblkWXZynxaNoWvaofKEvCm09mV70JPmhXdpGcZOM9Mn0xsOFZLbhla6ajkIhc2xYfaN/QrxPqh8LI55yizCc00okxSJ946ptoxp29ggNuTa45A42WjJu9s93UDtFda7BlZuUpL1b1GVSmZl5BWmXU8402FKSDkgcXpjJAfY+GsHnJVuK0s71JIUn2nmsZGfHjjHHu7u93T3tF9ar/l5OWqT9E1HVVUSzrhbbme5cQsoUsBXCDhPhGS0+yGtScE/Sy6cFSiSSLrmRgn0gS/WPHMHmwb4zUfbcvDw7a17gee3ZfqPn/7rZwDBGdNWsMTqWHxA/wAK+vQy38oQbG53CvO7Prslb+2b7iJLWu6NVrFvinot2pUdUjT5B5h7jmA0UKCnFKTwpDbhPLmYx19v62hvdLpCUpS5mxOIggZH9fv8gfDpGc3s4979e3y6X3zf1fsOi6ezNIropAladUlzqZgFkOFalrQgpyPNxwkRgz7frCt0ujhIHEbD58XIf8oPxvebKajgy5pw8nwiRbne535Xyl8G7Hs2Yn17aM7WOIQxvjfbToGlhLbaNtrr8XRnsOdVdZtJbA1apeuWnVDp1w0iXrEpKTNImFuMpdR3iUFQXgqAUnoD44B6Raa8rdL2TO6RqlGtpp1ck0s1GYl5CYW5R7tpTh84KaUEhQUErGVBK0LHL0nLBt27bTb5o5oHotpTXdKdZqvWLdtuRo00/KGU7p91prCijiXk8RCU9OkYmN22vt/dpnuxoU3YGnNQkJ2psS9q21QmnRNTKGErUpTkw4kcKllTq1qUCENJSkdOUadi0OFQ0sDsKkJqXaRYE7ea+nemGIdT8axrEcP6k0bBl8tkLnzMY1rRchha65JJbd3A2F73WwRvr2EXL2mDO3vWfTzU+17Bt1FqtvNsVaSdfddbnMTKMKbUBlAdCMHxSqNdffTsYurYxdtiWjdl82zf05XadMVBt6myrjCJZLTiGylaXCSSSo/ijeI0YsP6FekemGm4m0VBVBt+QpCphI8yYWzLoQtxAPMJUsKIB5jp1Eaz3shJShrLtzIUolNrVLGTnn5W31z1jaeoeVqRuHSYkQRKdF/qBXy/8BX4QWY5M4UuRaeYOwlgnDG6A32QHubcgE87ryHb12KGpu4DRjTjWuka36e27SripzdTZp8zS5hx6XQpSkhK1pUE8WU+jpGXvdlo1UNv3Y4XlojXKxIXFVbYs+UpMxPy7Smm5xaZtKitCFE+bhUXX9muSnYltfSCoJNrtcQz1w4vGfTHUe1dK/1Pzchw4GaSyFHxx5Q1+eNgocr0dJhUlTCSC6IknfuF5HnH4QebM19SKLAcbmD6emxAaLAMtaTSNwLnYd1iS9j1NoF37ngltCSZCkYwAn/nXRzPj73x9MXgdtRvSTodo01t8saquS2qF7SqzUHGFEPUig80uqyDlDr5ywg9cBxQ8MY8uxQ1aszQq3t6erWoM+mnWlQqBTJ+bWffOBLjwS0geLi1FLaR4qUnwzFoWn9lao9p3ud1y1pvvy6Xtqm0yduutrl1Epp8kyyvyCmsKOBkkBCSMeah1fVQMaVRY9PBgFNRwe1UTA7eTdXP0bL6szb0koa/rViub8ykNwrDfAeSdw+fQ3w49/Ugkedh3XrPYXJ7vfK2lCUN4tOrnzU8IBCUdB4dSMRn37S3tAKfsh01okrbVMplxayXEXhQpGcyqWkmGgA7OzKUkFTaCpCQgHz1Hl0MYBOwmUV73Ke4tXEV2XVFlXwipDZJGeeMk9ecczt1azVKjvcl6VOTDxkafZlJbk2yeTYW7MuKWkHl7459aBE8Axmagyy8wO++OeW3Pbft7lLqx0kwzOPwhYcNxhuqmjpmSPb56A/2fdqIuByLrzpm7e1W3u2xeWodOuXWG5dNJWXmVT78rOIo1EaaQhSn2WQktJX5mcoSVYA6nOIs72sae7jNTtRVUTauq6PolNUx6fxSKsmmP+SJCQeFZW2DnzQE+qN2OybQt2wthNCtq1KfKS9HlNKQWAykALUukha3OXitbi3CfEqzGtX2DKEr3jTCVkKR7g584V0B+ojl8uFH5463FMqtFfRNmkcXTckng7ceV1sXS/4RjarKGaK/CcLp4KbC7CKMMFnj2heYcPuLGx41H1X6WjXamb3NoeqktpzuvdvS/rZkn2mazR7qZ4KvTpZRA76WmeFJISnKhx8aVhCx1AjZb3LXdbV/bJta74tCoy9YtasadztTp822MJfl3ZYrQoA+JSUkpPQ8jzEYRfZCNoW8xVts1/sSLDV2TSarSJl3A435RBQ6gL+EEqUoDPTjMXXbR6vU672JlZ9snZh92Tsm5ZFpbqipS2GnHeA5PXkojn6I2rAZ6qkqqzBpnl4EZLSTfsF81dXst4Bj2WsudTMNomUNRUVLYZmRNDYyRL8oAC1rsINreyfRYw+wKATu0vspS22lNhvL4UDhHKaZwOXQc/xmM3farby29pm3qep1rVRiT1ku4uUm3wMFynsEETFQKfgNggA/GKSPTGCfsNLnt2ytyGrd23ZV5ahW1TdNpydn5x1QSiUl25hla3FZ64CSQPHBHUiPPa3P6kdr3v8AnzIpq1IsBS1+To6i2rYluIkgnzUvPE5wc8Tzic5CBjosDx99NgTKSk9qeZzhbyHn8y986u9HqXHus9TmDMAEeFYZTwzTG3sus27I7eZIJd/RFuSF5n2TmFdoNt3dcS6ta56dUsur43FHyJ/PE574kk5JzkkZjYF7dZsObGmAslWb1oaT0z0d5j5RkD7kYFezBk5andpPovT5JK0ycvXauwyFEkhtDEwlOSeZOAIz29uocbGmOaU/8d6CMnoOTn++PGL8ptd/Burjeb839+kfrXWfCNkY/rvlh0XyCISB2sXyFeM9gJNSdM247hatUJyVp1Pl7yYfmHnVBpphtMgFKWs8gEJxxE+gGMT+/LcpfXaR7sLZ020fk565LGlZ9VvWJSkdJ9al4dqDiTyQFlvvOMjzGUY5FSifF7F3J6i6VbEdSNGrKpVapVGvu+CxWq+0DwJlmJFPFINqHvXHchwgkHu0lOTkxmb7Bzbhpa7ZF87mZqs0m6NUVT71vsSnD59rygAUpa0k57yYGF8fxYCQRlYPAoMQlxOno8FjNhpu8+YB2WyZyy5R9O8ZzB1bxCISTmQw0bLB2lzmtaXuI+TdwN9VrNB7uCy7bJtpVl7NtCra0utlqXnLjWkT9x1dLQQusVJYHG6ccw2nAShPRKQPHJPtGteqVG0R0h1J1ar7yZekW7RZyqu5APEW2lKQnHpUtKUpB6lXyiPUlHiUVYIzz/8AsfJGBnt5tfDZWgVlaC0qZ7mr3rUxPVBKVjIpkl5+FAc+Fx7ux/8AQCPHEez4vVxYThsko+TE0299rL8sOl+W8S6h5+p6OtcZJ6ybVI65N2g6nuB7aWg6bWGy1ird1tvSg670rcK1Mqc1Fl7n91i3Eqyt2aVM9843nrhWVNdc8BHOPoM2peNE1r0loF7WpUG3qBdFvtz0hMZynuJlgKSrl1ADmCB6DGoNO7GVy3ZISW58yB93hur3UKWlsBz3PqAkkqHLPd4CZkeOVYjMV2GevqNR9rVT0eqU0HLhsCqqlGQVZ/4LmeJ2XCR1ASsTLR8AEIA5R5f07NRR1Ro6vds7A/fne/C/Qf4ddLheZ8uMzRlsDXg9S6kks24DRps7btrAtx8orHlWvY/GrtAt+rVh7cLpg6iRknpxxpFFmAHO7aUpQC+PGT3RGemSIxLbR9slX3ba423odb1z0azqrU5CenmqhPSynWUJl2u8UkoSQckA45+iN/nUNZXp/fiVqPCKHUTy8P61Weno5DlGmf2KoUO0C0xSgq4RbtwcicjAkz+YRws2ZRw6nxGlijvaRxv67t/aVs3wcvhTZzx3JWZcVxOpBmoIQ6I6Gs0nRIRe19XyW8+Sy97CuyH1I2gbkrd1quXV6x7ypUjTJ+RVKU+mvsPFT6QkLC1rOAAMkYi6TtfNwB0L2WX7TqXOKk7yvR1q0aWGjwqQl8FUy4j0cEuh7n6SnOciMn+QeZGc8WEjqo5/F0jUR7cvXWb1Y3S2boVa61VCSsunplFMoUViYrc7wlaSE9ShHkrfpCgccic7zmKKDBcGlhpBvJsPQr5K6E1+O9XOqNFiWaXNk+LN8SUtaGNEcJ1tLrAC5ebb9ieVaf2Umvsvt93o6Yzs9MNU20rmX7kKpkhLTbUzgSy1+kIe7kD0ZT8sb0vMAhSSlXEevgOmPXkK+5iNLztONlato1t7SLmtdpUoJi1GaLWZhpPdluvyp79Tqino4rv1jI+ITjpG1Bsv13p+5LbFo7q7KuJVUqjR25eqIJH1Goy/1GZGB0PeIJx8FQPjHVdM5qimfJhNT8tm63j4fNFheZqTDepGBt/6PU64H2A2dE92jjbe30AK6KMI3b2oQvZrawUgKze9OScjIwW3h0PLPQ/cjNzGEnt6h/8AE3tQnHD7uaaP/ZuxuednBuFTE32HZfMPwRgfuk4OAbHxmrBvsi7Li9t8Gmlxal2vqvZlgSlPrC6S5LVKnvTC3VpaQ53gLah5uCfmEfv7zOyX1B2Z6NO6zXJq1ZV60sVWTpaZGQpzzLq1PnAVxrURgc88ozEdgAlP0qupivH3buJyOuPJW8iPRu3OAGxV48a0kXjRAAFYB+qrzHlDcl0Jy78e31llySTzqPqv0Uxj4WOc4+tf8DmVIFEKoRFvhtPsHkXB1WXh3sfJtH0v2u+QOI3gxjA83BkgenQ8xmMVXbeIZT2gF9LKAUi1LfcOeZH9buEgen1Rla9j4ctvmugyAPdhLfzERin7b1HF2gF7t8PFx2nbyQOmSZdwcjFuOEHKlPqOxdb5ru/Yub0fjv8ACVxtrOQx9vK/3mxseOT6bq4Og9gLrHc9o0a5qbr5pi09UKZL1JiWmKTMgIDrQdCFrCyMgHBODjOcRZ1ovqtuF7K/dzOWLdEzNylMp1SYk7tt6XmlO0+s0xwpUH5dKgkBfdrK23QAoYKTyJEZh7U7evblbVkWnQXNHdaKjN06kykkpTZk0JmHmpdDRKeJZwkqQOZGBjPpjCVfNy6n9p9vlNRtazzR67dVSlJWUkGlLmG6DS2G0N99MuJGCENIU6t3OFKPCATwg9TirMMg+LnBpC6dxbcA3sNrreOl1f1JxsYpSdW6VjMFEUpL5msaGuv7Oggkk29rtbbutp7tON4tV2m7Yjemni25jUe459qjW5NONpcRKuONKcVOrSeSyhpCinwypskdc602z/s9df8AtF5u+NW6lqFKUW3W59UrPXNcKXqhN1idwlZQ22FZWlBcTxErSkcYHDyjJ97IGYboGk20e0JAumQlqpVJdvjUCVJalJRCCT0J4fRy5mL3OxNk2Wez606faCQqZr1edfAH1xQqDqAVekhKEgejhHoEbdiFD9tcwGirCfCjYHWB/SvmXp9mNvTfoi3NuWo2NxCuqXReK5oc5rNbgLA/J2Zx/SK1ydw+2Xc12V+s9i3XQ9QkS0xNlyaoV0UTvG2ZxTaklyXmZdSj0HCVNKKgpKwI289k241jdhtv0u1tNPapFcqSHZesSzJHdylTYcDUylHXI7xClJ/gqTnnGLL2QRT5SY276KVFYR5dLXk8htfilLkqrj4fRngTnHoEeudhDNvP7JjKlJblmL3qqWU9AjiU2tQA8MqIMSy/AMNx6SggcTG5pIF+F1vXrFP4edGsOz7ikLPtnFP4LpWgN8RntN3Gxvwd+4KwEabpSntaaOkIbCPo0zAICcZ/r13xHq6xuObmde7Q2xaKaga1Xm8k0ykS+ZeU4wHKrOqyJeVbz1W44oIx6CT0SY05dOT3Xa10dxXvBrU/xfJ/X7vP8vz5PIRdB2tu6G5d3O5q39qGiSJ657WoFaRR2paSJUK9cjjiWllIHJSWCrukq8F98cgc46TL+YzhtFWOadUjpS1o99rfRe69o699F354zll2jncWUcNCyaeQn2RE3kX4Fxdo9TfssRd/apXdrnrXWNXL/qPtxd9wV5qozj5GUpKn0cLbQVnhQhIShA8AkRu975d1DezjaJX9XGVU567FSspSrdZm1juV1SYaShtTgVjiShKXXSD8D+EI02tzugrO2Tcy9oimqKrU5RRQxPTYVkPzjjbLr6kD7FHGtQSnwAEb8It6g3DbVFp9xUOiXBJiWl3Q1PSrcwjvAykcQS4kgKwAMjnHL6c0dQ91bA5+mUuG5PBI5WufD+x/LjTlXFWU/jYYwOcItma4mCEtaNjpBbbtxv5rSm2lbK9fe1DvnUXU+49VGJKjyUyhmt3dWuOoLmJ5Y4kyku0hSeIpR55TlCGs8kxx96Ww3WXs17v0zv2laqS1ekam+6mi3TRGXaZOSU6yhK1NLQVKKVcKioFK1BSUkKGDGyN2hu9X9TqtDSuq6e6J2NdLFy1OdlXZZUx7VMyxZl2nOMeTsqClKDqkZPUJxGs1vG396m9oTdunFv3dI6f6S2ZTZpaJGTE06uUlpiYwlU5PTS0gqHAMYQnzRnlzjXs04ThtBA+nkke6t29q5tcnt2XrPQHqX1Czri8eONpYafKZa9joSYjZjGluzQNTn6m3B0gEbWuVtm9nFuMuDdJtR0r1TvMIN+949Sq24hsIRMTks+G1PBI80FxJbWQOQKjjA5Rp16t6bTWsfaB6k6VU2oyVEqNy6pz9EZnJhCltyi3qgttK1pBypIyBgHwjdF2L6E2rtw2yaPaWWhdMjfNMYkU1N6uSqkqZrEzMrD7ky0UEpLKyvLeP+bCOZwSdL7WDUed0e3/6l6s02nytZnrb1Un67LybzhQiccYn1rDaljJSDjqBHf8AUZz2YZRGqJI9nWRz6rx34D1RBJnjNz8qN0NMT/AvsAfFdou11g0HawPZZJ6/7Hz15kqJUZq3tctI7mq6W+8lpB6Sm5VE2oAkI70hxKFKxgZTgHqefLx7sjdzOq2gu7a1tuVwVStr04uWqTFv1OgzLpW3SqolLgQ8wkkhlYdQhCgjCVceSCecex3H7IL13qdKqclbuhukVArTjakS067VJibTKOH/AJzuChPGn7uMgZBEeb9jNoPLa87spzXu+tRLcdq1pTL9eNFenEmr1qoTAcCZpTJ6sIU64pSk9VhoeBMdLC/DftrTjAXODibG5O4Xs+Ky57b0/wAef1lZE6mbETBpa10glOposWXsNZbZ21rEnbdZxe1l3k3PtF0Apn0NnhJarXdPLo1HnEoCzS5dDZVMTSArl3iQW0JPQLdSSCOUa7WzXsyNfd/lHuXWqpah0yzbZmJ96W90FbTMVCdr06nznXBgpK0IUeAurXjIKQBiMgXsiCcW5P7UKetKlSyW6+5wk8uI+Rg4H+Kn7oz1jJ72REm1I9ntoEhppoB5NUmHDw54nFT75Uo+kkqMbTWULcVzC+hqnERRi9r8r5ryjm+o6bdDaTNGXGMZiWIVBa+ZzQ46dT7ab7j5A2vbfhaw+s2i26LsoNwtr1iiXtLStWmWvL6LXaM4tElcDCF8LsrMsLHPmFBbSioDkoGNyPaprxTtzO3vSzW6nSRpnt9S25ialOLiEpNp8x5sHxAWlRHyEZjCd7IYp7B0+2s1bmZxNxVplSyfOWgykucZ69ST92LyOxNnpqZ7P6wGHFrdTL3FcLDfoQgT68AfIMxycqUz6DG6rDonfeQ0OAJ3Gzf2rqfhMYozPHSDCM+4lGz7YuldE+RjdJkaDI06rbH5AI7gk2WEPt3ktN75pNXmg+4ei5JyckvzmAMdMHBPyR2O6Ow/1NtbRGua2TOvOm83TZG2F3M5T26U/wB6ptMsHy0F8XDxcJA6Y6x5r23lcYrW/G65Rl4Oqptr0enPcPVKi0uYx8nJ9PONpbXinOUnY3qvSX0cDkrpfNS609MKRTCn5+RjXKfL9NiOJYg+pBPh/JsTt7JP6V7TmbrbmLJGQ8mUmCzeH8bYPEu1rtQLmW+Vxs+1xutazsEEtjeLeKi2kk2DNkEAAgmblTzIxyGSMdOcZcO3bQhexPDiQtJvugJx8n9dDr6YxIdgf/bg3kUnmLAmj0/+epWMuPbtf2iQ/wAPqB//ALUc/LkpOVJ9zwefcV0HXdrj8JLCjIbu1U3u+U3t7l437H1C07eNfikpAF8MDmcZPtayBy+6nl4/jHmnbn7zmqfTqVs9sKrhydnWWqrezzCyAiUPny0gsggp7xSUurHXg4AcBSgfM+yy3KWjtP7P7dprHda25hySvRhilSBWEqqdRcprSWGE/bKBz/A7yMX9k6L6mbqLF3p7ytTKlPzcpbFJmrgqNSUCo1SvvuN8EsnOMttod4ykcu7S0jGVDHAq8al+0kGG0hvK9pJ9Gi9/pW14L0hw+bq/jme8zDTQUlUIowd/Fnk0NYAPJhcCfUt7ArJN7HpZaOs+5v6m2VJs6kg8s5/4QcBHoI5n/ZHtG43sPdTdbdetWNXqfrtp5QqfcdcfqzMnMUuZW7LIXjhQtYXgkYV9wR437HsSGtatzjQTwAWfS0EA5AxUV9Pk5cvkjaiWMoWAVcOOYyQDyxzHqJjYsnYJTYlgUUdQDYOPn5leEfCs65ZhyL1ixWtwCYRvlZAw+y1w3jZcAO2A9wXzy7q281i1d0FW2uv1ymTtxSl7IshVTSwpDDkwZtEt3yWySruwpzPXoIzo6RdhFqtpjq5pdqLUdeNM6vIW/cdOrLzEvSpgOTCJeaQtSEcSjwlSUKQD6T6Ixn6vKWrtcryDh4Cde2Eq9IHtwyI3mnSszDyuLjcLh849TgnH5THQZAyjQVctR4oOqOSw9LX/AGL2r4Zvwnc4Zew7BqfDahrW11GJJg5oOpzmi5aQNhudlrYdt1vl1AsSv0vabpVcE7aTL9Lbql3VCTfU3MvtvqKmJNDqSFoQWklaykjIUnBASc2k6Cdh3rprRpDQ9Trl1LsXS2erMoJ+nUWep78y+Jd0cTSptbZSGCoKQrhwogKyrmSY8T7YVz247RDVWVeBDXkVAkiFHl3Ik20cH2vCSMegn0xul2hLsyloWnIy6EIYZpkmhCR0CQwgAerHh8g9Ec7DsGjxvFal9ddzYrNABtt5/MtGzx1KxHpJ0zy4zJzI6eprmGaaTQHOc4hriOOCX2N9wG7LSk25a/a79ltu1mdMr+qT8naslWWaXedueWhcjOyi+H+vGEZ4UOBtaXEOpwSMpVnEbEHax7xrk2xbZKJN6TVRcrfl7TvtTSKs1haqfIqZ79+aaJIy4W+BKFDopwE9IySVvTLTe56g5Vbm09sW5KqtKELmqhSJeYeWlIwkKcWgkgDpk8oxG9tztzu3V3bHaF76fUiZqs9p/U11GbkZNorcbpamC064y2OeGuFh0gfYJcOOQju35ZrMMwuoigl8Rp3bzdo9/deU03WLKPUbqRl+rx+hZTvLmtqHAjwpXhpLCRpAbd43BvdpsSLXWEHZ/wBmBr3vut+u61zd+Ua0Lcdn35VFYrwmKhPVqaSUl1aEDCi2krALi18ySADwkx0Lfh2dV07FZTTKaunUW3b+FyzFQl20SVOcl/JVSzbalcfeKUFBQeTjEXb9nH2s9qbSdGnNCtVNOLpua2pCoTc/Q6jQHWSuWDqi44w805gKQF8a0qSTnvSDyGI807UntAdJ98MhohKaY2xfNtm2ZmquzPty20kPNzDTCUFooUeQ7kg5HWPL6iHBTgxlZIfjNgTcm99Qv3/Uv0Ly5mLq/wDdTjoKqkEeX2vdpLWM0iJrCYzcG9yQL8bi1lny7GdCUdnpo8lA4U+2df8ANHQf8Jv9B6sD7gjKPGLrsaSP1PXR8ePtnX/9ZPRlFj6Eysb4dAf6Lf0L8TfhFf8A39xk/wD9TN/4jlTfdaYZcffebYYbBU64o4S0jmSon5AlZPyJMfP13v65L3I7qNZNWJd0mjT1WdkqOTlHdU2XIYl0pIOSeFrvMjxJ9Mbf/ala+fS9bMNVa5TJxMreFwsptOi5WEqTMznmKdR6e7ZTMuH0cJ9Ma6ewPYq3uP2kb0dTXqet6ry1Kao9mK7vJ8vlkpn3lozz4illloY5HviDzzHnXUmSesqYsNpflNBcfXuF91fAIiwzKOCYh1Ex5v3pzo6WMHh3iPAed+wLgT/Ra5bNvZ+bgPpldo+jWpczNmauL2tFJrWSOMVGWJaeK8cgVhLb2OvC6mOvdp2kK2BbqiRki1XsegHvEDOPH7sYaOwE19RTrs1c201mYEszVJdu7KJLqVgomWsNTSEj5UFknxJR6BGZrtOP7QHdVnl/xVd/0jcbFQYn8cy6Zmn74GkOHrbleAdQumTsp9aocLYPvDqqCSIja8ckjXW28rlvvatR/Y5sSunfNdOoluWjfFs2E/QJBifedqEk48l9LjpbSlAbIIwfyx71u97IzXDaDpZN63P6gWJqLaVNmGGqg5SmX5eapYcdS23MBCweJHeqbRlKgoFQMeDbG99907Fbr1Bua17DoF9zNwSMvT32p+edlhLNtPFzjSW0KyfDwj3TeF2uutm7vSuf0amrEsXTuypx2WdrCaXMPTT1S7pSHENFx3hShAU2lzCRxKU3jPMiPEKR+Avw57pnP+MnVaxNrg7X9F+vWc4+r7+oTG4YIn5dc9msPEZc6MtBkBF9Wom+na17X2WW7siNxmo267bJr/t/1GuJ+v3JbVONJplbqCy8tUhUZSZZZRMLzxOht1p0ZPMpKOZOTFit29gdqzYti3Jdc1uA0xqDFFo0xUHGW6TMpU+JdhThQkleAT3ZAPTnGTbsUNudG0c24VfVJF32zfFy32+xNzTlImRMMU6WlkKSzJqVyPlCFPLcXkAIK+DBKQYyha8rd+gfrUO8Wo+5Ktc89f6yej12jy4yuwaOTFfalY02I+ay/MbNnwgsQyZ1PxemyJIyGjqqiMPAjFi8Wa4i4GkFxdawsRutEzZrtUrW8zWVvRu17sodj1FdIm6wmdqMst5stsqR5nCgg8RDiTGyF2fnZO6hbN9wbOsNw6u2VelPFGnaWJOnU55h/ieCfPSpxRHLhPLHPpGJfsLysb5JIIJx7i6xkZ8AuX5+vnG5iwvu5iUWvKkh5tRGfQoR0fTHLNFJC2uIcZWOdby2AXsv2QT4QuasMx6fJ9NOPiNRTRF7AGn2nt3IJsRvY2A+daZvaR7stZN5e6aqbcdOpmqP6cSNyG1aBbso5wNXHUEPlpUzMDOHONzi4OPzUIGeEk5j1G7ewP3DW/phNXTSdVNObsvuVkjOLtlmWfw8oc1NMTqlKSXMhSUq4EpJHMjIi0rs9ym4O080SeqR7zvr7qsy6V8+N0S06tJV6SFpQr1gGN5RsEvslxRXwrTg+KFZSMj0HH5IxlTAIMbM9bXuJIc5o3NhYbWsuX8IrrlivSJ+C5TyWyOCBtNHLLeNpMriSC1ztja7TfvvytUHsZ96+o1razUPaLqDVatXtPK64/L0JmfWVv25VWkFYlmlqPElpxKFp7volSSBgAxfF2+wQra7pUruwUm90Yx6PJXOQHhnhBjChoQ21avavWQxSm0yrcprHNNsd2MBtKpp8ED5CHF5+2MZsO35A+lf0tSnKP8AjwAMeH9bOxxcIrJJMuVVNI4u8M2B9xXbdQ8nUFL10yxjFDE2L482OV4aLAvIeHEjjuL7dr83WNzsQd0aNI9wdQ0IuueRKWTf6EIkiVfUmK402VMlIJ83vm+Jj5VBHy52w9SdQbX0q0+vDUu9Z1qQtag0x2rz7y8BBabQpRSM+JICAPFRA8Y+fM3YOoFjWDptuIobj0lRpm4J2RkKiyFA0yqSK0OgLUPejDja0+JCVgdIzNdo52llK3AbOdAtOrLqctL3PeEq3V79l23cGRMm4WzJqwPNDsw0t3B83gbHLzhGMmZ1FFhkkNV8tou31vx+lcv4WXwUm5vz/QYpgbQYKyQw1RYNo3Q31uNuCWBzew1D1Cwu6+awXHuE1i1I1nu5S1164qk/PrQ4QsyrSlcLLHPoGmkNIGPBOfGPoJaOf2INJOZP/FSi4+T+sGI+e7qZpZdOlE5aNKu+XVJ1SsW3T7oRLqSQtiXnAtbKVg+JbQ2vGAQFpB5iPoQ6MJUdHtI85Uo2nRglI8T5AzzMc7pFJKaurM59o6SfnBN1rv2TWLDhgGXmYQWmmYZmx6eCxrY2ttb8HbnvuVjR7aXXtOkOz2q2PSpwy1039UG7bYSg4UJIJ76cX1973SA2T/DV8KMC/Y6a9J0S3nWjb9Sm2pG073YXas7xkJbTMq8+SWv0q71IaB8C9zj03tl9Xanr/vZpWilnJVU5S02Je1ZFhtXGmZq824gv4A8QtTDHpCm1/Y5jqvah7ShszvvbbcdgKclqdMWrISpmmQWgmu03hDrhKei3SpDhI9HyR0mZMTnkxV2I05+8wEA+t+f0L0PoJkbBcO6d0mQcaAbW5gjmmvYXaQwGO/fgNd77rZw38bXq5vB25V7RC3bro1m1KcqtMqKJ2oMLeabTLTCXVIUhsgkkAAeg5jWC3i9knf2zvRSe1ouLV2xr2kGanJ0sU+RkH2HXHJgqSlXGtRSEgpyfkjbS2x60UncLoHpPrLRnApFeorM3NIyMszQATMI5dCHeMEeAAjH324XErYZcA4lFPusoQIz1Heux6BnDLlHW0LsTkB16dvduV8Y/BO635wypmmkyHDKIqZ1Y1srC1ty5ztLxqtq3DQNuLLXv2MdmreG+e09QLttPVGzrElaBVpelOM1GRfeXNKcZDveJ4FDhSArGD4jMbMPZubHbn2MWHqRZ10X5bV9vV6tM1Np6myzsuGUoYS0ULCyTxEZI+TEWMex8lK+g1uXVkA+7Gnpz4/rBHL1RsDFSuJtKVHnjGeeD6cen5Y4PTfK1GyiixAX8RzXX+a62v4cvwg81VWacSyTPODh8ckdmhoFrNa4e0BqO57rR47NppC+010IIbbLhvCsJSUjBSDJT3vcdPA+sRtwbzdzls7Stv166t1wszdYZaEhQqcsgGqVV1Ku5ZweXBy415zhKHM+956kXZrPBjtMtCXikrCbsrCyCOePIp7KieQAEe5doXr/efaHbxLT29aJ8VwWVSKku3LZZaUfJ6jPKWUzVScA5BtPduI4jy7tgqGDzOqZazAaLCZ3Rm8r5C2Med+fo5X0Z166JRZw6lYS3EX6MMpKGOWpk7NY1z/ZN+7iAB6XPYrHBp3ddw6h7ndN74vOpO1666zqBRalUJ11XGqYmHKmwXFc+g4sJHLoABjAjba7a1pv6QrUdBGUCu0cAHn1mlD8QPL1Rq+XTpdTND9+lL0epU5M1GUtnUuiUZEy+r6pMhqflgVqHhxKJUB0CQPGNqPtlLarNybDdZF0aRmqgabO0yqzLbCeJwSzU4AtYSBz4e8So+hIUYzlKOUYfiMUt9bT2573XO+E/jGHTdQsjV9JaOleYy3awEeuIt22tdrh5Kxn2PlhGmm5cJGB7f00HpkjyVRxkc+uPmj3vt3UJVswpLakpI921MByBg5S4OY8evX5BGJzskN/Oi+0JGsFp63Gv0qgV5cpUpGrU6SVOttPttlCmnm0kKQhQKeFfpzHuHap9pFtm3U6CyWkujFTvWsV5q45KqLfnqMuTl0ttpc6rUTxnzk+9wI5tDmaiOVRE6Wz9JFr73utGzL0azUPhCQ426glNH40LjKGHQAIw24dcjm4+ZXidgahLm2DVVawFYvVwkDln+tkHEYbu2OYbPaEavgNJCnKbb+SE5OPIEYwB6OZjMr2Bagra3qpjKR7tVnBGCP61R1jDX2xylp7QbVzjKSr2toQBUcAf1inGfQI4uPyO/gpBr2AIv52K2boYXj4RmYXQ8+FKADubEx2O+3J7+au3pXYAasVelUuqtbhtL2WpmUZmuBVImiUBaArhyF4JHEMxc1tE7GLUfbfuQ0r1vrutVhXLSLenXZqYkJKmPtvzCFMrbwhalkDm4k/ci3Ok+yBdRaVSKTR2dten62pRhqXSo3RMhTiW2+AEjuMJJ4c4GfXGUbs3u0auXfjVtW6XX9LLb07RbMnTZxpcjV3Z4zRmHHkKSsONo4AO5ByM5z4YEdjl2ky1PVRxUjneMfO9rhaD1vzP8IPC8uVtXmMMbh4aWvI8K4Y9wYL6STc6mrybtlt6997ctPLK0g0orM1beot5tzD03WJY/wBcUimtcLagwrPmPOuL4Q5zKUNuYwQCMP20rsiNa93Wmw10q2pVu6bW/WXHl0lyqyr9RnaulK1Bb7nCtJCVLSod4tRUr33CQRHrXb8zbzm6zSSSK3Aw3p22pABxwFVSneLHr4E5+Tl4mNinYvKsSGzPayxKtobaFiUVzhA5cRlkKPzlRMSjw6PGcfngriTHCPZDb77Lrj1CrOlnRzBcTykxkVdiT3GWYxh7tILja7uwAAtx861GZ97cx2Se6hqkKuOTlKu2hmeXKyk0TTb0pKiQE90rhKjkLHnJ40KQUhWBG0du21FoGrfZsa0aoWtMeVW1cWm66vJOhQIDbyELCOJJPER70nkMgxehcWn9iXdNMTt2WVadzzjbYabeqFNZmFoQDxBIUtJIAVlWPSSepi1vflS6bRNiG5ukUanyFKpkvZE2zLy0u0lpphsLQQhCEgBKck4A5c42bDstPwyCp0yF0TmktB7bbrw7OXwhKLP2PYBUVVAIcSjmiEszCGtl9tg3aODcEi/mbdlgg7AJAVuB13QVLANnyWeEdcThwcfIFfNHH7Zfe4/rHqM1tR0uqLtVsC3ai23cC5T6oivVpJwmUQBzcQwohPD9m8T4IAFgezrcVf22Wzt1N7ab0moPXTULSkKCzVEtZbt9ExOFKp145ABSniSg8khakExed2J23/TXWHX+6tV9Q63Ta9ctmMM1OkW/OHvHZuZeUoCpPBXJxDRxgZyH1hawkBJPl2DYrNU4XTYLC4h0pcXH0Bv+qy/Q/qZkPDsBz1jPVrH2ePHQRxNgjbvqmLGjU7nSASGtJ4uXcAFZm+yw2LM7RNHG7uvemsHXu6mGpqtuLSCujyvvmqcg9AUglTih75w5+xSBry9rI3w9o1rAkEJxO0Mpx9iRKSxH/wBiN2haSniBDiRzwFdRg4/HjPTx8ep0l+1kBHaM6xBWSfLaN/NJaN16iYcyiwmmpYtmh7Qfd3Xyn8BPP+I5r6mYrjuMSXlnpZnk3OzS6OzWjsGgWt71uX1277a0809qN63bVZSg2pSKSJ+oTj6solpdDXEtavUlJOPElI6mNDreducuTdzrzeesFebnJejvK8joFPeUT7V0pBPcskZwFKCi4s+K1qHIiM0vbU7zHV0u1tmunNSeceelpOq3quWVxqKSlJlqcEp99k8LykdcFKT1IjDhuv2t1vatI6G0G8FTLN+XNZ4umtSqzyprr0ysNSvLqtCE+fn/AJxS/kjW+pOPy1d6WH+SisHH12t+te5fAC6Q0WXTFj+OWbiGKGQU8Z+V4IuXP9NexDuNOkcuW55sZSE7NdroCioCx6Sef/VkZ+WLq4tV2MgjZttfBBH/ABHpP82RF1Ue64Qf+hQ9/ZC/Hrqb/wDeOv8A/jS/8bkhCKalEEgGOwWjoVkEjlEpWSMcol6wgiQhCCJCEIIkIQgiQhCCKB5AmKRWSMcocSj4xLBEhCEESObIfrpn1q/JHCjmyH66Z9avyQUmcqi71d+2ihFd3q79tFCCipgTkczFaOPEyffCCKtCIZB6EGIwRIQhBEhCEESEIQRRyfSYmSTnmfA/kMSQxxebkJyCM+jkYKTOd1rf+yEh/Wm1Qgf/ACmvZ/i5WMjXZBYPZ96IYAx3tX+7/X70eA9r3s23AbtJfQNvQu06NcvtG9VVVTyusy0iphLyWO7UC+ocZJZV5qc48fCL0ezr0V1E29bQ9L9JtVaZI0a+6auoLnpWWn251touzbjqcPt+YvIWDy6Zx4R5pheHztzNPUOaRGQLG2x2b3X3jnzPWDz9BcFwCCqY+rinJMQd98ALpvac0XsNxz5jzWLf2Qd/6B7XcD/5oKtz/wDpVuL1exa4W9hOli3Qe790NbUQOpSJxOcfjjoXa97Qtfd2lp6F0zQm2KPcs3Q6tUZyoom6vLSHcocl0oQUl9Q73iKSnAxjOYuU7NHQjUrbbtHsrSbVyhSNAvmSqlUmZqUlaizOtNtOzBcQQ80ShWcDkCCMxOlw+pbmZ9Q4fey21+25CzmvO+DTdAcOwOOojfWsqpHOia774GXlAJBtYbjfy4WqzopcUltm7S+2K5qFMig0q29UJ722ddHmyzK5mZbLh/gp8oQo/wAERu+Vu77atS1qhflZrlGp1n0+VcqEzU3ZpAlEMNoLqllw8u7CQCCDlXFiMOHaM9ktJ7promdbdE63Q7N1jfZSmsydRBRIXDwjhQ7xJ5sTIT5hPvVpA4hGHpjsoO0yq7EtYFQtt9mzELS0mXm78ZVSm0A+aoS/elHCk4OAjIHQZxGtYYcSwIzUzIDKx7iWkdrr23P9PkLrHR4VjlbjsWH1VLCIp2TNuSGG507t3PtWNnAgi4BXlez5UzrV2nullzUViZmpaoamzV1JSpOF+QpmXpoqX6CG42Wu1i1ttzSPZPqzR5+sykvd11SaLco8qXEh6adeWC6UN9SlDSHlKUeQwB4x1Ts5OzNoGy0VDUO9q3Tr/wBdaiyZV2clWlJkqNKqI7xiTLnnqKyBxurAUpKQAADzxC6vdkfvu1o181IuSbp9nU6zahcVRmaXUqzdyJpMvJOPqU0RLIUt5tPCUqLI8cggAZiMOHYlhuEyxsi1y1BdcDtcC2/uXPzDnbIGeupNJiFTiTKbDcGZCGukA+/uY/UQwXbtcAklpJF/ML3D2PrY82K5ua1GLRTS2qfSLeZe54D/AHjr6gM8/eFHP1RP7IWSBXdqDnipi4OXgPPkukZrdl20y1dmmiFE0koFQVcVX75yoVysd2EGrVB0ALdCB71tKU92hvwT53InEY+u2B2X7i92lR2/zWhVp0e52aEzVkVVM1W5aR7gvqlS3w9+r6pyYX73HWO1xLLlTBlk0TW+2dOw3I9rfjyXneS+u+C4t8IAZtqKgQ0JL2h8nstLGQuY0+mp1iAbHdXR9kwSns/dvRHEgiVqGOf/AN0ZmO19pbTdLapsg3ASmrM+1TKE1RS/TXQR3yKs2oGREuk9XC/3aAkdQpQPImOzdnxpBfegO0fRjSnU+lSlBvikMzZqUtLTbc2htTk464lAfbyleUrBJGMch4xr6a59lR2gusGu2qNWMnR1ad1K7atUqVN1W9m32ZWWem3ltOiUC1rRhtxACEJ4k+GMR2mJT1dNhEVPFB4rnMsfT3rzbp9g2Xsb6m4hi+I4wyhpqapNQx53Mn31x0xnVyQO5cLG68+7FHbh9F/dGdU61SkzVmafSiainKQpDtXdCm5RsA+CAl97l07oHqY3Gcc+ags5zn5fT+WLMdjW0S3Nl2htP0vpVQauG55qYNTuKrpb4E1KfUkI+ppPNLLaENtoSefCnJ85SibykryMk4MdxkfLrsNomwuaA/kjtv6rz/4YXXBufs6VGKUzi6ljtHECPwG339C5xJ9BYKyHdX2ee2feBMydd1Stqq0y9mGRLs3BRZvyWeU0BgNOnhUh5tI6BYOPAiLPLf7B/ZnT3kPVuv64XOjjCuB2tolgTkc1d21zHp8SIzSjnhQMTI4eNvj95xDi9WY51dlTDaiV08kXt2K0vK3wjs84PQswjDsVqIaZosI2yXDR6bCw9AVo47H6JTba7TnRy2KR3zNGpuoU5TpRDjnEW2mkzKUp4iAVKx1PrjYi7bTJ2F3dgEj3SUT+dxjp25dmbvJ0+392lrxddgWtIabSl8T9amp5u55Fx3yNzv8AgUGUqLhz3ico4eIZyehjL32negWqm5jafX9LNHKRTa/e79apk81LTs+1JIWy1MBawXnCEAhII9POPNstYNUQ4RW05hIJJ0jzFhwvuzrh1ZwHEuqeVsZiro5I4Y4fFkDhZrw+7tZuQHAbnhYo+w00Q0Y1X0u17ntUdJtNdRp6TuCQZk3q9RJaeclm1SyypDankKKUkgEgcsxnXlNoO0yRmpWektsmgknOsOB1l9uz5BKm1gggpUGsgggEEdI1SqL2SPaaW4w41b9mStvMukKcRT9RpOVDhA4QVhp8BRwAMkR+2jste1UC0qNMq+ARn/4VGfT/ANYjh5dxKroqOOnfhznub3Ft9792krZetnT3Lmasz1mO0md6eniqHAiPXIQ2zQ0j2ZQDexPHdbauuKiNGNZ1KB4vclWTg/8AUXufONPDsY9P7F1K3hWzbGotmWpflte4mrzCqfWaezOyxeQwzwrLTyVI4gTyOMjwjZ328aN6vWdsEtfRLUaUad1gZsWoUScaeqyJ3vJ11uZShC5viUleS83lxSuFOPkjEn2VvZxbttsG6Si6n6zWLbtu2fLWtVKW5NS9xyU4svvNtJQkNsr41c2lHiI5cUbJmOgnq8SoKkQ7Dd197btO/ZeKdBc64NlnJec8IOIxtnksyFzXaTIGNkaHRi9/a2IsTyFmhvPaJtRYs+8JmW2ybfJeabpM6604izqclTa0y6ylSSGeRBAII6EZjVW7FAqVv40lWrK1m3K6cnr/AMnK5xuf3RJTlTti5qdT0NOT8xTZuXYQtXClxxbK0JSVcgMlQGTyHjGtX2Y/Zpbu9te67TvVHWPT63KDY1PolTkJualbkkpxxt52SU02QwyorWCtXUYAATE804PIcSoJYI/ZBOqw9Rzbhdd8HXqxTR9PM2Yfj1ePGmpw2FkkhL3HTJcMBdueL28wrh/ZAXnbdtDuHn/x1dGB4f1mY1xdFrJ1Y3O3lo9tgs2bdnmHqrNGlyykZl6b5StLk7OO+B4EMhaj14GgnPQRthdrltU1v3Y6OaX2fohb9Iuat025XKjOMTlVYkkMS65ZSAoKeKQvhWr3oOeZJPKOkdk/2d107SaVe2qGuVHo7Gt1YUqmystKzrU8mi0pC+LhRMNHg715eHFFPRKUI6ExreZMn1NdjhBbaItaCfTba69x6D/CWwLJnRl7xNFLijJJTDDsXtc5xAfp7BrS43vuNhyuV2jWjNj7e+yjuvSHT2TEra9B9pZaXUfrs44ZxClvO4/5xxalOEnmVKMWq+x6T/wPuhAIP/CNGz8h7l2MqnaNaKak7h9o2o+kulFHptcviozNOelJWZnmpRl1LUwlS8uu+ag4BIBzjEWj9j5s53AbSKZrxL67WpQ7Zerc1TV0tuTrUvPF9tlDiF5WwrCOagcK5xstdhMjMyQSQMvFGzSD2Fge68Oy91Hw6XodjeG19Y12I1FUJRG533x4JiJcB3Oxva/CxTdvUD9NvZoPLNgymOWf+eejPjtg2nbV7i226D1yv7cdB6zW5u0qXMTk5NWtJOPzLypdBWtxamiVKJySonJPWMc/ax9npur3UbiLb1E0Vsi2LmtGXtVikzD0zX5OQd79Ly1qR3L6+IpwRzGMkiMeMt2VHaoyrDcrK0eek5dCQlttrVJhCEoA5JSlMzwoA+CAI1uQVlHjFXMaN0jJCeLEc+rT9K91Lsu5t6YZfwaLNEOGVNIwF4LyHcfJcA5v0ELbV0+0F0J0tqkxX9LdH9LdPq06wZV2coVBlZJ51knJQtxptKlJyAeEnHKPXsBOAk8Q8PkjUy279mz2mNi6+6IXje8rVWbJpN30ep1dStSW5tKJJmbbW6osB897hCVEt4PGPNxzjbLCQkq7sFIJJGevrJzzP++I9Lyxib6mBxdTGCx77E/NYfoXwD17yDRYHiELaPGI8V8Vhu9hJ0e2AA4lzr7G4A4CxrdrvbE3c+wHXRUky8+9TG5GrlLaQo92zNNcZx6QHDz+Qxiq9j+6p2pRrn1+0gq9XkqfclWRIV2lsvvJSZ8MpU26lHpWlLjaigeCxjpGzVXqDR7oolXty4KZI1iiT8m7ITspMI4mpphxKkrQv5Clwp+eNWHcr2HeudjX5O3ftFr0leFoKmVTNPpc7VhTatRsnPAiaUUocSj3iVpUlZSeeffHVc34VVxYlFi9HH4vhi1uOV9HfBm6g5WxXIeJdNMz1vxJ1S4TRTOF2hwLPZNrAAFg5tdp7EBZ896e8iw9lWlLepN4U12563NTsvIUm3GZ1uWnKo4sgrWjjSrhbbRxLUSOiTHnmwvfpKb7aPqHcVG0bufS2g29OSlPExUqwxO+2D7iCtSG+6bRgNpCCVHJPeCNfSyexw39ay3XTk631GRsqhNcLT9ZuG5DWZptjPnJYlkOuLJxkBKloSc8yBG0jti236d7U9H7a0Z03YmG6RIFb03Pv8JmarNOK4npp4pGC4rCQAnzUpCUJASgCOxwLEcXrqsyvZ4NMB8k8l36bLT+sWRenGUcrx4bh1aMTxp77mWJzvCijvwBfST2AILhcngBaduvFOplZ7VK86TVpCTqtHm9W5eXmJWYbDjMyyqZaCkOIUCFIIOCkjBHWNvxzZxtDW6tf0rm3jiJPIWhTz4+nuY1vN13ZUb6dT90Ot+qthae2y/bVYuSYqlMm03hISzrjauHhWEFaXG18up5iPKFdlh2rClcSqdVu8J84/RVaPP058ojRcDmqsOqKh0lCZhI69+/fzX2B1YpMtZ2wzBDS5uhoHUtOxj2F7jchjPlaJI+CO4O+y28rA0v0x0ppk9QtMNPrH05pEy75RMS1EprMg087jHGtDKUhSscskZxGrB2/oUN0GjwOAr3BEj0/r9/w6xdv2ZGx7fRt/3TS2oG4WWqLenSLXq1PUt2+kVZJm3iz3IEul1fNJQ6ePBxmP0O1v2Cbod1uumnl7aHWTQblt2QtP2pm3pqvSsgpEyJp10AoeUCocKwOIAjn0Md/mSOoxHAj4UDmvLhZp7D0AXhfwejgGRur0L6rG4qyn8F7zU3swue0jTdzibiwG5vuvRNqvZQbI9UNtuhmo95aa16duquWvI1GozDdwTLKXXnWgpxYRkJSMqIxGTLQLZltj2wvTc3orpBbdm1l9ssv1Eqcmp5aDjKPKH1KWls4B4UEIJHSOxbVrDuXS3bbobp1eUnL067KLa8hTKlLMvpfRLzDbY4kJdT5qwDy4x1PKPe43XBMtUcMMcjYQH2345Xyl1S60Zkxeuq6SfE5paN0j9LfFeWEXNvZva1uO3kq4VxFRPUnJ+U+mNVX2QkCrWXbuEgki1al/O242o4wK9r5sU3M7t9SNHLh0LtCgXLSKTQ52RnnJuuysiZd5b6Fpwh5aSrKQeaeXLnHVdSqSepwmWOnb7R07DfuvSvgOZrwvBOotJX4zOyGFrZbuedLd4yBc+p296yJdmxg7EtrxBBAtZs8ugHeLjqXau5/U/dxwwon2qY5eP64aj2nZZppd+jm1TQvSzUGmy1FvSiUJuRqUsxNomUMPBxawlLzfmOJGefh6I6/v8ANJb+142ja0aSaX02Qq981unNsU6WmJxuVbU6H21ELec81JISo5Vy5c47app3nBnQ29osIt/3eFoGF5go2dUo8UfI0U4rtZff2QzxdWq+/s23vvstEW37ivl+jVLSq1XKnNSdx1SRcdpco0Vqq000SmWb5e+wt/knpk/djc823bQKZs32D6iWJNS0o5qTVrTqdYu6abGS5PuSLmGOI8y2yghpHpCSr7OMfvZi9k5q5o1ro5rbuhtW2qIbdb47Wp0vVZapeVT6yczjoYUpKO5SVcKTzKlcuXKNgTVa3qpdmluo1r0RhtytVKgT9Pk23HuFKn3GFIRxOEjA4sYJ5AGPOunmUKingkraxln6S1o7jbyX2r8N34TeFY3jFHlvLs7H0TJGS1ErDdssl26QSA27WN3Jta+3ZaiPYUni3uyBJyPcXVD1/gNRfF27u0m7rimLO3XWTQ5mt0qQpgoF2IZbK1STCFqclptSRzLI715tzHMcSCIl7Kzs4t2+2Dc3Kaoa0WLa1r2cm2Z6mrelrkk554POhASkNskrOeDJPICNkuYYZmmXZaabaeYcSUuNqSFIcyPO4hghSD04SOccrKuUn1WBGgqbsLiTuN7+e6134Q3wkKfBesFPm/LNRHWRxxRsdoddrwdQczVuAe9zcA2JC1StuPbOUK09rkxt+1zsa8KxV5G1Zi3aPcNHU0+maljLqYYRNsKKFJUhJQjvEqKVJSOXEDGPzs091dibM9eJrVTUui3bXaOq15ujNy9EYacmFPrCOEkuOICUHh5K4euI2kdw3Zc7OtVbfv2vUvb/AGzR9SX6fNvSD1DfXTBMT5ZIbK0NlLZJVjqEoHTnGF/Y32O+rbmtjZ3naIiW0k9pZha/Jria+qVDzQ0kmXWVlPvyeg5xr+NYBj0VXTM1B+jZptew2vde4dPetPRqvytmCdkEtFHWBrp6cyND5CdRIp/aHmQRcDyAVn+8jdPq32m+4aw6NYWm9XlWJdCqPaVsyqjMzBU84FOTDysAFRITxK5BCGup4hGzjOaGNbaezBvTRNM4xOzlC0yqLM7Mtcm5mbUytcwtGefAXVrCc8ylKYuX0S2q7eNuclMSmiWkVlWA6833b85JymJuYT4h19ZU4oHA5ZwcDI5R+xuMsy49QdAtZrGtRlqp3ZWbYqFLkGXnUtIdfdZUlAUtRCEjPLJz1Eb/AITlKekFRWVEniTyC1/TyC+N+qfwmcLzC/B8s5dpfiWC0ErSxjjdzjrF5H8gADVy4k3JPZfPVt677ktmjXbRqDU5in0+v0xFKqyW085yVDiHfJ+Ie9C1oQSPsuFKR1jcz7KnZf8ASr7cFXVeVLQxrPesp7ZVvvW8O06UU2pcvIkfY8CTxr/9Y5jnwgxjF2Edjlrtau4W1L93VWdbdC07txIqsvJy9alKkusVBBHctLDJJS2hYDp4hhXAlMbSk22t6Wm20cKHXGXGwEJCRlXveZzjB6qHhGrdN8nS05kra4e3Yho8gvoP4fXwocLxbwsrZTna+neWyTyxm7ZHA+ywnkgAXPa4aOy0iOzSCj2mekwUTxe6Otgnpk91NRnk7dQkbH5cg4BvWh//AF2LE9lXZlbydF98lha26gae2nSNPJGt1KenJxi55KYWll1L3djuW1d6rPGnkACM84yt9qttx1c3P7WkaZaLW/T7nvhNzUupJamaixIgsMlzjWXnSE5HGnzepx1i3LuEVcWCVUT4rPcTbz+SADZcTrb1Ty9XdYMt4tSV0T6WJkQe9r/ZYQ431OPybevmsUnZT7bLK3YbCd1mi16stS7U9dstMUuohALtHqDchxMTLfp4Fe+T0UhS0nkoiLANp2vGp3Zh7xK9a+pdNqUnQWJ825fNHbzwPSoOUTjGeS1NhRfbVjKm1KT0JjYb7IjajrftK0h1YtXXC2qTa1cq1zs1SQZk6rLz4LCZRDJUpTClJRhSSeE++yY897WLs2a9uvlLZ1c0Jo1Jf1wpvd02oST841JN3BTCSEcT7pCUvS5VkKJAU0VI5lKRHBGVqluFU1XSNIqIgbjgnfcfR2Xd0PwkMvz9Rsdyvjs7ZcvYq+wkDgWMkLGDUHfgtNrF1vZc1rhwVmQtm46FeVBod12rVJGuW/VJRqekJuXcC2pxh1IWh1CvgkcJH8FWOkaQfaua/wD0wO9TUmYps4qdtG2SLMohSTw8EuVCYcT6Cp9TpIHwAesZ5NgumnaLbb9uesOiuoWltBqEzIUWandNJr3WU54y1ScSUiQfCXSUMBa++SfeJCVpx5yUi0fs4uym3EaYbo5DV3dJY1qSlrUmRnZyTC61I1X2xqjo7pJdZbUvCQhx17KufeJRHYZqZX4vDT0sUZj1kFxIO1h3/wCa0n4M9VlHppjmOZirMRhqTRxllIGvGqbxASS3mx06WOuNi54GwVnk52xurVQ0FVt3c29aMMadm2BaqWEOzxUiU7nuhwj3neA4WOWOIZjo3Y6bgPoJbzrLoNSqLcnaV7S67TqBdV5ofXhcmtR/gvICPW+PRG5l9DHTXjRjTvT4JGQP+ApTkP4vEa2+/jsp9zt5bt7g1o2p2Paj1o1AU+ttKTX5KlGmVZoAOJal3SClIUyhwLSMZcJjhY1lbFaaWCvMvjGMhtgOB83IW9dK/hGdNsyUOLZNlw6PBoK+Jz3SOlL2mXfTfVYagSHXB3LVsoag5Rp/qASkJ/4EqSVYOQCJVzIz4YJI+WNNPsVv7oJpiQcgW7cI/wDxQxuEU9q/Lo0bbYvKiyVC1IqFsLaqMgzMoeZl6k5KFK2kvJXwLbDpOFnlhWfCNd/s0uzR3jbcN3NkatatWJaluWTI0eryT81L3RJTriFvy/dNpDTRKzgkHixyxGyZtoqiqxKila02BJO2w3bz5Lwn4NOdcGwjI+b8OxKsjjmqIdLA53y3NZKLR+fIta/K2QNRb3oemdh3lqLczyJW3qDS5usTrquiGWEqWrl45AI+6I+fxTtwVeO5WX3OXDbtLvK5vdWq7XabUFueTTMz33G226UZWQ3hCCBy8z5I3Lu020w3Fa4bWq9o5txtqmV+4rin5WWq/lVWl5BMrTG1B1xKVvrTxFxaGkHh58IUD1i1fsnuztu7bNberlf3J2FZo1Brs7LSchJqmZSrtydOYSVBSXEhbaFLW6sK5BXChEcTOuG1uJYhDSxjQxvtF1rgn9C2D4KHUnKuQskYrmPFHRz11SWwtpg/TK6IbOJP4IOtx8/ZCwe7vu1L1T3naUMaVak6RaYW7JMVNirytVpzs4qZk5hHIlBcyngWgrSfHGcxkm7AHX5bsnq/tnq853amlJvGiNOEg+fhmcbR6eYl3MegxsHTukulVRk5iSndM9PnZJ5lbDrXtHK821JKVJ5Ng9CRkc41rNsHZp75Nqe9y19UrQsW3q5pFSrmmZJ2c91Ug27UbdecW0txTBX3hd7lSHQg4PG2I4D8vYnh+LU9cX+MHCztuB62W90nWnp3nHp3i+UKekjwfwR48DXy6w+a9y1hI2cQADvY6iexW0rxKIBBOPyxhL7efJ2b2tk5Pu6pox/9DdjNplZALhTx9VcPQeGB6OmeXLKjGMLtYNtOsW6bbhRNPdE7epdz3WxdElU3ZWbqbEigy6EuBSu8eIScFQ83OY9DzbTyTYXMyIe04cL4m+DPjtJhmfcKxDEZmxRRTt1PcbAAdz5D1Vs/YDKP0qmpKU5Cvdw5kDr+tm+WI9H7c0k7F5j4PuxovPPIfVVx3fslNrutW1LQO97F1utuj21cs7c7lUlm5SqNTqXGCwhvjK2CQhRwoAEk8o7x2pu3PVndBtYVpdovRKVcF5e6GnVES85UWJFHctKPGe9dWEdMYSRGsNoJzlcUxadei1u/yj2Xt+L56wZ3Xk49HUxmjNY1/iavZAs32r8afVWR+x8yfoAa6DmP+OMr/MhGKvtvlKRv8vpQ9+LRoBHM8v63d64BOIzwdkPtR1y2maQ6p2rrrbNJtyuVS42alJMytWl58PMCXKTxOMLwjB+xUDkxYR2oXZu7vNy+7e6dVNHLCt647Fm7fpEizMzFyykgovMMrS4ksur4xzUOePViNdxTBKqTLdPTsjJe13HcC7uy+gem3VvLdL18xrME1dE2kkjk0S6hocT4NtLiedj9B8lfJp72PWwmtWPY1xVLSy4H6jN0enzb5TckykOvLl0LcIHEAlBKxy6YyMRf/oJtX297YqbO0/QzS617ERNYE1Ny6VuzU5g5w5MulTq0g8wkq4Qegj1aw6TP2/Ytj0GpoabqMjRZCRmUtrCkJeal0JWEkEgpByAR1wTHbI9OwvLtHTsZJFCA6w8vIL86s8dYsz4w6SkxHEZpafU4gGV7mnf8Um3uWvx7IMtebntEtvt4tMk06m3ROSD7qR+tzNSwUkn1mWP3SfTHsXYWas2nc+z46WSdRknb1tav1ITtPQ4PKO5mni+y6G/iyVuDI+LPpjKNrzoZp/uR0nu7RvU2nO1C0qwwGni2oB6WcQrjaeYV9g42sBaT8Ic+WAdV3U3sXt7+j96zdQ0BrsjqLRsqRJ1mlV8USpNy+fePtqW2eIjGQ2SnPSNDx+iraDGPtvTxeK17dLmjn6l9jdHs1ZSzl0wPTXMOINw+qp5jNFLICWEE3ts5oG7nBwBv8lwvYhXj+yBtWrZXaWhOiclU6fNXsKvNXBUJRt5KnafKpaDTZcSOhW4tYwefmHlzi8vsPrYnrd2I2fUJ5p5hNZuisVOV4h79jygNtrz45Df44xNaA9iFuY1PveVuXdXcEhYFpd+HKmhNZ9tq3WEAjzUPJUoNkjKSt1QUnOQk4jaqsayrX01s+07EsqjStBtGjSTVOp8iwAESss1gIQlIwOYySfEj+FF2WcNqqnFZcXqo/CbbSG991wvhA55ypgHT7D+meW6xtfJHKZ5pWAhrSdXstJvq3dtY/JbublaCmvV43Hp7vI1wve0agqk3NSr9q83IzaU8SpR7yl5KXUj4SSvI8AoAnkDGbLsN9mbs3PVHedqRS3HuFx+k2WmbyS8onu5yoJUeZ5qUyg/C73GOefBr07HTd9qruuvS4Lhti17X0erl7Ts/MVz3RyT77FNcmlr75EqlRdLhQcJbOTlQJ5AiNq6w7ItrTWyrX0+syltUK1aNT2KZT5VocSZZhoAJAP2SiASVnmoqJPMkxrmSskznEZKzEB7LXEtHn5Fe2fC2+FRhEeSaPLeWKiOaoqIY455I3A6YmMF4yQBu53AubDVfkLS87VspV2kuq6wOFBnKCeQxy7iX6iNqvdpuultm2glF1krGm9w6k0Vp+n0+ZlaZNtyy5MPICUvKW4lQKQpOP/oiYwkb++zO3ia8b1r81n0z07tisWDPTFJXKTb9zyMs4Ussshz6i4oLABQoYweIjlGxdfuldq6vaU1zSXU6iy1ftas0hNMqcopXJSSgAlC/sVpKErC/BSERsOWMMr2VVa4N0PkcS0ng7m3K8a+EF1FypiGC5NglkZVQ0sIZUxseRI0aY7tuDsQAbeoIVlezrepoL2jtFupiY0xpUhctuTaQq3bl8kqc22y6jPlbA7sDgP1RpRAz5vPoIxd9vHort5sC0NFbts20bFsbVmcrL8q8zSZVqSXUaamWJW88w0lOUod7hKXlDPnKAPMx4LrB2Ke77R2+5iubX7rlr/trvHPa+ela77TVmRaP2DyVKQlaj9ktpRC/FCI/G007GHfBrXe8nVtw9xU/TqjlaPLatV68K7U1MA825dCFrAVj3veHuwTnhzGv4nV4tV0T8Pmow6c7a+3vC9l6eZb6cZazRDnXAs0MiwqMF3xa7zKbtILHNL7kXNzdrnEbc2Ky89hrdV03Fsip0ncb85MyNJu+rUukOOk4EkPJnQhOeqUuPvgfdjXcl6PRbh7VdmhXBSqbXaBO62rlpySnWEvMTbCqmribdbWClaCM5SoEEdY3StBtFLE246V2Ro7pvT3ZG0aGwG2S6e8emFklTj7qvs3XFkuKHgTw9I1W9feyX39XfuE1e1HsbTm1V0eo3ZUKxSZ1F5SEu9wLmFqadRlaHGlkKJxnkDiOwzdg9WzDaSNjDI6LTdovvZaj8GTrBluqzpmnEqqsZh9PXMc2IyENHtuNjbbfe5AIstlut7Ntms7R5yTqu2TbrLUlxspmFptWQli2jxPfNoSpsEZwoEEFOc4jT22zVSR0u7TbTuU0DrExUbKY1UNv0aZamO+8uob8+qWPG4DhxBl1KXz5E849vmuyf7UmpMKp1RoszOU15IaW3N6lsvNhGf8AnEF9fF8xjKx2cXZB1XbdqHSteNwNwW3XdRaa24q36NSVl+UpL62y35Q++tIDjyUKcQlKUlCQeLzs4HDrKauxSuphHSeAI3aieLrZ8rYzlTp3ljGXVuZW4vJWQOijhZqdZxDhchz3j8L5Xs7bbleQ+yGbZnF29tfvFlp12my1RrdLmXlDCW1usy7jaSflS098w9EXq9ixqnat97IrEsClVmTm7ztWeqVOq1NDwTMNByZdfYX3fvu7W0tsJUPskrzF+W5bbnp5ur0fuLRvU2WmfaOeSh2XmpfAmaXNtklqaYWQQHEHng++QtSI1aL97Gffro1eFQXodU6dfdDOW2Kxb9xmiTjsuDyQ6ypxKgrOCUpUpPjxHpHcYzR1eHYwcWp4fGa9tiO4+ZeV9MMy5Rzx0wi6eY3iQw2tpJjLHJILseDr9kkEfjltri3skcK5z2QLqpalaq23nRql1eWn7vpL1Tr1Ul2HAtUkmYaaaZQ6B7xaywtQR4J9cZMOyCozdgdnjpHULjmEUiRqDtYuJb76uBtmTenFuJdWeWAEIJPp5emMRG2zsOtfb8vmTvHdvcEhZlpeUeU1KnytZFRrFcI/5tUygqSylY81TpKnOEqSnBVke99vLx6baa7S7NsGbqNk2lKuVimtyNLmXZVgSbbEo2hpTbakoU2hJPJWU4I68zHWUc9XTVFVmOsj03AAZ9S3vNmHZUxzC8D6JZZxL4y4SulmqGtOgECR5DRezruc6wBsAAXElYmbhqE1vx7SpyYpcsqoUm8r/lpRsKwO6ozDqWwpWeXCJSWXzPXl6Y3JN2RZG1ncalOA2bHrCWxnmoeRucP+yNNTQDs3972tFh2xrXofaFKFqVIzAplRavCVpsz9TdWy4PriHGwFtLTgnBxkciI92f7KntUZtl+UmKNPvSak92tp3VFhbZT8FSVTB7xJ649MdNlWvxCnhmkNG97qm7rjawI23K9b+ENkPJeO4nhdA3MtNRw4QwRCM3c4ujeL8P8AZNmtbYg7gru3YIqCd4N58SkjOn8149f66lfzRlu7dtKlbFkBAUo+72hAAdSSJnmB4nGT9yNWDXfQnX3Z1fRsPU1iZ02vh+kCeQ3Rq6lfHKLUtKD5RKLwOJTaiUFfp5Rtdb6NuesG6/s8tH9NNG6VJ3TfC3bXrDrM7VGZJJZak1FxRmXlcJUFLb8eIgnHjHJylUyyYNVYV4Z8SNpNjud+2y6T4SuG4VS9UsudSX4gw0FZJGNQHsNbDZzn6tQBBuOAOOVqQacyOp+rczY+3WxzOVVur3OmbplJZSeB6pvMolzMKUDz4WWiefvBxkYyY24tx23K09qPZBa+aJ2mJZ9ql2Q6uoTzaOE1OoLmZcvzSh4ca84H2KQlI5DEeKdk72Zd+7Y7svLW3cVb9vyWpobVS7akZafZqCKZLrAVMTPeNEoDrh+pJHVCCo8+KMm2+XSu9tbdoW4TSfTinSNYvyv265T6XLzE0iXTMPl9pQSXnCEoBS2okqOCcR2+R8oS0+HSVNUCJns2HltsPMLyn4VHwnMPxzPOF4NgszftZSVEUr5G7Ryya2l0hI3Oged9ydza6wFex7gDrdugxjPuRpnIeJ9sl5jagXgpOOfKMCfZA7Fdy20/UzXK5NcrLotq0us2/IUymOs12Wn1vPIm3HV8XcOEoASUEqJ55PqjPa4ApKwlSm0kHBxzSPTj0/JG29O6GamweOOpBDgTtx3K+a/ht5twzG+pVbiODVDZ6Zwhs5pu02jAJBHkdvm3WjbrCUp7XS9Ceafo+scz4/8ADDMby76+7eeXhQ4VLXyHTAJ/2Rqy6gdmFvNuDtCbl17pWn1qu6YzOq7d1Mzyrnkm1mne2SHy4pkqLgIbSfqfDxeEbS7nEovIQsBtRWEEIJ4ck+fg8/sscJ8BHXZAw6andVGoBGqTbbtY7rdvhq55wXGabLrMKqmTGCkYx+hwJa6zbjyDh5FaWPbWW9U7V393tWxJrWzUrfo1UkSoYD5TK8Cvk+utlP3R6I269ANT7Q1i0U001GserSlwW9UKHJPJel3Q53SktIQ42rh96tKwUkr6YJ8YtT7Qfs+rK302XSg7WG7H1YoiXDb9d7guJbQtQUqVmUjznGFKBI4fORk498Qddad7JjtNNPpqs2nZVLVOW466U99b19iTkp8HkVraLrRSCAObiCSABjliOmfFXYLilRPFT+LFNYkjtb0XqXx/J3VTIWD4HX4szDMRwwFh8X5L2kNaSHCwvpY3v5i1jdZfdwHba6XaNa43XopamjNy60uUudapftxSrllZaWm55YSFsspUyoq4FrCCvJTlJA6GMsWpur1uaOaPXVrHqOhNCt+i0ZVYqMq85xLZIZC1SuRgFanClrIHPnGD7s+exmq+j9/2/rruiq1u1q5KS6J6i2rTHPKZeWnB72YnHyOFxSCSpLTYKSo8SiSAE3UdrRodu93Nad2XoptzsuiVuzHZ81e5p2buGTp6n1Mn+tpZCHnMrTxKW+T0Cktp6cQjvcMrcYbQT1Nc3747+TaBwPX1XkGfMk9L5814ZljLdSG0jLfGqt7yGOcLanNudItY20WBJAFwLrXC2laMT2/zfJK065qIzRrVq9XnLuupmnMplUSFLQvvXWkJbACFKUptlOPSpXWLt+2C2T7fNolL0AndDbTq1svV6drDNVVM1NybDoZYl1NgBZPDzdWrI68UZcOyM2F3ztDsXUa6taaLSaHrFck43J9zKT7U6KfSWUgtp79pRTxLdUta0gYy2iOu9sPs03AbvadoFLaDWlR7leoU7VnqqmcrMrTwwh9qWS2R36gHclleQMBMaY3JQOBSyyxaqiTfjf5TdvPtdfU9d8LSmm60UVHQYiIcAo2iN3tHwZNMbgXE3s4ajpBN+AV7J2NQQOz20eIHnGpV4q/yk9/sxGUUkDGeWenyxYn2bGh+pG3LZ5ptpHqzRpC376p05Vn5uUlp1qbQ0h+ddeb+rNEoJ4FpGAeWIvocUUBS0NF1YBPD8M4OBn/ZyySCfex6zluJ8OHRMkFnNaNvmC/NPrtilPX54xaqo5BJFJUSuY4G4LXyusQRsRbcei1P+3s1+F3a16cbfKVPBdHtOn+3VTSkkA1KbykAjoe6ZS318Xj6TFuu1ztctW9qejVtaI2JoxpLUaDT3pp9c7UXp3v5t991TjjzykeaFBSijhHRKRjoIuko3Zf70Nbd70trduL08tWiaa1m9RcNwL908lNOM09tZW3LBptRWohDTDGEjB85asxs2fQz01UCDpzp8Ek8XD7Qyn6P8UebUmW8Ura+bEBJ4JddouN7A2vv5r9DM4dc+nmVcnYPkiWjjxiGNjZJdMulrJnE6rlou593O7kNAC0LdvO4ec0Z3a2LuHpdHZtWRYus1KdpMoFluWkZl5aZmURxYIQlqZWkKV4hJ8BG4z2ltSp9V7Pnc9UqXNMTtKmrSXMSsw0ctzDS1NKQtB8QUqBjHl2rvZoao7iL00w1F2xWDZMxUWKZMUWvyCZ6TpKA2hQcl30hZQlw+c62QkE4CSepi5pvQbdHeHZU3Jtrv20aWzuAatR61pOS9vJV1motsLCZZ0zSVlpBU0EJwo8u7A8YlgGD1tC2sw+VpeHNJDhtuR27X9F13Wzqlk7Ns2Vc70EsVPPBMyKaDXd8TGyBzXuJN3NDg7fyfusRnYZ6X6Xanan7gZHVLTiwdQ5OVoEk7Js3BR5afRKumaIKm0voUEKKcgkc8Rkz7U7a5s7tDZxqVebGk2kWlt60xqXctuo0WlStMmZieL6OCWSlkI79K8rC0qBCUlSuojCvReyF7S623Zl627IpduzLo4Xl0/UKSlFPjxSpSHhlPyZOfkjsMt2OnaQ6gVaRpt+S1tytOBwJ6u323UGpXOPP4ErdcHLPmoSc4GcR0GHyVlNhTsMOHuc72hrNu52PmvZM+0WUsT6gtzvBnSGCnjMLzE1zyT4bRdoDXge1axsDseCrtPY9tz3OLi3KWMJuafsZUhTautlSiW5eeU641xpAOMqRyJHNQbTnPCMbEGvH9g/Wnn/8yNa/mL0Wy7BtjVobHtLaja0hVzeGoFYmUTtxV3uO5E062gJbal28ngYbBUlKVElRU4s+/i7LVWhVW6NLtSbaojDE1W6lb9SkZRpxaUocfdlnEISpSsJAKlAZJwM8+Ueo5aweejwYUs/8ppO3vsvzo+EP1MwfM3U2oxzCgG0bpYrPtpD9AaC8jn2ubkA253C1EOwvSTvlk+uRZdZPq8+WMblyOHvGiorSkKBJAzgZjWx7K3s5d2u1zdLK6m6zWBbFu2Y3bFQpZmZa5JOfcD7pZ4AG2VlWCG/fYOMEfLGyYRkKHIg+aQfEH/Z8vhHB6dUU8GHmGYEOc53O2xst5+HvnnCsfz23EMFqWTxfF4W6mG7dQFiL+YNrrRY0CuClbZu0ztSp6hzjFtUm19T52Rqz0wAluSSp2Yllur8e7SJgLOPsQT6I3gq/eVqWnalTv6v16i02ypGTVUpioPTQEqlhtPGVh0e+BTzGD6MdIwz9o32SQ3R3XUdbdDriodm6tzTDaaxTqlxNyNwlAwHS8hKlMzRA4SsgpUMcWMBQw/J7JztNqs0zp/UbeeasxLiR3UzfjK6W0kHkpLHfKRwjrwpRn5MxrGHvxPAjNTMp3SNeSWlpFt+br6F6hQ5B6x0eF5hq8ciw+qp4WxzxSAgu7vLbkXNyS0bg3GwLV5hspVOa2dp7pTctIZdmJeo6jTlxLPCPqUoC++Vq/wDoaUKx4ZMZsu324V7YNKiVAA3snJ8B/WzpyY987OXsxrc2YMT2oV8V2Qv3XqoyqpN6flkKElQ5UqBVLSQWApRXwtlbyhxHhKRhJIjkdrXtc1q3W6E6f2LobblMuC5afdCapNNTdUl5FDcumXcbSpK3sJUrKhkA+MW02WayDL1Uxzbzzm9vK/bZdJnD4QmWsZ604LXUMwZhWHaIvFdsCBq1P3A9jgeZ5Cx47CtstN3adk3q9pXMMyouVy7qnUbemXEgmTqzLbSmSnkchRBbP8FxQ6ExjK2K7G9Rdft0toWHf2n11W7Y1Lm1Ve6lz9PcaaErLuDMuFqSEr71xKG+WchajGzP2VO2vV/a5tpq2m+tdAp1t3a9c87U0y0pVGJ9Al1pbCT3rKuDmUk4AzyMZM3nZlxCgHnnQASErWSDj7HB5c+nyRy6Tp9FWU1NUVI0vYLOb52/5rXc1/DRxDLON5lwrA5GVFNWzyOil1OtFrABfHa4cXDztYi60ve23ZYl999wy0owiXl0WjQkttoThKE8L4CQPkAA+5G1S9qfRdFdolI1Xr60Jo1u6dSFVe7zost01rhbHpK1qQn1mMHvai9nDu53Mbr67qlo5YNuV+yJm36VTUTT1wyMmsvMpdSv6g8sLGO8B488/CL/AHtCNBd0WsGy7TPbvoVadErtfmW6KxdaZmuS0miVlZOWbzLocdWA4Fvtt5KM5SlWesQwmgrKOsxKpENw4+z6gXG3n8y5vUvHctZoy1kjA5a+EeGNFSXP/km+wXGTfawuAO5WpbpvuCuayNxdE3LVi36Pf97S9feuZyTqi3TLzU+4pSgt3u8rPAtz09U5i67eZ2mGpu9rTq37A1I0m02tYUuqIq8nU6Y7NqmWHOBSFp+qZT3a0KTnGPejPQRn07KjYDX9sOmGosxuKsKzZjU+vVlBEst2UqzcpIMt8LXA8kLbSVlayvGD5qYybXBotpRc1DrNvVTTmwfa+fknpB8possFJbcQUKIKUAggKyCOeRHT4P0+xGWge3x9PiAuLSO/ZesdUPhpZBo86RTQ4OKw4eWsgqWzFo0gfgMsRa7nc8gWKwedgZr8uuac6q7b6zOny+gzqblozThIWZSbPDMtpHiEPoSv1Pj0Rc923i//AIhdxgnkbsoPPP8A612MfOxvs6N8u0beJaWoqbAtqoaUMVCbolVm0XVI95N0N0uITMdxxlanUjunQk8wrMZaO1A2/wCre5jajVtL9H6LSbivhy4KVUUyz9RbkUKaZWsucLz2EDGQeEjCuLlGxYJFWvy7LSTtIkaNI2O9u4XiPU/Fcq03XDDsyYPWxPoZ5YZ3uDvZjfdpkD+N73c7t7RHZWEex8TjRrcsOn/HKn/zBEbBJP1RrhJScg5HhzjEL2Qu0nXbaXpvrXb2u1uUe2qtV7jkp+ntSlVl5/ylhuUS0twrZJCTxA+arny5coy9gDKQpalthSVYweRBznlzVnCU46Ac42bJNLLT4THFKLODf1lfPHwucx0GK9RsSxLC5WywSPjLXMN2kaG3t7jcL5z0tetz6f6l166rQqs1Rrgl56qMS801kKY78TEuspWCClSkzCkpIPJSknwjZU7ELZeiy7JqG7S/qJwXPcMsun2gy81zlKV0dmwD71T5RwJx/wA02T9mc2QaW9ivusujXiiua0WrbFraNzFcfnq1UJa55SamDIhxTnctMtkOFb2Eo6eYVcXVMbbNKpFLt+kU2hUGlyVJosnLNycrKS4KGpdlCUpQ22kEcKEJbSBgiPOen+S521r62sFgwnSD697L7k+G58KXB5cuQZXypUMmfVsYKiWM3IY0bREgDvcnfYXH4S0lN0K1O9q5qCvi4lK1ppxPPr/wlLxu8V6mU2sytXo9ZkJKrUibQ5LTMrMtpcamWl8SVIWlXJSCCQQQcg+EavuuvZibyr7393drrbVhWlM6ZzepMncbM+7c8i06uRbnGHVOGWUrjCuFCh3fXzY2iVFalqWsI4ipWSCTnJ4vHoBxYx05RtPT/DZoqmsdM3Z7zztcXK+e/hlZ+wnFsKyuzCaqOaWmpWte1jt43NbFs4jggj6lhsv/ALDnZpeV01C4qDM6n6by0y8XlU6k1RCpVpRPMNIdSru0ehKVKAGMY6Rju7TDs1Nt20LbJTdQ9LzqJN3g7cklS3J2r1gzKWpZ3j4whjukAe9Byc/JG1H6PR8sYz+1W226v7o9tVM060VoFLuW7mbpp9TXLTVUZkEGXQFhSu9eVwebkHhIzzi/M+SMPNBMYIfvpBt7/RdZ8Hr4VWbGZuwqDHMak+17JW+JqeQwMF9nHkj33Ctg7AsY2uapkpCD7tXE4yOX9atnwjDf2xwS52g2rCUgOA02gAjHX+sUDHy+iNgrsldrus21LQm+rH1wtqmW/cdQudyoy7ErU2J1K5cy6EFals+akkp5AnMY3O0g7NTeJuJ3hagauaUWBbVdsafkaWzKTcxcsjKLLjMq2lf1FxfEgJUggH7ImNUxfBat+W4IfCc6RrhcD9d19DdIeqGXKPrtjON1OIRx0srJA2UuHhkHw7aTc39wtws5Nq7P9pUxa1rTb+2TQCZddpsq4txVn09RUssoJJV3WSSSecev2Boxo3pE7VXtK9K9ONN359LaJ5dCo0vIKm0oJKEulpCeIJKlEA5xk+mNSb9S07VNKW0iQqiEJSEJQnVVopSB0H65wAPQBgRdbsg7PztDNJN1mjuomr0tUmdN6XPPPVZa9QWqinujLOoA8mD6u885SPA4jusOzFUNkYz7WuYeNQt9K8lz90Lwb7W1NT/DaCcaXv8ABDnu12N2sN5CLnsLLovsgC2p5jX/AEKvJyWKaXPWc7SWnCk8LjrE+44tII+yAnW/njOB2aeqVq6pbJtvr1tVNirTVBtyVt6sMNry7ITcm2GnG3kJ85tRCErSVciFD0x33eVtB073m6SzGnF8zE1R6vLumeodclG0uTNGneHh71KVcloUPNW0cBSScecEEazdw9kR2ieklfqNM0sVKXDRHlEe2ds3gqnInE4wO+ZU406DjAyriAx4jBPHr4a7B8XfiNPAZmTCxHcfQtnyfjuTuo3TPDslYriTMMr8Nc4tdICY5Gvv31N/BPF7h3mFmh3j9r1pRtG1aOkTGnNb1krsrIom6zMUquy8sxSJgknyZxKm1qUsN4cOOXPh6x7Rulvuf1Q7MzV7Uyo2nULBna9pqusOUeamkzD1LDvdqS0t5ISlRwc54R1jFBs67EfUFy+aNqJvDqlCkaDKTiZ9VrU6o+XzFWfByPK5oeYlvi84hJK1HOeHJJzt7udNbp1X2ta56V6f02nTl2Vy2n6XS5Vx9uWZceWEAJ41YQ0kJQEgHkMR2eFyYvVU1TJWN8Npa4Rx822PJXlufsO6b5bx3A8NypN8YmgmidVVZeSx1ntPsgnSG3uSWj2RYXO61rOw/sS09TdUNzun98USTuC0qxp+3TqhLPDzVsrmik4PgoFXED14kjHPnFreoloazdlNvYlJ625udmnKLMe2NDnHE8LV0UN48Cm3h0JcSSy4PsHPOA96YzK9kdsO3N7TtXdVrt1zs63bZodUtyXp0o9KV6VqS1zCJoOqHCyrI5D3xHPxi+HtJdkknvN0PmaVQGJGV1loPeVC1Zt91LaXXFDK5Fx8Y4GnQEjiJwhSUnwjUqPJ9RLgjJGR6aiIkjsdt/rC+osz/CnwSh6tV1HU1DKrL2IRRRy6Tqj1aLCTvuPkv9PcFdboFrhYu43SGytY9OZ9E5bdZle9DRWFOyL6TwuyrwHR1pYKFeoHxjTx7XN92U7QjXSaawlxt6kuNLUAfOEgwRy6EAhBOeoOIy99lrtl7QHZ/qBW7R1P06txWgFxq72pKZu6RmHaJPJTlucYl0OcagsANuITjI4VH63FvnaC9mRvF3FbxdStVdNbHtOZsCsuU9MtUX7kkpdTaUSrLS1mWcX3o4Clw8OCVBIA5nMc7N5r8UwaB3gkTBwuN+wI4Wn/AAYTlDIPVnES7FoHYY+CTw5S8FtnOYWxk33eBdrh3AJ7rxHsnNrtwbttydzbntZWZm47NtuqCqzL04njTXbjWS603wn3yGRwuFJ5ZS0npH7fb88tzek+T1scKUSeuZ1/JPr9MbKO2Hb9au17RGxNGbOZadkqRLcM1Mp81VTnVec7MrUfOJccJOTzSgJEYc+1t2Bbod12tdg3joXZtv3LbkhaaaTMvTlfk6epMwJh1YT3b6+JQAX77pgxnGMoSU2ACmY28ri0utuT/wCSn0x+E7huO9a48fxCoZS4XTxyRQF50saxoAF+Bd53+cDsssGxzP0m+18Hr7h6R4//ADsiLplK4ccsx4Ptcsa5tL9uOhunV6SMvTbtodsSNMqTLL6H22phtoBSQ6hRS4AcgEfLHuyyDjBBj1bB2OZRwsfyGNH1Bfmtn+rhqMdrJ6dwcx0shBHBBe4gj0KlKiTyyIlhCOwWopCEIIkIQgiQhCCJCEQyPSIIo8QTzIzFNa+LGPNij9l9yJoIkIQgiQhCCJHNkP10z61fkjhRzZD9dM+tX5IKTOVRd6u/bRQiu71d+2ihBRSEIQRTJIByYrgZAOUxxom4lDxgirQiAOQDEYIkIQgiQhCCJCEIIkRCiOhiEIIq6SSATEYpBeABiKoOQDBEhCEESEIQG5sjtrX7pCEIEEG1tysahtvykIQgspCEIKTTYqolYAA5xXKCATyjiRPxn0CCk7fhVYRIF5IGIngoEWSEIQWEhCEESEIQRIQhBSabFIDkQYQgrNQVQLOeYGInSQokA49cUIiCR0goOF+FyCMeIMQikFkdecVU4UMk4gsaCkIQgopCEIIkIQgiQhCCJCEIIkIQgiQ6QhBWhwU3Gr0xMF9c5MU4QQkEWCrggjIiMUMkdCRDJ9JgoaCq8QwB0AESBfIcsxUgmgpCEIKDjbYpCEILKQhCCJCEIIkIQgiQhCCJCEIIkIQgiQhCCJCEIIkIQgiQhCCJCEILGojhIQhBNbkhCEE8RyQhCCyHE8pCEIIkIQgiQhCCJCEIIkIQgiRi37TXYHeu+ukaPyFl6hWdYL1tTVQfmFVeUmHxNJfSykBrufekd0SeLIIwMRlIhHBxHDYauE09QLsPK3Pp91AxTK+Lw47g0nh1MNy02a7kFp2cCNwT2VqmyTb7X9rO2TTXQu57lo9312ieXKmKhIMuNS75fnHpgcCHPOAAeCcHxBxyxF1gz4YJ9B8Yh6oRfRU8cEbYowdLBYe5dFmLGqjFsRlxSvIfJK90jzsCXudqOnSALX7cLB72j/ZV6mb1dcKZqrZWrFgWRTGLaYoKpOpyE286pSHXl94lTOEgfVgADz+WMyOnttzNmWFZFnTc01PzFJo8nTXHmwQ26pllDXEgK84AhGefOO4w9JjgUGCQU876iIWc/Yrdc09XsfxrBaDAMRlD6ShDmxNIF2h2x3A3+clIQhHag7LzPTa9khCEZWUhCEESGB6IQgsgXSEIplfUYgs6CqkQJAGTFIKIOckxFSuIYxiCaColfTGRAL5c8kxThBTBtsVFRySYhCEFnUEhCEFSkIQgiQhCCJCEIIkIQgiQhCCJCJSoAZyDFNaiRgACM22upBhKqlQTjOYpKUSfN6euJOfjiIxG/wDrt9KkBY7n609cIQjKw8jskIQgoJCEIIkIQgiQhCCJCIZA6kCJSvBxjMEQrAJHOKPEs9QfniYnJJiEFNhA5SEIQUXHdIYB6jMIQWEhCEESEIQRIQhBEPIExJxj0GIKX1GIpwRTqUCMDMSQhBEhCEESEIQRIQhBEhCJCvBIxBFArBBHOKcIQRIQhBEhCEESEIQRI5sh+umfWr8kcKObIfrpn1q/JBSZyqLvV37aKEV3erv20UIKKQhCCJCEIIpgsgY5RVHMAxQibiUPGCKtCJEEnOTE8ESEIQRIQhnGehPQDxPq+WMEgbuNggCQjHtvV7QK3NmNw2HQKzpfcuoaq7ITE+h6SqDMomWDbvd8B70HJOQciLJT26unwUB9LlfqMEAhVflBxD5CUAZ+XpG9YV02xuup21VLAXMdwbgXt5XK1utzbh9PIYp5NLhys8cThZAA5RZntK3x6ObwJKuMWGKvbV50tpExUKDV+DylphZKUzDS0HhfaBSQopwUxeSDghRTyHPB/IY1bE8KqKKY01WwskHLTyP1Lu6GtiqYxNA7U091USskgcoqR0q/b8tHS6z69ft916Ttq0aVLeVT09M+8ab6AjHvlFR4UoAyT92MLV2dudplI1p1iyNEL2ui2Aopbqc5UWZNU0gKxxoYAXw+pSuhzHd5fyPiuK6jQQl4bye30lddimYqKjsKiQBx7d1najp9+39Z+l9oV+/b+uGmWrZ1LlzMz0/NucLbCc4A9JWfBI5mLWtpW+3Rfd/K1OTsp2r2pfsk2Hp63asEB9hvn9WZdQSiYZHCclOFDIylPLOPftzr/qVL0/0K01k5p9qRqlVnaxOsNrwp9Mu0hDaVeChxzAWPAEAGOfl/JFVUYzFhFUwsLjvfnbfb5lxMRzDCygdXUzg8div3NQO3F0co1RnpLTjRy/L6kWSQmen55inNzAzgLS2A6tKD1BWEn5OcXDbF+0Zf3nagXvYz2j8rpsmkUZFVRMpr5n1TJL6GuAoMu0Ej6oFcWTGITRfWPs4ttlmWXJXdojVt02rj8jLzdw1SZYl3KbTZlxtK1Ssq1NEoV3RXwEhBUVIUeLBEZuNkm4XaBrrJ3C7t4sa2dMbwk5dIrlETQ5enTzEupQIcV3QAeYCgPPHIEjIzzj0jOmVMNw+gmFLh8g0gWlcbH6ATse11qOWMcrqudgkq2776Q3f3b+Sv+hGP3e1v6oGy6rabUmtaZ3BqA9ckpOzbRkKkxLeS9w40hSVd6PS9/wCGLP757cLSGiy1AFk6QXjdtQmJNiZqAfqDUqxIvLSCuXbUpPG6pBPCVAAcuQMeZYT07xmuhZUUsBcx97Ha2y3KuzXh9NI6KeQNc3ss4UIsP2ddoDpDvEFcoNAp9csLUWnMCbmaFU1trcdluMJ7+XeRhLqEqKeMYCglQMdj3d749INnkhRWr5l7guS8ao05MU6g0pCfKHmUEBbq3V/U2m0lSRxKySRwgZOY6x+UsSbW/a7wT43ZvmuVHj1G6l+OiQeH5q82EYDKf27NmKqgl6vt3uuWpfeFClsV6XMwhI+y7taACfSM8unhGXjbfuT0r3TWIL80prExPyjb6ZSoU+cbDU7SZkgHuZhse9yFApWMhQz6DHPzDkDGMKh8evgLGdzsQPoKqwfNWH1rrUsod/r1XvgODmJwvnzwBGJ7cn2uGhmgF53FptS7LvvUi9aRMqkqmW0JpspJzCcHu+N8cSyQeoSAfAx4hp/25OktZrspIakaN3lYdFWsB2pSU+1UUyac8lPSyQlxSefPhIwOfhHMpel+Pz0wq4qYlhFxuPaHoL3XGqM54aybwHSjVx35WdMEHoYjHXbZuahXZQaFdVs1WRr1tVKWROU+dlXAtqcYWniS4hXiMcWRyxwn0c8U+4XtiNC9HrtrFj2Fale1mrVNcWxPzsnONS1NYdQcKbQ8riU+R0JSEpz0JwY6PAsqYhiUxp6GIve35Q/FPkbrssTxmmo4xLUvDQ7j19yy9QjEptr7XrQnXS86Lp5d1tVvRq5ak8mWpsxUZ1mZp89ME4SyJhHCWlKJ4U8aSFKIGRGRDXfVmT0K0f1C1eqFDnrllbeprlRcp8s4G3JpKVpTwhauSffg8/RDFsp4jQVbaGshLJHcA97+SjR41TTxGaN12jn0XrcIwLHt3NPUgJXtu1C4+p4bglDy+42QPux7Nod2zW3/AFUvOi2VeVkXjpC9UJluSlapPzbE3IB5xYQ2HlNYUylSlAcahgHGesd/U9LMfijMr6Y6R7uPde66qnzrhkrtMcoJvZZg4R5prFq/YOg+nNy6qan1f2hs6ltJcmH0IU6pSlHCG2wOS1qOOEEpCgoDIPOMLtf7duwJesvytubfrsnqOlfmPT9clpd55v4QaQFcGfgqPLpk4zHV5byLi2LsdLQQF7G7E3AA+khc7FMyUNHYVEgF9+6z2wjHttG7SPQ3dtW1WNR6fcGn2pgZXMNUSrONueXoQniWZWZayhwpT5ykqCSPSY8Q3LdrdZu27XK/NFKnondl1ztDclW11CUrMsy1NB2VZmOJLS0lSQPKEo5k+9iUGQ8XkrHYe2A+M0X07Xt5je2/ZRkzNRNphVeICw8f69Fl4hGBU9u1p7hYTty1Azjxr8ny+XPBF7GyftCbd3q3Pftt27pfcNhv0OQZqClTdQZm/KUuPBtKUpbAOeeeZ5gY6845eLdNsaoad1TVQFrGc3ttx6+qjQZvw+ol8GGQOd6LIlEcn0mMVm6TtZNC9u141TTe3qDXNYL4p7hZqbdNmmZeSpTo6tPTS8hTqeiwgYBIGcx5/oH2zmhmqt10Wz9RrPrujU1Un25WUqszPszdND6zwobdWnhWyCcErIUnBzy6xiLpvjj6U1jKdxjtfte3nbmynJnDDGS+A+YB97W3/wDJZleM/JFbKPAnMcVCkucBQpKkqxhQ5gj0j0jxHyRgprPbl2DSKxV6V9LtfUwqUmlypWmvygCihSkKPNPpAjq8u5SxDFnPbQRl5Zzb/mr8Xx2kodJqnhodws78IwGvdvDYDLLzx2336QhClnNwSfPAJx72Mw15600+ztvtc1+maBPTtNkbb90a6ch9KXVI7lL3c95jhKgFAZHKORi2RsWoTGKqAtMhsONzeypw3MlDVhzqeQODdyvbIRju2S9oVbe9a4r8t6h6XXHpy7QpCUqC3ahUWZgTQedcb4EhtPmlPdE8/TGRHPFz4S2cnKSMFPPpHTY1g1Th9QaWsboeLXB7XXPoMQiqYRPAdTSkItf3f7m6TtH0af1frFp1S9ZRFVkqWZKTmm2HSqYKwFhTgxyLZj8TZfu3om8nTet6j0SyazYsvJVZykqlJybbmVOqS2hfeJU2AACFdDHIjy5WOojiOj7y12ku8jt8/dV/bem+Mik1jxDvZXdwjFJuQ7U+0tuW4Sqbf6no5dl1VCVNMSarLVaXZZcM5LtPDDK08Y4O/APPwjKNVa7RaDRKjcdfqcjQ6HKSipybmpl5KUSjITxrWtfJOEjAJiVflmupo4pZoyBKAWf0gfJKXFqeZz2xPB0c+i/VhGDvU3txdGrduCapGmWlF5alUdl1Tftw7ONyDE2R1LLSkqWUjwUcBXXAi7LaH2lOhu7WtGx6dI1zTfU7ui/L0OrutqFTbSPPVKzCQEuqA5qawFJHnZIOI7nEenGN0tIK2encI/Pbb1IXAp800EtR8WZIC8rIlCLT95O6qk7PdJZHVatWdVb6lZity1ETJSk23KucbrTqgvicBGAWT88dR2Ub4rF3q0O+J22raqti3DQZplibpE/ONTDxYdHmTKVNgAoKg6jl0Lac++59J/B2tOHHFmxk04JGrtcf+a57sXpm1PxQvGvyV70Itn3Zbn7P2kaQz2q1306cuBSp2Xp1NpMo+huYqsw4r3jRXySAgLcKjyAEeSbId9dv71mNRXqFpzX7AFvKk0u+W1FmaE0Xgv3hbSMY4ATn08ozFlqudROxARnwQbau3b9qw7GaZtUKQu9s9lfnCIEpAUpRVgDPoA5Hnn5OpHoEYmtcO1ZtbQDcVWtAL/0RvGW9r6nJyrtcarEt3Dsm+EKE2hkp41N924FYznKVDwiGC4BWYjI6KjYXuaNRA8h3+tX4ljEFIwSTmzSbfOss0I6/dVz0e0LVuW9KvOsS9BpdPmapMvk4QlhpouE59BCeX2wjG5s97TGk7wtWjpfamhd6WqwzTHqpPVSdq8s63JMggN94hCchS1uJbABODj5YnQZbrqmnlqoI7si+Udhb6VioxqlimZA541P49e6yiAkHIiqlRVnOIxO7fO1StHX/AHF0zbzIaMXfa1QmpqoSwqsxVZd5lJlkOqKg0lPHwkNA/JxRclvU3k0PZdYlrXxXbErN/S1Vqq6WmWkZxuVWwpLCnS4VuAjh+plOMZ5xzZ8l4nHVsoHxETvFw3a5Fifd281x4cdpJad1U1/stNj77gK9HIHUgQyPSItt2p7iKfuq0VtzWuk2vUbJkKjOTkqmnTsy2+tkMTK2SouNjB4ikKGByzzjHJJ9tbo1Kag3DZt6aS31aFIpszPsOVYT7M3362OMIQ3LJSFrU6pASOYCeIEq8BKiyRitTNLT08Jc+LZwFtlVV5go6eNk00gax/BPdZroRgWpnbu6cP3CiXqe32+6fanfd2qbaqsvMTcun4a2EjgV9qlefDrGa7TfUiz9WbGtjUjT+sy9xWdWJYTdPm08u9bKRlKwOaHUkOJUk+8UnBzEcw5LxPCmsfiEJja/gnj3bd1nCsepK1zm0r9Rb2Xe4RjR3cdqDobtWuWb06TTK7qpqXKtpXUKZSn2mm6SVc0iamF5SlwjH1FIKgDnPhFvWj3bd6H3rc8lbup+nV0aTyUy4GRWBOtVGTlFHoZhCAl1tHpcCVBPiI7Gk6Z47PSfHYKZzo+b7Xt52vey41TmvDoaj4tJKA/9CzZwi1TdTuZmds+kLetNN0yqusFntOsKqC6TU22vIJR1ILU5xLSQ4yorbCsYI40nlzjoGyrffp1vQo14LoFCqthXZRHEKnKNUJtp99UosHu5ltbfmrbylaVcPQpHTiEdEMtVpo317YyYWGxPkf0rsPttTGcU4f7TuPVX1QjFFcXaqWhbe7CpbVpjRi7ZisSt3N2iusoq0v5OXFrCPKCxw8fACoHAOeUXKbz96Wn+y6y6FcV2Uao3jclWnlSdMoUjNNszMylsZedKlghDbY4BxHkpSwB0Mc1+SsSE0NP4R1zC7B+MPMei47cxULmyvEg0xEhx8iFeTCLQNnW6ep7ubCqmpLWkdw6YWqJxUlS3qlUWn1VlaR9UcYQhI+pIJSkKJ84k+iLUt1Haw2ltd1zu3RKraK3deU9SmJGYVUZOqy0u08JiWRMABtYKklId4Tk8+H1xGiyZiVRWvw6CIulZe422sQP1rFTmCliphWSOtG7g+ay2QjAeO3i0+JGNt2oB9Vfkz/8Amxlo2sbhaZui0TtnWmlWvU7Mk6lMTTCadOPofcb7h4tlRcRhJB4VHA9EX4/kPFsLgFTXQljCbX2/aq8LzNRVkhipn6nBXEQjHdu/7SXRDaRWWbHqcpXNRtTlspfVQ6O40gyKFe9VMzDh4EZHMNpClqHPljBtE0w7c/Ri5rglKTqVpPeGnVEfWEGsyk8zUWZQZx9VZSEuJx1JGcDJwQCI5GH9OMbqqb45BTuMZ3B23HcgclQnzZh0U5pnyjWO2/6eFnMhH5lBrFIuqk0it29VpGr0afZZmJWdlHQ6w8w6MtuoWORSocwfSFZ6Ri2259qtZ24ncFSdAKboxdtrVGbmqhLCpTFYlnWUeTBZKuBKeIA93kD5Y6HDcu11XHJLBESIxd39H3rn1OL00PhmRwAkNgsrkItH3mbs6Ns70qo2qVZsmsX5LTlclqKmTkJtDC0rdZedCipwEYwx/wCKP1tnu5+kbvNI06s0SzqtZMmqqzNL8jnJtuYdHckfVeJAAKVA9BEn5crW0X2wMZ8HVpvtz5KQxWm+M/FC8CTm3p5q6KEYotP+1UtK/t1cjtbldGLukKu9ck5baaw5VZdTBWwl36t3ATxhKiwcDORxRdXvB3cWNs70zktQLwp85cs7P1BumUmkSj6GH6i6Tla0qXkIbbbSpaiRzJCRgkRy6jJ+IxVMVG+IiWXdre5B4+lcdmYKMwuqPEGlvJV2UIsQ2P76qBvalNR5yh6b1/Tw26/T2XUTs+zM+VeUh9QU33YHmp8mUOfpjw3X/tVrU0E3G1jbxUNGrnuaqSc7TpNVUl6tLtMueUssucQZUCscPf4PPniLYck4m+ufhoiPjRglw8rW5+lVS5ko2QNqC/2XEAet7/sWWGEeNbhNcbO226SXpq9fanlUWjM/rZpQD0/MLUG2Zdvi5ca1qSkEch5yjySYsp2Z9pha+8XU+raZUbSW57CmpWjvVdU3O1RiaQ4lDiEd2lDaQQSVHmY4VFlivno310cR8NhsT5Llz4xSxVDKZ7wHu4CydwiGcAkkJ9fh64tO3lbraPs80tp+qFasiuX1Lv1tijGRkppuXW0pxt1fGXFgpIBZIxHXYdh81XOymp26pH7AeZPAXKraplPE6aU2a3kq7KEYDz28enwwBttv/Pjmvyf9GP3bX7cew7oue2bYltu18yj9SqEvIpdcr0ooNd44lHHwhOSBxRvz+j+Y2NLn0xAF77t2tzexWttzvhjnBolG/Hqs6cItm3eblaXtG0gn9W6zaFVvmUZqspSvIJSaRLOrU84pviDjgKfNwCfTGM+Z7c3RZvT6Wr0vpFfT1+vTz8smgGoS4RLy6EtlEw9N8PCAsqWEoSlRPdryU5THQYJkbFcRgFTQwl7C7Tcefzrn12ZaKmf4c0gDjvZZyYRiY2q9rdo7uK1BpOllzWfcGkN41JYYpS5ybam5GpTBVwpl0uoAU06SQE8acL8CIvD3e7naZtG0ed1erNoVW95RNVlKV5DKTjcs4FPEjj4nARhJSfXFOIZNxSlrmYdPCWzPtYed+6lS5joZqd1THIC1vPorpIRaJsv3a0jeRphWNTKNY9asJiUq7tINPn5tqYdcW222orC2wAAe9TyPP8cWX7j+2L0p0E1bvPS2k6X3TqiKCvySdqUhVpaWl3J1CAp1hvvEkqKCOBShyKirGMcp0WScVqKt9DFCTKwEkegSqzHRQwieSQBpFx672WYuEfj29V0XBb9Ar7bCpZufkJafQ0pQUWkvModCSRyJAXgkcjiORWKrJUGj1WuVNTrFNkpZ2cmHENLeUllscS1BDYUVYH2I86NafGQ7R3XchwI1A7L9CEYNtRe3P0UoNWmZLTjR+/7/AKW2s93Up6bZpbEwOLh4kNqC3ODPvSrhJ8QI9P23dsVoRrXeFEsG+LVuDRyvVN5EpTp6amW5ymzbyzhCFPI4SyVHCRniBJ6iN3m6ZY8yn+MupnabX7Xt7r3WuRZvw583gMlBf5f62WXqEeSa6a5ac7ctNq5qrqnV10i2JBaWVBhkvvTMyolKZZlsEd44ojCeYHiTy54Xax28VlS9UdYom3e6JmlJVlC5y4JduYdRn4ARwjl8scHL2RMWxVjpKGEvaO+w3te25XJxXMtBRO0VUoa7y3/UFn9hFg+0TtE9DN389PWta7FdsbUWWllTrlAq62y9MyyThx6VeR5jyUZTxAc0Z5hWeXB3vb/7d2T1jTylXBplX7+VXmJp8LkqizKplO6UlGFd6DxZKgeUcdmUMSNf9rPCImsTp9ALqbswUYpvjgeDH5rINCPJ9FdV5fWjRjTfWSSocxb8lcNGarDVPedS45KhaCoNrcR5q1ZTjIAGVRYBtb7Uy0t0Ou0robSNGbvs6edYqD/tjM1iWmGkiV6+YhIUOLw64xziukytXzslkjjJEV9f9G1+foVlTjVNE+NjnfyhsPq3926yrwjH5vb3/W1ssqGnNOremlwX97oWppxDklUmJYSoaWE8+9BznvE9B9jz6xczo3rVRtXNCdP9d1yabIodcoDdwLl6g+lYpjKgVLDzqcJUG0gkkYyB64482X6yOkjrnMPhSGzT5m9rBSjxmlfUPpWPBkYNRHovaoRhm077ZPTbU/XOz9HLY0ZvZdPrlyM0OnVx6qyzba2nXu7bmFMcJXggoXw56KjLPf1+WnpfaVfv6/bhp9s2hSmFTNQnpo8DTKE8yfSSTwoQgZKlGOTjOU8Rw+SOKqiLXSC7R5hWYfitNVNe+B4LWcnsF3HI9IiClYHIgxghvjtztL6XcEzIWFoned3W626WkVGdqLMiqd5442mOFSkJ+ReYvz2fb/dG94vtpSLQkbks+/pCXE5PUKqNBSxL8XD3rMwjzHEg+PL1R2eL9OsboKUVtXTuZH5m23lfe+/ZcGgzPQVMxghlBd29fcr5yoqxnESxjl3sdojbOy67bJtKt6XXNqA7Wqc9UkTMjUGZVDAQ8WuAhwEk+bnPyxZX+rv6eZ/tcb/P/wBUEn/Qi3DOm2N1lM2qp4C5juDt7vNU1ucMOpZHRTSgObyFnwCyBjlEp5kmLF9ke+Chb1abqDU6Hp9cGn6LfmpSWcan51mZM53yFLygtgY4Qjx9Mdh3a74dFtnlHpK7+mancV61JtTlLtul8K5ucQk4Li1HzWWicjvFDGUkAGOkkytiArvtaIiZ/wAUc8A/VddsMbpfi4qi8CM737K8eEYGbW7dnTWer0vK3ZoNfFCt9bnCqbkqoxOPy6M81qlwlPeEfAQQT0BjNZprqXY2r9jULUXTe4JG6rNqjRfkp2XcGHB9klXwFoOeJChlJHCcnmeTmLJWK4SwS4hCY4zw7Yg+m191wcMzNRV79NJIHH5/1rvUIxRXH2qdp29uvndq7ujF2TFVZu1u1VVpFWlxLlSlpSHw0U8fDlY83rF9W5jW+Q226H6ga2VK3p+7JGhS7UwafLPJl3JwOTDcuA2tYKU4L6Vc/gxCqyhiMEkMU0Za6a2j+le1v091dBjdLIx72vB8P5Xovc4RYvsi3xW/vUp1/wBSoendfsFu35qVl3ET9QZmfKu+Qojh7oDpwx4Zrd2qNqaJbk5zbnP6L3bcdQYqlNpiquzV5ZqXdVMhk8SWyniHD5QkkHmcRazJOJmqfReEfFYLkeXH7Vx3ZkoxAyp1+w82BWVuEeJ7i9dbP2y6Q3lq9fbjr1JpDCS3KNLSJipTSiEtSzIPIrcUQM+ABPQGLONl/aU2zvJ1PuLTGi6R3TYM1TqC/XHJydqsvNIdS3MssloBtI4Vf1wFknlhJEcSkyvXz0b8QijJgZy7sPP6O65E+N0kczKdzxrdwP1LJnCMae9LtJrW2a6kW5p5WNJbo1BmqjRU1gTFPqsvLoay643wcLqeI82ufri9mX1atdrRmQ1vuSZbtG0XLaZueaVMupV5DLrlkvlKlDAUoAlIA6qwPERXUZbroqeKqdEfDl+SfP3KceM0r5HxNeCWc+i9ThGInbl2ttlbjNcbM0Wo2iN8Ww9W3phuXqU9U2FoaS2grBW2hPEMpGcdRGXbIIBEZx7LlZhkrYa1hY5wDgD5HgrOG4tT1bS+neHAbJCPFtxOs0nt70Wv3WWoW/O3VJ0KWbmXKfLPpZdmQp1DfClxQKUn6pnJ9EYp5Htx9Fn7Mrdcn9HdQJG6WZluXkKMioMPeXoIUVPqmko7tptBCUEHKiVDljJjm4JkvE8RiM1FEXtBsSPP/RXFxPMdFRu0VDw11r2WcGEYZtAu2b0e1YvujWFqBYFd0keqUyiTk6s5PtTcj3qlcKEvFPnshSlISXcKSM8wmMxc5PS1PlpucqM0xTZBhouvTD6g2iXSlPGtTilcgkJyeLkMAeMcXHcrYhhkohroixxAIv3v5WXIw3GKarjMtO8OaOfT3rmcSR4xTKyQRyjCbrD22miFl3JUKJpnp3dOqtOlnSwqtrnGqdIzTgUQfJ0rBWtPLIUSM+iLitpfae6G7p7ml9O1UmuaWamvoK5Kl1V5t1mqBKfOEvMo80uAef3Z64wknpHdVnTXHYKQ1z6Z3hjc8XA7Ei9wCuDFm3DH1ApmTAvPv/TZZHJualKfKzE9UJtqRkWW1OvPuqCUMoAyVqJIASAMkkiMO+sPbU7ebDrlRoGm9mXhrCuWcLSqjLvtSVPWsclBtxzLixkKAX3YB8Pl9k7Wm/ajY2ya/ZOnTyqdN3DUZC3HHQrhBl3XSp9tXMeatplxBHoMYH9r97bEtEdP6df24DT2v7itYKpMPKlraQhPkFuybbqmkeUd6Qy6+6UKXhXElKODAB5xvPTXp7SVVC7FKyJ013FrWM5JG+5JFhb1Wt5uzZPBUiipntYLXJdxb61l02sdrj9MzuBsLQ5GhUrZrNbdm0e2Xun8rdlwzKuzGTLCXQTkMlPvvGMzQ6A4KSRnHLl90dYxQbLN3GxXWu+Kdamk+jlr6F6utNuqpcnNW/JS780EpPeJkpqXAC1hClFSAUkoPL0Rk4va97R06tS4b8vauU62LLpcqudnJ6cX3aGGUcyT8pHLA5qJCQM840vPeHQw4gKWmpXUt/wHEm58+62HLlRI+m8aWdsg7losB7+D9S7PCME179ujpZSK+9TrJ0Tva6qElwNt1GoVFinLnAT75qWwtaeWDhR5Z5xf1tG39aJ7wGqpS7OFXs3UCRZTMTtv1gtl8MZx30u62oofQD77GCk+bg9Y4uKdO8boqX47U07mx8k7Gw7E2NxdZo824dUTfF4ZQ5/Yb7+5XvwiyrezvPoeyu1bJuqu6fV2/mq1UXqeiXkZ9qXXK8DRdC1FwEHiAwAI9S2ua/03c9onaetdJtuftGn1Zc20mnzkwl11gtTDjBJWgcOMt8X3Y6d+W60Uba/wz4TjYHzK7JmL0rqg0jXgyDkdx71cHCMUr/an2izuvb2pnRq7/bZd4M2h7dmsSvcNuOOJR3/dcPEUjiJxF0+8jdbSNn+llK1RrNlVa+ZScrDVHRKSc2iWUgracc4ypwEHk2Y5k2TcRjnhppIyHzAFg/GB8lx48fpHxSTNeC1l7/MLq7OEWq7Qd0tH3baPuavUm06jYtMFXnKSZSdmkTC0ql0NrU8XWxw8HC7kg4xwdYsmZ7Xezbv1xGiejGhV8avTkxVzR6TU5GsSjDFWUFAKmUhQPdsDhcJKj9bCV554jFNk3Eppp6eOIl0BIf8A0beZ4/15LEuYqNkbJS8aZPk+vuWYOJVKKcYxFlG7jfZpFs9pVvtX/LVyvXzVWVTFPoNI4VPPNJ81bi3l4bQ0F5SlR5qweR8MbtO7du0JippaqG3a5m6aXAkiVuKWcmGx/CCkBBI6kA5PhHY4N02xvEYTPRU5e0eoF/dci/zLi12bsOp5PClks73HZZ9FEqOc4iEeBbc9ymlW6XT5OoWktZmJ6QQ8mWnJKcZLM5S5ggHuZhk8wSDlJ6GPfBgjKSSjqknqR4ExqNZRTU8xp52lrxyD2Xf088czPEidqb5hRhFlG9fenQdmFuaf3DW9Pq/qAmvVGapyGZGdalTKKZaQ6VqU6CFBQcxy9Eet7ZdeKbuV0TtHWim0Ccs6n1dU0lMlOzTbrksGXFIJUtACQDwKJJ5Dn6I7CbLtbFRNxGWMiBztId2Lr2t864gxSD4w6l1e20XPu8/mXvkIw01Ttl9KW9YHNLrX0mvG7qYqvt0CUrzFTlm2JxSnks9+llQ4+DiUVDn70J8TGYG4qii36DW686hyZYkZSYmlBBA71LSVLwCeQKggjPTnF+NZVxDD3RtrIyzxRdt+/H7VVQY3SVIcYXggfsv+pfqwjAmz27dgvsMzH0t9+oDiEOcPuhk/M4khWPefLHNlO3RsGZmZaWTtyv5DjjiUA+30ooJGQCpQ4Ry87p182Npf0hzE0XdTEd+W8efK6ZuecLLg0SjdZ34R4Vua1xkdtWit76zVO26hd0lRTLBVNlphDD8z3r6GfMWoFIwV+PWPFdke9eg71KJqBXaLYVY0/l6DOSsksT083MiZ75C1hYLQGMd2fX0jUIcu1klHJXxsJjYbE+u37V3f24p/jDaXV7bhcD03/Yr34Riq3W9qzpjth1aqGkA08uHUuuSEq0uqPU+qS8s3IzLiO8TLHjB4lhsoWT0HGkHnmMiOlOoUtqtpnYGpUlSpmhytdpUvVUyjzgcXKh1PEG1LTyUQMcx6YsxPLFdR07KqojLWP+SfNWUWJwVEz4InAuZyvRIor98Yjx+/y4EpwQDjPCfDI8fE/cjDJrD2x9laRaqaiaYTugN81qat+sTVIcnG63KtImS0sp4whSSUg4zgxLL2VcQxWR8WHRGRzBcgW2A77kKGKYvTUQa6peGh3CzMQjA8O3U0/OR9LhfmfD/jDJ8v/BGQrZTvNou9C1r9uWg2DW7DRQZ9inKZnJ1qaVNqcZU4FJU2AB7wx2uO9OsYw2mfV1sJZG21zcHm3kT5rrsPzXQ1Mghifd3kr14RiT1W7WzTPR7cRcmhV26Y3MzTqTXEUqfuJNTZLDDJShapnycILqkoDnvRzPDjxyPEKt26Gm0tc7klRtBL7qtpocU2ibfq0tLzc0gHHGGcKQ2eR5KWen8IY5lJ0qx+cNdDTEhzQ4Hbg2t39VVUZzw2Ilr5RccrO3CPF9AdfdN9ymmdJ1V0wqkxUqBMEsvNTDfcv0+aASVS8w3zKHEhQPIkEEEHngWK3N2pFp23uqmNrS9HLqn6s3dTFrmst1eXDAUtTae+U0U8XDl1Pm5zyjXKHKuI1M01PFCS+EEuHla37V2U+O0bI2S+IC1/B+n9iypQi3rc/uPszaxpHXdWbyZerLMs61K0+myzyG3qxNuKw2w2VcgVAKWVdEpQcxbtsp7Qe2959zagWxRdMbhsGZoFLlak6/O1JiaRN96+We7SlpIKSCniyciM0+Vq+ShfiIjPgsNi7sD/AOe3vR+OUrahtKXjxCSLe5ZDoREEDORkRRK8nlyjX12ymUog4GIpk5OYEk9YhBEhCEESEIQRIQhBEhCEESObIfrpn1q/JHCjmyH66Z9avyQUmcqi71d+2ihFd3q79tFCCikIQgiQhCCJCEIIo5I6EiKiCSDk5ilCCLkQiRKgAATE/WCJDxx4HI/FCIgEkYHEefL7hjII78KD7W3Wtx26nD9Ejb6pZCibdqOSfBKZzlhXgeSQM+qOx2D2g+x62tslqaZXZorV7rvuUtJqk1BC7Qkiifnu4UhSlTSyFcPEoZcxkEgg5HLrXbplP0R9vnEspQLdqScg45mbGMH5OIHofuR6xpDNdkSnbfpydWpbbqb+Ta8sLgKJNz25XO92O94VIbCu/wA8WFA9eH1x9X4dHT/wYw01UU0hDj/Jkgc97dl4pXmX7d1ngvY0aRbWPp+dW/8AYraR3nVddLs1vk5ZVP03o9Em6IpwvJV5ZOTKmihhCc5KW0NAqUodFpxk8UbOHnelQX6VcyD8saoHY91m6ZDeb7T2jNVQWhP0Oqu1dorUpBk2uFTDy05wpxK1ICVHpxLHgcbX+CRjzUHpy6D1R5j1wilGN6nG4LBYH5Q9Cty6dua7DQWixDrHyPuWDntxLxqcjpPorYsquaRSatXpqpT7beeGZTLMgISrH8J1SunLGfljtPZubKNuV0bSLJ1C1M0ttPUG7rr8pm56eqjZdcYZTNOsIaaXxJ7pPCxkKSOIlYjh9tppnVro0O021MpMlMztNtquuIqpSgq8mlZpsIDih0CA40lOTy84emPKez/7Srb3o1titbSXWep3RbN02yqYbl0ylKem01WTcfU+juVNkDveJ51PAeQSEnPLEbTSxV0uTKZmEhxeJPb0fK7c27Wsuorn0rcxTfH9IZp9nVx8xVg2kdLXte7UO3LKtCYnZej0fUY24hPHlTtNmFgeTqPUkIdSkkk5LYPWLyO3fdKLs2xNrBCEUa4CkdAAZmS4hj5MD7ozFnu2YVzd32ltC1GplHnmqfOXs5elRTjjVI09hYKS44OXGW0NJzy+qEgDkTGRjtyNO6pU9OtENVZSVVMU6i1Kco1TWhJUmWbmkIcQtSvsQpyWSgfKqN7q61lPm3DPHI8Xw/a/rEWAPqtboYZJMEqzEPY13Hu72Xq2xbs+tst07StMq/qRpdQ72vO7KZ7ZT9WnO8VMNJedUG25VSVp7pLbfdqAAPnZJyOUYl9kvl+gfaZWhp1Rp516ni7KlZT44smYknC60gr8CRwtq+2yYyIbLe1F27aW7XLJsLVmduqjX/aciaeJOXpTswmqModUtlTLiSEpKkqQ2Urxw8PFkgxYV2fFBuTcX2iNI1ZapUyxTqdXJ6/aorhymntkuKYaWscsqW4hAP2RSSOUdVhVJisDMZ+2+oQEHRq4JubafTy9FOrnpJTQCjt4zbF2nm23Kuj7dkpXdm2BawPOotfzzx1mZXqfAc+Z9GYu/wBiWxfbRcW0HTCq6h6VWleF1XVSvbOrVSfZ45pPfPOBCWHOMd0ltISQR1OcxZ927YS3dm2AK96KPXQcDP8A8qlfDx9Xj0j1bZX2pe3TSra1p5YeqVWuel6h2jIuU809imPTAqyEOrWyplaMJAKXEhQUMJx8sdPJT4tPk2gGE6g8PdfTfjc9vcu0iNFFjtU6r06LC2r1CxybEZJ7SHtLNP7Ipc0oSktdlWtIqUcl+VKX20hWOXFhtGR06GNg3fZUNlqdPLWlN5MxSk0czrc9RpZHeqqbz6MKKJVLAL3CoEJcI8whRCsKwRr89ne3XNZu0as6/wBqSdLiazV7znycFMoyUvLSlSvQC+hHEfHlHbu1vdq6d8ky1fvtw9ZiKPRRJoQTkUzgy73WeQKnBMklODxFOTGw5my79tMzUsEshY5kLXv0/KJ7tHr/AKsurwbFTS4VJI1odd9m/i79z6K43cPuj7LXUTQe/LAsXSRi3LvVSXm7cnZKyBIuS1QwSwryhGHFN8QBy4pWUnBzzj8fsLarPI1R1/oKX8Uly25GecZUfN75E6W0Ejp7x94Zx0OPGO67gdU+yKou3a+ZXRixNHq5qfOUB+SoDUpbzqqpKTTrfC29NPOpHAUHBKypRyCR4R5x2GKk/Rq124iGk+5CWBPXh/4Qb9PX544ddTxDKldGyOVo1+yJST3+pSpZH/bun8V7C6xP3vZo45WZ/crZm1PTeXund7rXpBbl31miU9iXmp9dIan5lxpcw0y2BLuKDbq+J1HnqSVBIOOgEa7G/vcHtn3MV/Smj7YtHHbUuCXfmJefqCaPK0hVUL4bbZl0ttEJOCFkuuAKSHeR5RmY1G7SnYjdl66ibd9YOG4LBadRJTlUnqcZ6g1h9DiVrZJb+qKSy42ghzhKVKBxgp54dO0Xu3YFXpKwpPZ9bFsUu5pd556szdCpjkjTVynAOFtaFpSFr4gnzwkFKSoEkkR13SDC6mCsh+OxTCW12Pv96DS3bbjm/kuwz7UwywyfF3x6bi7be2XX3IPuss1M7bt7bSeysuOh1CpNPXzb1gTSZl2Wc4m5eYmnOFTbSweaWxNBKVA/YAjwjE12P+2rS7W7UDVW5tWLYp99U+2pCRRTpCoJ45czr7q+N1bZwFkBvzc5SMnIOYyZaFWHqTrT2SCdPbp9s528KvZ9VlaSJokzD0q1MLckUZPvyW2WUpV4p4fQYxJ9l9vAsHaVqNqhRtaBVqJa9ck5eWmZtiUVMLpM9LPLyJhhJCwlXGpOeRTw+OYYBTVb8JxWOjOqp8Q/I2cRfsp4nLS/H6KacWhDPwuAf/Nfu9rltv040H1i07qukttyNiUW5KO+7MyEgS2yxOMv+c4ynJCCpJaUUjklXnDBjMLq5es7qL2SlXvutu9/VqvpTTqhOLOVZcUiX4s+JPJPPrzMYQ+0t3WWlvC1qsCX0Tla3Xrbo9NFIkXHpZTLtYnn5jn3TJJUEec22kq5qIwYzk696fVDSrsrLs01qA46pQtL5ClTPLGXG0sBYI9Ocg/Kk84jmCKojwzBoa64qA/fX8u1xb5lHCfCfUV8lP8A9XLe3nbeywd9m9ui28ba5rVd/cBZ87dCKq1IJpipegMVNEotC3C6cOkd379GQCM4A54xHRdy1cs3fHu2o9O2naaTVlprUvK0aXYdk5enqmJlIUHJ19lshDaW0kk8J41BrxURHqPZmO7KG5vWFW8BrRyYZU1TxQBdzPfICgXA+GMIPCSO7JyfEc48f3/1ba9TtfqXVtlE5SaZbUlSWH5qZtsPMSTNXS84pC5IKwUKDYYBKRguDAyTHqDoqf8AhFUCKKVspjPtu/kr27enblaYS44TCZHMMWoWaNn/ADrbpvUaeW1o9VJfWeetj6HknQkyddfrKk+RvMIZCHA6F8uElPQ88BJHOMLFqbnexy0ooczYtr6XovakcS1PT8/ZblSdnSonCu/mR3wSMgJKeEABPWOzdrnN6nTeybbzM1duab8oqtOXdqElSUiZNPC5cOen+uSevVR9MW3bH7w7K6gbeKSncXR9MpnWNuZmVVg3LSHZ2amiFq7vyJISUlHAE4bSRheeKPEssZYiGEyV1SZZXOktphJAG53Nvd5L0LFcXca6OjboaA35TxsRbce9WO6OXBYtP7Q3Ty4dC0VSl6cnUiWcttuYQUOsyDq+ANuJJJGEKdHCSeQAjbHvXabtr1DuquXhfeiOnN1XXUHAqbqM7IccxNFICUkrJGSAlIHLOAAOgjUq08uKwrq7QWzbn0uttiytOJ7UqTmaFS22AwiQklTKe7bS0OScAZ4R0zG6w/jvZg8vfK8flMdp1srJoamifC5zHOib3s622xI5t5ri9PI4JKaoZIA6xd6geRHktNrZPpxYV9doTbund32tRLhsN2uXIwqkzjJcllNtNzZaQUdQElCCM/BEbLWoWn+j+0vQ7XvVXRfS2z9O7glLSnnfKKZKd0t1TbX1HjOeaUuqQvHyH0mNdnYAop7T61uI4PujugD5T3U7+aNpfXXT5eq+imqmmrJSmardAn6ayVHCQ+tlQaCj6O8CIx1hxCVmMUUc73CJ0bNQJ2O/f6OVbkOiYaGeRgaZGuduB2sNlqM7EdR9rGnmqN0ahbu6JV74Q1JBdHljSvbJh6oOvK7+YdZUeFRSDhPHkclHGcR6D2herGyvWx2ybt2y2lMWfdyVPSlxSzNuppUnPyZSChamkYbK0rCk5SASFoKslMdK2OXvtz0e1jvO0t5mklAuigzDJpjrtWpPli7XqTDh4itjHeJaX7xZHveSoyc6kbkOxss2YtqVtnb3pRqp5XNMNzT9Fs8dzTJTiAXMKLxT3ikk/WUZJGVZj0bMFU+mxhtfDTTSENFiz+S02G1uLefqLrUMMY2agdA+eJhc4/Kvr58+yyOdnBf9c1O2WaC3PcszNTtZaknqO++8srW+JOadl0LWrxUpDHM+JjXX7PbTyx9Vd+EtaOotp0e87SmFXA65T59rvWXCgLUhXBkHrz5n5Yz5av7utq+ybQux3LEpFPptv16jz1YsSj2zSj5BUVqKXCsuAcLKCuZbcUV8zxKwBGGHsYLJqt07uq7fjzTztNoVtVCamnznCZmbcbQ2MnwVlzHpCTGgZRdNFh+L4sxhhjebN7G51bD3avqW0405nxqhogRI5nPcELpna+6T6baP6+2ZbemFj29YlBmbIROPydMYLbTkwZuZSXVDJHNICevgPRGffW/CuzovwqAUfoUJHP8A6iiMJvbkrB3NWKtJyn3AM88f/Pk583Tp1jNpraf/ANXPfnNKj9ClIwFAkESKOWBFOZHukwfBJHlxcXXJJ53vt5q3AwxldiDBYBo4AsNxf/ktb/s+t7Vt7KLm1MuC5LIq16s1+lykg03K1FqUMspp5aytSnEkKB7wjEZsdEu2b266qXhS7OvG1bt0hdqL6JeVqNRmGJmQDp5BEw+35zAJGA5wEZ5ZEYp+yv1M2raZ3FrW/ulqGnNMp83TqW1RTcVP8pC3UvzHfhkFtfCQkt5PLkoR5T2kV67X9RtcKJUdqshRV297SNStXfociqWk5+olxeCwyQFOK7tbTZUAOIjAHECY3rNWU6DGcdlpKmmeJHNH34/J2F7+S1TAMaq8Pw6OSGdu7vkdzus6XbPBJ2R1BRGSbuoR5+jimCPE+vrGLXs9O0a0r2g6Q3Tp7fli6i3PVJ+4HKu3MUpMupoNlptvDneuA8fm8sRfr2lsjcdK7MDTWlXmXVXixNWcxU+M8SzNCXdS5k9SeIEEx4J2UG0fbbr/AKA3pdesOmFEvm45e6HZBl+bfeSpuXDDSg3hCh0UoqjTMtNwuDJ8320a+SBsxHsbEkFo2K2LFBWy5gYaItbMWA7/AFrGTuv19tjc7vAn9abRo9foNDqkzQJdqVqXAJhCpdthhZWG1KTjjaVjHhGwL2xl7Vi1dlc5RaPMPS/t/cFKpE3wKILsoUuOuN8vhFtserPpjBZvu0ssHRnfdXtOdMLZYtWzZN22nJWSlytTba3ZaVccOVZPNxaz1jPj2tul1b1M2XV9+3pKZqNQt6q0+4nWmUFa1SjSVtvlIHwUvJWT4BBju80vw4VWAvDSKbsCdxs22pcDBWVHg4k15vLbe3F+6s07IzaDoRqNoXder+qunds6h12fr0xSpU1dnvWZKRYbSMIQSEpU4oqVxc1BKeEYjHPutsekbO+0FelNJZZ63KLRK7RLio8slxeZAOoZfXLJJPFwAqdbGSSUYBJi7/sue0H0Q276QXRpPrbUq7bDKK0/W6PUZenuTcvMtPtgvS/1PCkuBQPCehBA5ERZzq1eMxv47QSUqmm1Fq6KXcdcpdNpbL7BS63TJZDTK5paeqAG21uqz73iwTmOzwumxiPMGJT4gXfEzGbF3yCe2ntwuuqpKJ2HUjKcD4wCOPlDfus1fbXqSdnlvutjuwb9o6hgYxmWmz4euMEuxfXav7TteNMtV6wxPSumNaW9Q6wtP1uZkVOpQ6Un42XcLbxHoB9IjO121yEt7ObebQCUJvyjpT6hLTYB/EecY/tum1CZ3V9mDcNLtCmy01q1b981GrW2hTiEGbWUMh+TK18kocbOATyCkIjqch11JFlMtrReCWV8Z8hq21WXaZjpambGmup7eK1gd77dl5v2rW4Wf3Ga+VDTvT99Vf0205pjyph+SWFy780Q35XNjwLaONpoH0hwDkYu27B/i8m3LpWQSHKOnCTkJIDwIz49B9zEeb2fsfu7bR2e+9PUbWSgCg6q1iiNU2TklPIdXT6Y3PSiicoyAXV4PDkkJbTn32I9I7B4FMpuUSoEHjo+PmeH5RFmP11E7J9XRYWdUFO5jA78Y7En0396rwlk78cgqar5b2k2O1rXHzrYTBIII5EHI+Qxrt9uToWkv6T7iaZJpKHUuWlXlJ5Ejm9KLX8nnTCM9STjpGxHFsu8XQ+X3EbbdWdK0obVWZ2nGYpKsA91UWfqsuoZ96oqSEfauKjwHpxmA4ZjMFST7F7OHF2nYhen5swkVmHyxEb2uPQhYg9at5a7l7IexXhWVr1DuTudO6iUnKwuUwJtavEhTDLAJ68T/oj3LsSNDjZeh1ya3VOS7usXjVky9PUv3zdMlHFJBSfBLjynVcuRCWz8sa01pyN8agTtl6K0qZqTq5+vFNNpnMolqhM90wpaUnBCsIaHPHvfkMb3+lWnND0h02sTTC20NM0agUuWpTHAnCVhpASpXqUpJV6jHsHVKKDBMIOG0+/xl/iHbfSCCB9Y+haDkwy4jXCslA0wt0j3kWutQLaRqhZugu/yiX1qlUTatpSFy1uXqM0porFNDiJhpLiwOeApaAT4Zi/3teN123rXfSbTK19ItVLZv6vydzuVCcZkC4Uy7SpZxHecZAGQpwch6Yv13I9k1t83Cag1PU+Xr16aXXVUnjM1X2nLSpWoTKvfvql1+8dUQOJQPCok8oxJdoh2emlmzfSjT28rKvXUS7rjqlfNLmVVRcsGUs+Trc4kIbbSUqykcyT9zx2TL+YcBxrG6Gta94rGN0htvYPsuvfddbX4PimHUE0TmtMJN735uQePmWYjsgMjYxpYR5ivbitch9ifbJzOD6Ccn7sa7u3DSG19cO0At7TG75Vc/aNRvWrvVSVQst+Vy8uZmZLKlJ58KywGyE4Ue868o2Iux/Ck7F9Lkkp4hWKyMJ8B7ZOY/Fgxrg6Na1U7btvjpus9YlpqcolHvKp+2DcukKd8ldcflnVISffqCJlxQTyyUJ5xwsmwTfH8bZTbSEO0gGxB9r9iljzY20dAZd4w4X93lZZe+1p2f6E6f7cqPqjpdpnaWn10USuylPWujsGXTOSz2Ww24gKIWQ4ptQPJQAwfGPQOyE1In6BsN1Zq8y55c1alarc7ItKWQENIkGZtLYPRP1UPHl4knxMWzdp12hehe4LQ2j6PaJ1q4bpn5ysStTq0y/S3ZNuQYaSShvhcOVOd4UHAxjh6mLuOyJ0rnJ7Yfe1MrbLkhJXxWK0iUWtBTxybko1I94M9RxtzB4unInpjPSYjTVUGTYm4yHajKLazc2vvz25XaUc0MmPudR28PQfk+dtlgv2h6m7e5TcNVNX94ctVr6oJTNVVqVTTjPoqNWedSoLmGc+e2B3x4OnnJz0EXJdoXrXsT10s+1altwsqas7VGQnu4nBKWqmkylQpq21JV3iG8IK0LLRSQM4KwokGPBNr1U0e24boLksvePpJSLzs2VVNUCqytRpfly6LNJcSpE6lgjzkYSsBIGSl3iB5RlU1Q3H9jRYlHlJ+0tvmkGrtWedaQafQrUCEy6CscS3X3whCeBOV93zUpQ4Qesb9j9THHi0FbFTzzEMbYxm0ZAHBHHznlanhkTpKOaGWaOMlxvr+V6WPPNldt2Vt1fRk2J0C1r7lW7ipchOVOz32Jw8QnKeClSWnM5HCETIa+TCcRhU1VoN29lVvikLh0/qPtvZSkKqlOli+FLqNCfc7t2QmUdUuI5pCldS20oeJjYmomq21Pb9tTqGvGlNOs60tAPJF16VaocmmUZn3nQEBCWf2S4tttsoPNJSrwQI109temV+dphvNr+oOqqXnLTamBXLr4SSxKyCPNlqUz4BKwA0PhIDq40XIVV4lTieJVIMdAQ7Wx343YAcA38rra8zw/eaKkgOqr2s4cf6svOrz1PtOt9pXV9XpOeeNizGpLFwpecYUlaZI929xqR77vEoSpJHiRHpczOXh2sG/Myk3WJm2LGfW8qUQt0BVFtqWIUoMtH3804FJUQOXG4rPJAj8vUeUlJDtcLgkJaVl/a9nWCVYZYbbCWkspeaASB0KcFKfRjAjtm+rQ28ez73eULWjRxa6LZtSqS7itd1KFd1JTCHFeU05zwUjz1eaeS23cY8yPVW1FO34tHT+xUyUtonO3/7o/pHbdaWDM6OV8haYBN7QG3tDkn09FtaWZaFq6f2tbtiWXSJC3LVpUmzKSEgwn6nKsI5JRz9970+d1UQsnmcxqe9o1KyFydqBXaW4ymq096r2dTJhlwEofSWJJpbaseniPLPifTGwvau+fQ2r7XKLusuCrTtBsBRl5WsNS8sudmKZUFuJaclFNt+d5riwATy4FJXz4o1cqdrrp/qnv7RuI1cqkxbunExfHuimi3KqmnGZSWWFyzKWkjiKvqDCeeCPGPH+jODYjTVlZVVEb9Ucb2nzL7ja/nst7z/XUjqamiicLOcOeA3zt6LJj2x23rQ/RfSjSGr6V6W2Xp/VZy6JuVnHqZKJZdmG0y2Qgq4zkA88Y6xfz2UFRbpOwGwKo6jv2Zabrs6pv3vehuZcV4/Ikj7p9MYte1U3r7f90+m2lls6NXbXLkrFNuOZn51uYpj8kkMrliApKnBjrkEDxzF8HZC696UXjt7oO2GTr1Qc1Lp0nWKnVJPyBaWW6e9OJRxB4ngUR5Q0eFPPmYux7Dq92TYfjzXlzZbu1X2bv+xcfDKumGPyCBzdJjFtPcrBnopqnozce7ys61bwpWu3fZUxU6pW5+URJKmlVCeLivJm3mkkcTSchKkg8PmoGMExd1v81+7P/XbTCnK2/wBjP2VrJTagwZSZkrSbpUvOSpyl5l0s8KM/W1oJSSOAjPMxa7phJ6cbT951es/dhpNSr+08pk/UKPVqdUKcmaSyw44oy86w0eTwSktqGDlaOMjmmMsOpm4rsZbKtQ1y0dBNHNWq4tKSzSKPaJQ6okjPeuPBCWQlJV1JzjAySI9GzHUGDEaaso6aaQaQYzGR4dhyLevdavhUb5aKaCeWOPc/LFnfTyriOxU1Aq14bUXLdqj81MItW73qLIqd983KONsTbbY/gp8pUAOg6DEa+m1jXy29s+7yW1kuykVuvUClVWtB+VpwQX1h1x1vKQtSR1Ijbn2lfS4T+l1AvHa3atn2jpnX5xFTW1R5ESaHZwcDThmWx0mUBpDaknoEDGeKNU7YxpbYOsm+ei6d6oWxK3ZZc9VK+qckZkqS26UF5SMlJCuSsHkY0zIdZRVFTjdTOwsjLbuZex5O2217hd5meifHDQMY4OIPsuG7fnVzfaF9pNpVu90Vt7TOyrC1CtmuSdxylZW/VkSwaW03LzDRbT3a1HiPfJ5xlB7FUITs0lAg5SLwqmDjHQpxFm3atbPdtWge2+0rx0c0noVi3TMXdI05ybl3nlrLC5WZWpOFKIA4m0HMXkdissL2aSygeEm8KqrCjkgEpI9frEddml+FyZI/9GRPbH43Djvcb3XZYJHWx5kJxNzS8NPHl2WGLb5MMynazUibmnm5aUZ1RrrzrqzhLSQicKlKJ5AAAkn0COt769eLu3ra8aj3hY7D9T0fsWmPimrBIl2Kc2+htc6vPjMPOICfEpLfoOLXNwNWn6RuS14qtJnpmSnRd1aQl5lzgWltyYebKAR8JDq0H0gxmkpu01G27slNfbjuOmpl9VrzpMhVaoHEHvZGS8qZ8jk/SkhC+8UnwWtQ+xj1XMMkFDUUuJTe1NKyKKMd7FwJd6EA2/8ANaBh8c9VT1VIz+TZqc4+7j9C/V7BVrFC3ThQQczdASQOYIDM8R+WLEu0VSf1Te+kpCyVV+3E+anJyJSSxwjxPyHwi/HsGSn2j3ShRxmcoGPlHdT3MRjl7U+ampLf/rbPyDz8vNsTFHeYdbJCm3BTpUpUCPlSMeg9cRr2BxmTPtfBvYsN/MbN5Pzcrvsafoy7TvFiA64t86ui7U/cFcu6rcTSNrWjin67bFpvzKppMu7huerCGVuTLxPQsy7QUjJ+G58IY6l2H7iXt1F3vhIw5Ysyr0+aX2iAfzeEXNdmPtVetnb1rfuvv2UXN3dc1sVmUt0zYJdZpymHO/myT0VMOgkHxQj0OGLX+w2HBufudPCUgWG+nODjPfMgcz6cj54jUTU8WXsRwvDxeOna1rjf5T99R+kKcEMzsTpK6qI1SOuB5A8La2HQRh37brA2k2mSeHF9SRGBz5ys3nHoz6YzEHlzVgY6xh37bvhXtGtZIyVe7mRHT0y03j58GPnfpawOzBSt83Nt9IXqecX2w2ckdj+heQ9kzto2/at7U5u7tT9H7Avm403XUpQTtTkkvOpZDUuQ2VBQJAJJAAGMmMXu7yybS067SG5bKsS3aZalqSN2UFEpT5NrumZcKbklEJR4AlRP3T6YzbdimtA2ZVAlaR/x0qyuvgWZY5x90Rhy35YHaj30o54RdtAOQM8u5kcmPdsq1k8ma8Sgc5xY1r7DtyPX1XmWM0UMeDUMwaA4ubuOd9/qWaztowfpLLkGcg3dSD93yjr64sZ7HLaforqrprqlqzqtYFs6hVRFdRRqa3WGO+ZkWm5dtbikNEgcSlrTlas47rl1i+btoMK2WXJw80m7aRj1eUGMZXZU789Gtsllak6X601Os2zIztWbr1JqMtILmmXFltKHWnEtnKVfU2sE55JXyHLOuZbbiE2SJG4cXeJ4pFm7OIuOAF2mIyQDH431hAZp5PHfn6Farv8AdJLV2w74anQNLZQWrbrK6Hc1OlGFrCKSp9SXFNtEniSkLZUAFEkBfLGIzhdsbNuVLY8xPlDYVMXJQpgADl56uLkPAc4wUbtdYJLetvZ902mNMq01SavPUa3bebeli2/OsMrS0lZa58HEXXlcOScFOSIzsdsnLCn7IhJocSoS1z0NgKBwFhDnCCPvekbHinxiGswJlT/1hobqv8q2ocrrcO0upsRfCW+GQdNuCbHj6Vjs2j7r2Np3Znao1uizTI1Prl8z9JtZnkT5WqTluOZ4T1DTZUrJ5FZQM8zGGu9LSuy2qbSKzdcrNSzlxUc12RcfUS7Oyi1uJRMLJ5/VFIWoZ58ifGLlNmO3m5t2euFiaMCZqIsGTeeq1bWg4RTacFN+UKQOiHHgltpJ8Sc/YxdN20FHpVC3NW9b9uyDFMosnp/TZKRlGUgNy7CO9S22n1JAGPDHrj0TDvAw7MMlBSgunn1yP33sANI929/ValUsnrMNZUvsI2aWgee+5+lbVenACdOtO0pxwi3aUBjoB5EzHcueQoDmCSPkJGCfm5eqOjabuD6HOnfBgo9z1Kx/I2Y5l6XjbOnlq16+r3rshbNp0uVcnZ+emnQ21KsIGVOLUfAcunPn0j4Vnhe+pc1nNz+lfSjC1sLXHiw/Qsfu4Ca2EbGpli/L/wBBrbcq171SdeM1I2uxVFuTgCVvHD6uBlJDgOG+BJMa/l/0ezN8++CTpe1WwmdK7VrcxJsoS40zTwz3XD38+WEKKELCAVpabPMpBAJjMvM9oP2aG6anSkhuFtumNmkzj66dLXtb65psJWQO/l3GgoAuBtslHv0/ZRgu3aXToRUdz0lXtjdJqVq28z5CKaqnS7kuHK2HDh2nsqwpKCpTISAMqIdI4UkCPqDpjQVcJkbUMlZVFjgZHbx8eR/avGc3TwSeGYnMdBcWa3+U+c8rcR1tnNIKXpJeP0fJy1pTSZVOVL1tVbWkyi2SOAAg8ys9E8PncZTw8yCMLtrbouxs0xtRGnFA0mTddAb4mlz87ZTk7Mz/ADxxrm5oCYJPEOY4OnIen9Ltu13+nQXbizPpfZoy608bhaZCgyqpeRNBkLJ8O8VM936cq6848U2a312TNu7bLPd1zt3TGd1iaZcVcDdxUJ6en52YK1lJlcApUyU8HAElIyPTmNQyvldseC/bKTxZfEkIDIjsC3a599vrC7vFcZL64UsYYxrWixeLm1twrGNntYtekdo3pTUdIlz9M09fvqYZoaZgKStVLdS8hpK0k5yUKbzxZPmjOcRkE7d2Vd90+2mdMupMr5BVpfvR0QoPtk4+UD8UY7drNdtS6u0c0tuewrebtWxqhqKqcpFMaa7tNOk1rdU0yED3nCkgcPhjEbXe5ba9pPuusH6H2q1Mnn5VuYM5TqjIPJam6VN8PD3zDhBCSU4SsEFKkpTkExuueswQ4TmOgrpmnQ2KzvxhcWs7zIuuky1hJrsHqaeMg3ft5beSsC2adoBtIs3aLojaN76zW9ad4UG25ejVKlzbbiJluYazxBLYSQtCuWFA4jE12R7qHt+9uuNFDrRpVwlC0jCSgthQKR4A5EZLZHsNtApJ112p6y6wz9PSrjQyyJJgjHwlKZWCPUgRjQ7IlhuU35W5KoOWmKPcLSCrrwJTwg48Dgc+QB9EMJ+0r8Nxapwd73GRpL7iwAN9lmrZiEdXRtrWhrWEWtvtsrue3fVi6ttDi+JX9Y1T/G+rteMeb7jd17thdnBtG2vWJPd5fN2WJIP14yiz3kpSCpaQwCOYXMOYHLn3aHPhDPovbxKIufbVwFYc8gquOHmo4ebPmp+yPL8kW9dk5tiqG4HWtjWW/W36ppvp+iTblvKR3jc5Um0pEpLAKGAzLjheKeoSGQRzjk5aio2ZVocTrheKnc5wHZzrkNHp5+9U4tNUvx2oo4CPElaBcdm2F1aLtds2vaeb5tCLGuqn+1Vx0vUKlSc/KnH9bPpmE8bZx4g8j8o+SMzHbp6iVilabaG6XSD0wxTa3WJ2pVBCVFPlHkrSEtIyPseKaUr0ZSD1EY5Zk57X5ZURk62oUeJWT+v+eT4nmOfyxk+7b/SKt3botppqzQpCaqDdo1aYZqoaBUpiTnG0JS6fgoS5LoHEeQLg8OcTzBiTZcyYPVV4sXxlxv8AJ3F/08Lj4VCG4JWRQAlrXEbc7Fftdm/sT25VXalY+ompOmNq6jXrdsq5UpibrDPf9xKuOKSyyyniAaHA2M8I41ZJBBjJBt92w6NbX7drds6O2gm3JSpTq52fecWp6YmVqzwocdXhRbQFFCGxySkc/OJJw69n/wBp/oDpVtstfSHWuq3JatyWs29JSTktTXpxiqSYcK2w2G+aHUhZRwK5LI6gRkX29doloBuEsHUy96XNVG0nbTk5uq1mkVBtInfaxpKlicaQg4cbKEk+YeJDnmKPQx5Bn/CMyGsrH1LZPCL+5JYWn5Gnst8yxVYR4UAYWiTTv23WInt2VKOsmhbgU2XU2lOlRKsHAnXRjJ5fP6IuQ3FbYtvNt9l/Pap0PRywqVqMmxqJOoq7ElwzYmFuyvG4FhZyohRBOOeT6TGLPtHNzlt7ztwtBrGksrWZy05Gks2xRHZqVUy7Uph2YWpTiWTlSeJ6YISgkqwnPTpn43420uy+zL1Ls1Yy5S7Po9NWMcw40/JpWMeniSqPRayKsw2gwWie8skLgS0OsSC4cj9S1SDwaqqxGZrQ5oGxI8ubFWadg63xWpuPa5ZVVKSDjnzUwrP5YxlbltS7M1O7Re+rl19m6zN6TSd5KplRYlGy861R5MhsS7aQQcL7ohWMHziRz5xk17CFZbtXckvmlaarSSMgjn3KyP8ANPzRjl3aWhT9s/aLXLWtT9PZW/NM37oF1IpM7Ld61XqRMHiWAFYSSkuPJwM5UhIIjZsILTm/EWNB8QsGkHZ3yRe3rxZdZXuccAppI/kh2/lbbkeSu03W7luzG1i0EuixNNdNZiytSJaTDtr1Cn2U3T3ZKbbKeBDryMKcbUAoHvSo88k5GY9V7Cm/61P2/uD0sm3Hl2/TnabX5JoqJRKuTPesuoQD04jLJUfSY7ZXNeuxPpFmLuiR0f0ZuaoCW42qExZShUHXSMht1LiQ2jnhJcK+Ec+UX27FK9tH1G04n9WtsGlllaVzs621TrmkJGnIlZ6SmGgXBLzQT74DvFLSoeaQrKehjzfMOKsgy3LS/E5wx7tnybgOvva+62bCqR0uMR1LJ4yANmt2Om3fte91ri7l73p+mnaeat6iVSVnJ+nUTVM1aYYYI7x5DLjSyE5IHF5uBnlF8u8btYtE9x+3DVrRi0dN9U6JW7hl2GZWZqSJQMNrROMPnvSh0q5pYVjHpEWZa6W7Qbx7VjUC1bmkGqrbtS1dRJT8u4SETLDjrSVIJHgeIRlj7QXYttM0g2h646i6a6LW5bV5UuTlXKdOyz76ltqNQlWyQCojm2pY5emPQMUmwSOTCG4nFI6YtZoLTsPkfK8x+pazhtPiJirTRENju7WHc8rzTsIlk2puSUlSsCpUrhOf/UO4P4hFge/MH9VFucpQVLVdtr8h1WeCR5fL4CL++wiA9ym5JCAv/lKlABQwT9QdH3fCMZvafTsxT9/etVQkJh2UnJecpb7LrZ4VtOIkZZSVJPwgQkg+nEX4FDJJnmvjjNiYwAew+So1zvDyzTvJBYHX9dirn+1D3BXLuo3GSO2jR9UxXrPs56acmBKryipVRltapyZPgWZZttxCSfHvfEjP5XYbefum1G5JLS9OpwpxzStJqEgcjPgeLofRFxfZybU3rQ2ta+7pb6lVTN5XXaFck6D5QMuS9N8ndLkxxHn3kw4nmfskIT1zk279hqCd1GopAJ/+DqcPMYP/AChIfmji11bSxZcxPDaAXZTNa0kcOe7d5+kLkUkM78YpauoIDpHamg9m2K5HbmLP0y+nHnq4jYjPFjqB5ZNYPo64juvaB7nKpcWjO1/ZXpeqaqVcqFr209crMkoOuOPLlWRJ01IHVRX9WWnxAbEdP7cRJXuc0xbSCparHlgE/CPl01jHy5GPnjvHY3bZZ3UrUuobstSGpmsUmhzIp9vuTx4hP1TgSlb5J+xlmghtJ6g8PimFCKSlyzh+LV3tNpGu0N7F3a6w908mLz0dLYGQ3cfId1Zh2bdGn7a7QbRy26m03L1SnVqpU+aQ2riSl9lmYacAV9kAttQz44BjcnQcISevKNQbY4D+qh23xFZHu4uTKiOv1Wd556D3w+cRt4p96kfJHm3X98j8Spny/KdE0/ST9HuW2dLaZrKORrezyPo7qx7tMHB9IruJVhOE0qXUcjlynGDGFnsdds2k2tt1az3pq1Z1Ivxi32ZCSpklVGi5LNvzJdUt5TYIDhSiXSMK5DiUesZo+0sAOxncMkp4gaVLgjGc/wBeMcowLdlXvM0v2sXdqrRdYZyoUe1boYkZhipS0uZnySdllOABxCTxJbUl9R4hkcQAI5x2uQoa6bJtbHh1zJruLcnZvHmVxczyQR4/Tmqto073HqV+P2tmgGnOguv9AVpbb9OtG1a/byKoumygIYlJptwodU0kklKFJLR4egjKxv61muWj9l3p/W5ebmZet3lSLZpE7MoUc8L8k3NTIyOfn9y8k+nj55jDp2lu5+zt2+v1DrOlbdYqNmUmjs0CnPzEmth2pPreypSWVZUlCiptCUq844PhiM22+/b9dNxdmrbti02nzE/d1kUagVJ6WZbUpxSpOURLzI4Bz4ghb68dcJGMxsGLt8KDBW4nfxg72g7c27arrq8GIfPiD6D+SLTa3F7dlih7PrXLYboTZVx1HcLZc3e+rVSn1MsrmbWbqzMlTEITwNMpdy2FKWHVKXjISAn5Itf3Wai6DP7kZLWDZ5KVizbVR7X1luW9r1SKKbVm3FLJlmskpQoIaWE5AH1QAYwIuj7PDWHYBR7LuKxN2+lemk3coqBnqTctZovl7c3KOISDKOuNhSmyhQWpAKcHj54i96R167Hqv6z2jpRQtu2lFTpFUJlE3Y5aiWqbLzilANS5C8OrSvIHeAcKF4B5ZMbBiVd8RxieobR1Dy4HUb/ei221vcOF0WHUfxjDoaeSoiabjb8K/qfO6752xFwv3Nsa0pugNFtdVuah1FaU/wDNh6mzT2FDpnicGB06Ax4b2SGzPQfVfQ27dXdXNO6DqNWZuuzNGkm6mFuNSMoyyzxcKAtI41rcdys5OEgDHIxfH2rOlLt3bHLolLRpUslm0pmnVyXlJZkKTLSUsrune6SkYwiXdKuHJBCIxqdlx2gGiO3HSS7tINb6rWLYYTWXqxSKjLyLk2zMNuNNpdl1FBHCpKkZQTyWHCMgiNAwSSsrMlSRYQHF4muWt+WBflbZicNPDmBjq0jT4YG/F1Z5utsGlbM9/KpLSNt+kW/R65RrgoksHFKEq24Wl9wlR87g4w+nBJPDyOYyq9uTqRVaPpRolptTZiblqXclcnKjPFv/AJ5uTSz3SVjoU95NpXg+Kc9ecYrdWrqme0C7QViY04pdVapdwV2mU2loeaImJamy/dJVMutDm2kBDrhB6BXUxlx7bzSar3dopppqvQqc7PSNo1t9M+lslSZWSng2gPKKejaXZZsFR5DIJwOcblicvh4xg7a8gTBvtarE39V0lNCXUWIOor+ETtbj/wAlZ3sx3H9mvoroPQrZ1W04evTVeoIemblnahZqKkFrWpRSww87xcLaU923lHCSfO+WLMLE1J09037QCzdSduHt5S9KUXnKqpMvMMrZfZp013aJmVWhRJS2e9mGQlROUBKuoEXt7JdaezCc0Rt61dzukukdvar0jjlZ2rVm3C+mvICld28mZRnL3CUBaSOoMXY6BaudlXrDuEY0i07256bUSvoLb9t16YtlEq1WZ5A7wtywBLrLqODiSXPfkYGDFNbiLMOnxCb4nUPa4OBJN49zZpF+3kAsUlA6qZTRtmjFrEAbOuOQT67L8bt2mg1pNoShSDwIumcbKfggSZ+f3v44t42T9qfo7tn24WJoxd+nOplduClTM+4/M0xEr3Cw9NuvpAK3Eq6LGfkEXBdukpxWkWgakqbSo3PNueYcYV5Isnkc4GVZGfRHM7OfY/tY1o2i6Y3/AKm6P2/dN5T71Ubmp6YemG1ud1UH2kcSUqAA4UJEdJQy4U3JsD8WjfI3xDYNPB35Xa1Da5+PPdQOa1+ne/l/rusSWm2pFK1g7S/TbVGhyU9TaTX9V6dVGJeZ4e+ZS5MI5L4VEAxmt7bQA7U7NJxn3byeCfD+t3/zn54w6UCzrc0/7VS07Ls+kN0O06XrBISkhKN8RRKsJmGwlCSeeBnxJjMT22CgdqVmIThSje0mQBzyPJ3z+QEx32atH8IsH+KXEWhmx557LgYCJBg9eHkX9q/9nssPFtbwJ3SXs9mtutkTk3J3rdtzVyZrc4hJHkFGKZZCm0K8XHyhSSU80Nhw8iRnMR2Tuy+maPaaUzcFdzNPqup93U9LkgttYdFEpCxxtttqGQHneSlqHTCE+kGwvb7s/Y3VdmNNzVsyTCtY7avGvVG3Tgd5UG+6lS/IK8eF5LYKT4LQgZwomO69kJvOmLSuBW0fVGfmJWizk0tVozE4Sj2tnVZLtNWpXvUrWlS0J+wcSUcuOK87MNXg9dBhFxIyZ5mb+G5tgQfd2t5bXVWWHthr6STELFrhaI/gjbfbzWVTfjUdk7Wn9uy+8ueoho/lonKRLILi6k6+n3yZdLH1YsqSML6JPQmMWe4zdB2XGomg9+2DZGj5od5e00w3bc3KWV5C5K1NCf61KppOFlJWEcQWVZBOYtu7W5+sfT4PIvo1mZsdFJoHte23lJXTO7QZwS6fAl3ynmPs8Z5xdTr7ql2RlJ26X3K6KWDpDX9TZ63pmnUBEpbrvtnT5xxrgbmJh5afMW2SlaipRUVJVgYjpMAysKKhoJD40xmIcAx1ms3Gx8jbldni2OuqKiobaNgaCDfk+RHzrqXYVVaoMao6/wBCl5t00x+gyM1wKzhTzUwpKFgdAT3vX5B6I2TSMFQ6DJ5RrP8AYXebrFrmCrANrS2OZx+uhyB6fcEbMKhzPLEef9cG6MwzNYNrfVp/Stt6b6jhTXSbkHnsQsE3bqYGmW3InhSRc9UOfR/WbHPMWxzu7RWhHZWaNaV2jVnJPVG9G6xKcTKsOUukiccEw/8AIp3Pco9PG54pMXNdusR9DHbsgEKULlqpICuY/rNj5oxr9m1tkqW6bXi3370RN1fSay2GqhUUvAliYw4TLSCSfepcc4lKT8FDquqhn1nJVJSHKVPW1wPg08jpLHfUQTYW95WhYxUTNx6SOk2c8Btz2aeVaRaNlXLp7r1pXbN2U1yh1pFbt6dXKLP1RhuYXLzLQXy5K7p9olPVJKsnkI3hNTzjTzUZfEARQagArPQeTO+MapG91Kh2pdzlDaQr3Y2vjIwg4l5ADCRyA5e86YSmM5XaF72tNNulgXtptOOVuc1iuC2Jr2hkWJXLaUP8cv370xnCAgqWSnh6COv6nQVWKVGEmBhMsrdVuQLlrvmsCuVkuoiw+KsY5wsy4HrsR+tYRux90q011f18vG29U7Ht+/qDL2Uqal5SpS3ftMu+VyqQ4E8sHCiAc9CfSY6D2kGnti6Xb0K/Z2n1qUOzLVYl6I+3TpFvgZQpbSCrhQCQOIkk8znMXkdhdYc65qTrlqO2woUaQt+Ut5twpPCp96ZRMcIJ8UIlBy9CwfGLZu1fON/F2HPmpk6Gkn5Qwgn8QJjbabEJH5zqYGEuYyDg7+0A0cXWvvo448ChnY0NcZOSO2/7Fnn7U9AXsV16S4AM+1fED0z7Zy3X1Rh57OvclQ9rG07d5qlOol5u4PbalyNvySz/AMpVN2Wmksp9PAn64oDwSemYzDdqetB2K68KUQU/8Fq5eI9spfp6ehjVU266O3xuN1SsnQe15qel5OqVHyqbVxEy9Pabb+rzqk9PqbOUjwPGE+OI1TpfhcFblqpFYSIWS3J4BDbEj3kCy73ONZNDi8JhF3ubpB94I/Wuh33TL8npel6qXyqennLydqVSYn5hziXVVtzARMP+lSVOLxk9SFEdI3UtnoxtU27csH3HUvP8QmMBvbLWHbGmFybVtO7MpbNKtaiWRPU6QYbHNplE21w8XpWeZUfFRUrxMZ8tnoI2q7dweos6lg/J9QTHA6vYr8ey7QVDG2jLnaR5AEgXXMyFh/xbFaiF7rv0gk+vkrj0lQIIJBByPkPTMagFbt6g3d2rNSta5aVT69b8/rEuVnZKZbC2ZllU/hTa0EjiBBxjPjiNv8DKjj/fkT+QH5o1GZcY7XdknKQNbkdeXSoj84jX+h4+915B3ET/ANS7PqMwWpWne72jf1WVjtJNrG3LTHZ3qheOn2imndnXTJTFKRLT8jIhDzKVTrSVALJIGQcH5OWTHm/YXj/4L9wpPM+6Km8/H9aPReF2rKSdiesKAMq8ooxxnw8vZH5Ys+7C/wDsW7hCcgm4qcOfL/5I9/vmJUddUTZEqp5nEu8Qc7/ikbXVNVFFBmOPwmht2dgsXu7a0W9Qe0o1UsJ59UtL1vUGSpTjgUUlKHUSySc+GOIn/wCzGZ3fvsa20Wvs+1Yr2n2k9q2TctoUoVSm1CntKbmnAy4hK23nSpXelaVFJ4+uAU45xhR3mXdMaf8AaL6xX1JNd/O0a+5WqMt4GVqZal14GehwkkfKIyi71+1A266sbV7+0+0oqF01i+rukfa32tepbjApTSlpU8XXVEglIQEjhB4ifDEeh5lpMZmkwg0BeYw1hOk/1b6vRa3QzUUXx5tUWh1yBq779l1/sLLhmzKbjLSDwVT2pikVBCDnCSUuNKUkH3vGEoJ9MWO6oJUO1wmVLAJOrlLIGfHvJXn+TnF+nYZWfUmrZ3AX+9LrZo87UafS5V/gKUzCm23HHUoPiEd42PuiMTO+ipVCj749xdUplQcplXl7sU9LzDa+FTBDLXnpV9iRgHl6I7HBacVOb8Spojs+Mh2n8b2VRXSyRYJRyPA2eDb03/arme0b1/uDeNuGrOnWmAdrmmFhSdSUwWz9QmXGBx1CfUenCkoSynP2KQR79WfbOwpVnVjcW6Scm0KV164NQVHftqW1UaQdnfuR1xu+mvS+oN62ROPSaXkjvafQw3lpPCRnvHl/VlDxT3Y6JOfPewrUn6K+4nmnJtKlJHPxE+rI/GI6rGK6D+C9fQUA+8U+hlx3NwXE+dyfmsr6ClnZjFNV1dtUmo+6+wC2UlL4hj/ZFPA9EIR8iL3ZIQhBEhCEESEIQRIQhBEhCEESObIfrpn1q/JHCjmyH66Z9avyQUmcqi71d+2ihFd3q79tFCCikIQgiQhCCJCEIIkIQgiRVCxgDnFKEEXK4f4SfniQjiBGSPHkcH7h8PXFNKiVAE4EViB4HMYIB2IuEBVnG5/Yzodu5rNo17VtzUBFSoso9IyRotXTJN90453h7xKmnOJQPLPL7sWwDsYNmiSkCa11GDnldaBz+XEsDj5IyywjasOzvi9HC2npal7GN4AOwXSVOW6CZ/iTRBzvUK3HbztN0K2u0ir0vR+zU0aaqBT7YVGcmVTc7PhOSlLr6gDwJJPmJABzzi47JJzjgJ5+nH54QjoK2tmqZTPUPL3nkk3K7Skpo4GeHCNLfIcL86rUml3BSqhRK/TpKr0ecaUxNysy2HG3mlJIU0tCvNUgnngjlnPhGLm7exx2cXJW5mrUqR1FsmTdXxqptJrKUSbeTkhpDrTim+fPkpX3IyrwjssHzNiOHuLqKd0d+bHZcWvwekqmhtTEH28wrfdv+1zRDbFQJ+gaP2c3QvKuEz1QmHTMz9UUDyL8yrzvFXmpwgZ5JGTHsN3Wja1/W1W7NvSg0q5LUqLK5WdkJtkONTLKjkhaT4jAwRzGcjHUdhhHBqsTqZpfjEshMl76id/pXIho4o2eGxoDfLssTld7GXZxWKuuqSX0VrZk1L41U+TrqVsJGc8DanGlLQkeHnKPyxfnoLtx0d2z2o5Z+jloSts055/ymemFrU/N1N7GO8mXz5zi8Z6YQArzUgg59wh05jrHa4vnDFK6AU9VO57B2J2XCocCo6aQywxhrj3C1z+3eXi7NtJJcaCKLXySDwqTmZlcYI6Hln1fNHvOifZibWtw+23QDUW4KZd9nXnP2zKu1GYt6oiXZnXQSO8cYcQtsOEDmtATn0RfZut2N6RbwZ+yp/U+r3xS3KDLzcpJJo82hkLafU2pQc40q4iO6Tz5RcfpRpzQ9IdOrM0wtl+oTVv0Ont06Ucm1hbym0E44iAAffejwjfJeo5hy5S4bQSuZLG4k22Bvf8AatXjym2bFJ6uqYHxvAtccW4Xke2vZ/oXtQo9TpukNqzEpUZ/AqFVqU0ZuengM4Qt0gANJJKuBCU5OM5wMcvcdtH0J3U0Wm0rV+03qpPSHF7W1SRmTKz8hxEcYbfwocCsElCkqHPAx1i5WEeb/wAIK742a7xneKfwr7/MVt32ppvi/wAVDAI/K2yxcWX2QWzuz5ipzM3S9Qr3cfl3pZoVmtcbcp3gx3jbbbaUl1IxwqWFAEe9j3ja9sO0K2h3Fc91aRPahuVmrU5NMmVVmrom0hpLwcBASyjCsp6xefCOyxHO+MVcb4aipe5j9iCdiuLSZcoKdwfDC1pHkFYPrX2aW0fXKvT92VywJyzbsm3C9N1G15w05c0s9VON8KmionmSEAq6qKj08z057IPZzYNwSNxVCjXxqM/LOh5qTuCqpckVLBBBcYabR3mMfZEg+II5RlEhE4894wyH4tHUvEfkDt5KEmWMPfKJnQt1DvZUZaXYlGZWWlZdmTlGG0tMtMpCEspSOFIQkckhI6Acv9lhGvvZo7Vtw9yzl73NbNds69ZpRcnKjbc95H5a504nmVJW2pRA5qSEqJ6k4EX+wjqMJxysoJjPRSujceS02v712Fdh0FSzw52BwHmrEdvPZxbW9ttxyd62ja1Zum+ZcqMtVbinTOrkSRgql2+FLTavHi4CoY81Q6RdbqzplbOs2m966WXkqrm1q9JLkKh5FMdw+W1LSviacweA5RjofUekegwiWIY/XVdQKqqlc+QcOJuR7kpsOghjMUTQGnssS36i7s0wk+Ua5Z/wqbOB/JY9W0h7LHZ5o7d9KvilWldl4V6QeTMyCrlrJqDUo8kgpcSz3aEKUkjI4sj5PEZE4R28+fsakYYn1Ty09tS4UGW8PY/W2Fuq972XVL/sCy9VbPuGwdQbapd2WdVJfuZ2nzqStt3oQSQQoEEe+SQRyxgiMZ36jFs1TXjVEfRiRRivJpQuMFkpzkIKy13hbHThKunj4xlcOfDETpWQMEZjg4NmrEsOBbQTuiDuQ02v6+9cmtwKjnsZ4w63msc1I7KzaTb2rNF1htqkX/bVep1Ul6tI0+n1pDFNlXmlApS3L9wTwcuYUtRPPJjJCVkuKc8Son5zFMKGBzAiMcLFMarK3SauVz3NFgSbkD3rNFhVNTAtgYGg8gd1j/0l7NXbfozrZJa92c9qeL5l5udnECerwmJQuTKXEuks9yDjDznCOMcJweeMRf5wrwkcQHLCsjI8eo8R/uMRUhGMUxeqrZGy1Ty9zQACTewHFlbSUEEDDHAwNB3Nu6sg3D9njte3MV127r8tCqUS93QA9WrfnjIzb4SMJ7/zVNvrA5FxSOMjHnDEeN6a9kLs60/uCSuSp0S9NSZuWc75mVuKqh+SKwPNK5dDaOPB54Uoj5DGUOEdrT51xeGLwIql4Za1gdrLhTZfoZJPEdE2978Kz3czsc0K3YmwU6pS94yTFtsvy1MaoNQbkGUtOlviSpvuljkGkgY9Eeo6A7cNHtsdnP2Vo1aUrbFOeeE1NvrUX5moPAcIW+6rmohOU4GE+IAj3GEdfLj9c+mFG+VxiBvpvt9C5MeF0zJTMxgDj3srG9znZ7bfd216Uu+9WnNShW5OlijsilVtEq35OHXHAVJ7lRK8uq87PTlFy1z6S2ndukFS0Qqy64myZug+510tTQE0JTg7vk9w47zhCfP4fkj06ERkxurfHFC+QlkXyQTs33LIwymDnvDBd9r+tliTb7FfZg0kJRM67AAAZN1t5PynEr+ePZdFOzD2j6F3dTr6t2z7ju66ZJ1MxT37nqxqLdPeScodQyENtlaSSUlSVFKuYI6RkHhHcVOfMamjdDJVPLSLW1FcGDLOHRvEjYG6huDbgrwjcXt0063RabvaVaoLug2ouoytUJpc8JWZ79nj4QHSheEZcORjn8kfmbatsGmO1Gx6xp/pQu7VUCdqKqo+axUhOPqeKEp5OBCMJwn3uIuKhHSsxmqbS/EWyHwb30X9knzt5rsn0MDp/jTmAyfjd1YDrX2a+27X3WWp67X8/qiL7mvIe8FPrqZeTzKtIaZwyWFEDhaQVDi584v8UlC2FyzzTT8spvulMrSFJWgJKeFXgrKTzyADE0IVmM1dQxkc8hcI7Btz8kDgDyUqXDYIy50bAC7n196xh6n9kTs11IuWcuiToV76bTky4XJiXtuqiXlHFHqpLDjawgqzzCcJHgBFye2rZLt22ptT8zpHZSmLjm2gzNVuqTRm6i+3nPdB0pAbb8QlAAJ99xRdTEwURyBjs6vOWKz04pZqhzox2J29y4tPl2iilM8cYDj3svBdy22nTXdbp9L6X6quXR7lmaoxV0GkzqZR4vtNrQkcZQvzPqq8jx6w22batN9q2nk3pnpe7dDltu1F2qH23n/LH+/cxxkOhCMJ81Pm4j3zvPkicEEjmI6n7a1PxY0YefDJva+173XIbRQibxw0a7Wv6crzTWTSa0tdNL710hvg1hNoV6UElP8AtfMCXme7DiHR3bpSoIVxNI54PjHiu1rZZoztAbvRrSJ2+XRXlS66gazVEzgJZ4ggt8LTfAfPVnrnlF25A8DmIQpsVqYaZ1HG8iJ25bfYnzPqsPoYnStnc272iwPfdItJ3Ub0tFdo1Lp7uqFTqSLhqdOnpyi02WklumqKYAT3ZWBwoBW4gEk8gSfDEXbRZnuq2M6Pbv6tYdW1Sqd8SLtvy8zLSaKROolw4h9xC3AslCjz7pI5YjmZblw9lbGcTJEN97cnvsqMWbUugLaW2s7b7hYIuyO0lqet+8G59d7pkQ/T7Z8puB9zuh3KqzOLeDA4eg4A7NOgdPNR4FJO1QBgADpHiug+3nSbbXYrWnmkNsIt2gd+ZuYUt1T0xUZghIU/MvK851w8CU8+QSAAB1j2uNg6iZx+3OJGqhuIgA1o9B+vzXWZUwD7X0giksXkkny3SLaNz20/SrdvaluWdqw5d7dJpdS9tJX2nqKZNYeLamyVqLbnEkJWrzcczFy8I0yirZqaUTwOLXg3BGxHI/Wu8qqSOaMxSC7SvGtvOglhbaNMqBpDpmbhVaFOmpmaZNVnEzMwFvvl5fE6EIBHEpWBjPhGp9tF09s3VbtEJLTvUWhSVy2XVa/c0rPycwfNdR5LPKHNJzlJTxJPgoCNycHmg88pUFD5D6ox2aRdmboHovrxT9wlq17UibvKWn52ool5ydaXKF2ZbeQ6CgIBx/XC8c+UeoZGz7Fh8Ve6oefHnYbOHNzfk/OtRzRl11S+mbEBoY4XHay8ppfYv7NqdcbVbmmtVqtINvF5NJm6+lUtn4CyloLUjwwFJ5csnrGU+3rdoVpUSlW3a9Jkbdt6Rl0SsjIybYQzKMIQlKWkpPoCccXj1IOY/Z9EI8/xfMmIYi1ra2Zz2tFgCdvoWyUODU1KXGmYGl3JCs43IbDtte6eeZruqNlzTN4Ns9wmu0ab8iqCmxnhQ46EqS6lOeRWkqHPnjAi26yexu2a2lXJCu1eR1H1DMuoKbka1WQqTcwejrbTbaljpnCk5xzyMiMrEI7Kjz1jNPTmlhqntjItpB2suPUZboJZfHkiaX+dt1abuI2Y6O7lrTsuwL3evi3bFoDvf06kW1UW6ZJ8YRwILjSWV8QQniCUghIyTjJMdo207WdIdp9j1KwdI6bWpWmz04uoT05UZtMzOzr5SEpLrwSniShI4UJAAGVH7KLioR1b8frnU/xR8rjFe+kna/uXL+1VMJvjDWAP8wsfdc7NHbXcO4Ke3L1JeqP0SZi5G7pcSxXkNySZ1CkqHAx5PlLRKACjjzjnmLkNw+3XTHdDp9M6bas0yfnaKqban2ZmnzIl5qRmUH67LOFK+7UQeE8iCkqHjke6Qib8xVznxyOlcXRfIN/k/wBXyWBhFIGvYIxZ5uduSe6wMb1dmGlm0jYfrrIaS1fU9+kVqr289OU+s1hM/Lpfbn2+F1psMoKHMYQVgnKQkEebmLb+za7PLQLdfoddeourStUmLik7pmKPLimVtMk0ZdErLOAqbLKyV8TzmVcs4HXHLZum5OTn2FS09Jyc9LkpV3b7SXEZBBB4VAg4IinIU2nUtgy1Lp8jTZcnjLcuyltBVgDPCkAdEgenlG9QdWMRiwmWjY5wle/WZL7k+v61rNTkmmfWNqpLFjW6Q0jb1PvWImvdjDs2p9DrlTbm9b+9lpF+ZQHLrRwlaElSf/kw8QARkcoxwdhwiZTuovtb7EwjOns0DlBAz5fIcs9CcA/KcExtRjhyMp+6Ovq9UfiSNu0GmOB6m0OjU97gDZWxKttEpyk9UgHqhB9HKK6fqlXHDqqgrXOl8ZtgSb2930qc2TqRtVFV0dmBm9gNz/yVte5DZTt13VJlJzVmyXZi5mGu6YrtLmDI1NpHggvpB7xA5cKXArg5gYBIi0q1Oxj2aUCsy1UrDOqV6yrbocEjVK6PJnAPsXUtNoUtPyBSc+nEZY+fjzMI1TDs5YrS04pYJ3NjHABNh7vJd5U5eoJ5TPNC1zjvuO6/Gti3LcsqjUe3bRoNKtugU5tDUjIyLCJdiXbTghCUITgDOeYGeeTz62K6K9mhtp0C1gkNcLBc1RdveVmJuZZTUa8l+UK3yrvMtBgHHnnAzyjIHCOupMcradsjIJXNEvy7H5XPPnyuTPhVLJoL4wdHG3Ct23NbX9Mt2NgSGm2qz11i3Zaps1VpVHnUybwfbbdbAUsoXlvDyspxzwI/Q247dNPNrOnSNL9LPdEq1xUJipf8LzqZt9LzpHFhxLbfmDHJMe8wjBxmrNL8S8Q+FcnTfa57+9TGHQeKZ9A1nv8AqWNj9Sj2lO6vua01GR1Jrd0Lr6rkclJ2uhdOmJsvqe4XGAyFKZ4ln6mVkYEXr616RWhr3pheWkV+KribRrrIl6gadMiXmlJS4hYKXSlQSSWwfenhBKflj1CEciqzFWzyMllkJMfybnjjjy4UIcLpY2vaxgAfs4DuPVWm7WdmOjez9m+ZfSNd7uNXC/KP1BNZqqZzhUwl0NhkpZa4B/XDgI6HkY8d1z7L/bFuH1XufWTUdWqjl21dUuqdbp9fRLSq+6ZQ0lKWu4JQClsA4Uc9YyKQicWaMRjqHVbJnCRw0udc3cPU90kwqidA2nMY0N4Fl1N2yreVY7uncrT2qTaiqUuiolZMBtMvJql+4DSMjCeBGAk4PMZxFoW2Ts7tvO0y9J2/dKXdSnLgmKYqkOisVxM4wqXUpKjhAZRheUDzovphHFhxqrjZJGyQhsltQvsbefmrZqGlke2RzBdvHoqhWOEgdfSRmLddy22TTTddp/J6a6qOXYzbUvVG6qz7UVASswl1tC20ZcKFggpdUfe8ouGhHEo6ySnlbNCbObwfJcmobHKwskF2nkLwDbftt052sacuaX6YKuVy2l1KYqyvbaf8se791KArDgQ35v1JPLH3Yt41R7NDbZq9rhU9wV3van/RAnKjK1R4SlcQ1J9+wltLeGO4JCMNJyniOYyDQjsIMxV0UzqiOVwe69yDub2vf6Fwn4ZSuiZAWDSwgj0ssVnbLKW5sorilBSnV3TSHDzHi+T8nyiMfPZvbHtv27fa1c89qrQaw3dFPvKcl5WtUmc8mm25cysqSwpXCsON+dnChlOTwlMZ3dyu3Wxt02l03pJqHPXDT7benZefW5S3ktP94yoqRhSkqGAo56R+Ntd2taf7S7Equn+nNSueqUecqrtYdXVX0OOB9xtDasFCU8uFsDEehYPn4UeWnUNM4tqA/UCDutZrcsCoxhs9Q0OgtYg/69V5Bts7N7bBtgutu/rKt+v3LfjaVIlqrcE6JtyQB6mWQlCENqPispUr0KEe+bi9uWnW6HTRelWp7l0JthU9LVJftVPCUfLzJPD9VKF4BySeXzdY94hHn1VmKtmqm1kkrnSNAs4ncW9VsVPhlIyE08cQay/AGytT2u7MdD9ocldclpDT7lD1beZdqM9WKh5ZNOBsYShLgQjhbGAoIxji5x53uW7OjbvuuvpjUPVV/U1FxppTdIUaRW0ybCmUcQCg33KzxkLWScjJwPli/CEZZmSvbVfHhM7xrW1X3tttf5gsuwilMIg8MaAb2svz6RS5Wh0ikUSRL3kMlKMSTHeK4lhpptLaApX2SuFAyeWTzwImqtLptdpk/Rq1TqbVqRNsqYmpObZDrEw2RgpcbUClaSB0IjnQjpzI4v133XYkAi1tli31E7H3ZhfVWm6zTLcvbTmYeWVqYt+sFqWB8SGHUOBGfQhSUj0R6lt27NjattruSUvWz7VrNy3vLHjk6tcM4J5yQXggql2wlDbascgopURnIIi/aEbRNnvGpIPi0lU8staxPZdHHlrD2S+MyFof523XQtTtMLC1msis6c6nWvTbts2otoEzJzJUQhafeqQvPGhSTkhaSFAnI8Qca0j2MOzWUr6Ks8nVuoUoOd6qkv3F/WzgzngcKWgtSR0wFDIzlWDgZZoRw8HzXieHxuhoah0bHctB29dvXuuTiGDUlU8SVEYcR5hY7LV7LvapY+tFL12tKQ1EoN2yFYVW5CQl60gUuUdOcMty3c5SykHCUcZwOWYyKK5qURjqegwPmiEI4eJ41V1r2vq5XSFosC4328lyKHD6emaW08YaCb2AUjjYdbcaUpaEqSUkp6gEY5fLziwTQTs2duG3HVhjWXTt3U9d3tNTbTaKlXhNS/DM/Xct9yg+rzjjn1i/6ERpcWqYI5IYXlrJBZwBsCPVJ6GGV7ZJGglvF1Z9uj2P6JbvZuzp7V16/UTFDafZkvaWqpkgpLjiVHjy05xe8SRyGCD1zHrmg+gunO23TKi6UaVU6ckLXkXHphK5x4PzU1MOLKlvPPYHEsnA6AcOB4R7LCJy41Vvpm0TpD4LeG39n6FXFhdOyV04YNbu/f3D0WP93s1dtzu4cbm1u6pnUk3KLqUn3QJ8iE4He9wGO5yUcR96V+AEX4VikUm4KbO0euU2TrdJm5dyWnZWbbS4zMtODhcbWhWQpCk+bwqzjJMfoQhWY3V1BaZpC7QLNueB5Dyt2U6XD4IdQhaGh3IHdYqL67G/ZreFemK7TKfqLYCXXO9ckKHWQ3JpVnP1Jp5twt+HIKIH2KUjlFyumGxLbTo5prqBplYFjTFIk7opM1Ra5V1zXfVaoS7zSkKBm1JynHGTwhPDyHI4i8KEdrV53xieFtPNUvcxpuAT9H0dlwYsuUDHue2Ftz6foWP3QjsyNpW3y9qbqFaNq3Rcd2yKuOmztw1UT6qa5ggOst902gLxkZIJGeRHjdhrZo9Zuv8ApXeGj9/prDVpV1hMtUPa2aDEwlsOJcHdulKsK4m088c8mPUoR1tbj9ZUztqZ5C57bWJJNrcWXMgwynijMMbAGnkeatS2t7NtHdoUjeFP0lcvZUvXpiXmaiKzVEzpK20FIDZDTfDyUecdv1/2w6J7nbYl7Y1msmTuVmXKlSU404pmepqle+VLzA85J5DzTlB8QY9+hEX47WuqzXmV3jk3139ri1r+WyMw2nbF4AYNHlbZYjZDsV9nknUxOzU/rNV5FKuJMi/cCENrx0Q4pDIUUnocEH5RGTTTPSzTvRqz6ZYOl1o0WybPkkkS8lItBHnHqpSjlSlHllSion0nMd+hHKxrNWJYk0Mr53SNHAcdh7guJh+XqGlv4ETRf0VgFZ7NLbPXNwM1uVnHNVE6ku3Gi51BuvJRJeWJUFJHcBnPd5SPN4oup1w0bs7cHpbeOj2oaq2LRrrLbFQXTpoS8yUofQ+ktOFC+Dz2Wx06Ex6uAD1OIgSkH3wimfMVfK+OSaZznRW0En5NrWt5cLlx4XSsa5rIwA7n196tS2t7N9HtoFPu+m6ROXs7L119h6f9u6omdKC0CE92Q03w9THjWtnZe7X9f9Vrk1k1DOqLt2VYy651EhcIl5ZwttpQAlksq4QUtpBwvnz6RkPK8HGMxJxKPjE2ZlxBtQ6rEzvEdyb7n/Vlg4HSGFkBjGhu4HZdSqNk23P2HPaZsyKaVZztGXQUSsmA0JeTMv3AQ1yITwowlPI8ISOsWj7Zez32/bSb5q2oOkbmpLtdnaM5RHk1qtom2RLqdae81IYQQvjYb84qOBnkc5F8cI4sGM1cUL4I5CGyfKAPyvf5rkPwumdI2V7AXM4J7e5WP7m+z70B3aXlSr61Ze1G9vZKmJpDHtRWkybJl0uLdSVoLTmXAp1R4+XQfcue0m0uszRLT2z9MNPKc5S7UocqmWkm3ld66ohRUVvOcu8WtRKlHA998kehQhVYzVzU7KWSRxjbwL7fQjMMpmSOnawBx5Nlj/007NbbdpPrhLbgbVf1Udv5ipTtTaE9XUPyhemVLU5xM9yDgFw4BUeXjGQD5oQjGJ4tU1jxJUvLiBYXN7DyUaSjigBELQ0E32Vi/aX/ANotuKIUUKFJYII8D5Wxg/L6own9lrtM0T3Y2LuKoGr1vT827IVGjuU2o0+cXKT1OKm5oLDLgyOBXACULSpOcHGQCNkXW3SG2NetK7x0hvOYqsra9cl0S045IuBt9KEuJc8xRBAOUDw6R4vtQ2XaVbPJW+JPTGq3jVGrgclHZ41eZQ8oLYS4lBQUpTgYdORHouXs/R4fl+ahhkLKkv1NI27NHPzLVMUy86qxeGplAMLRYj6V4/oR2Wm1PQS9adqHR6JdN7XXIO+U0xy4Z9MyxTn/AI1phKEpLnTzlcQykEAYjI2ocYCFkLb5EhXPJxg5+Fyynzs8jiEI0DF8crK6TxauQufYC9/nWzUOHU9MwsgYGtJOw96xpau9k3s+1YuOoXUm27r05q004XphFtVPyWVecUSVK8mWhaUKJP2BSPQBHcdAOzS2p7eLjl70tq0q3eF5sK45Wo3NPCeVJL+MZbCEISvkMKUFFJwQYv8AIR2UueMYfAaY1L9B7XK4f8HaHxBIIm3G/CozLDc2y/LzaWptlwKQ6laeJL6FDzkrSrkQenD0I68oxd6i9j9s5vy45646dR7905cmXC49J0Gs93J5UckpZdQ5wnJPRWOfIARlKhHX4LmKvw55koZnRl3Nja/vXKrsJpakATxh1ladtr2S7edqKJ6Z0mtObZuOaaMvM1mpzapufeazngDpAS2gnmUtpRk9cxdBVqRTK5TKhRqxTZCrUmal1y8zKTLSXGpltSeFSHEHzVJKfNKSMEdMHnH6MI4tditTVVHxqpkL5Bw4m5HuVtPQxQsEUTQ1vkOD71iqvjsc9m92VyardEkNR9O+9KiuTola4ZQZOcNtuoUtsegBeAOWIuR25bD9te1ucmK5phZs3MXi6gtqr1bmfbCfSg4yhtxQSlpOCofU0JUR75SovDyPSIpleQRiO5rM7YvUU/xWeoe6PyJ937O64VNlnDo5DMyBodzeytn3R7SNIt3Vv2vberPuvbpdHnXp+SFIqKZRferb7s96pTS+NPCekd50G0SsfbjpfbWkWm67hctGlOPuypqs2JqZUXHVuq7x0JTxDiWccuQj1vn4kRGOqkxmrfSiidIfCBuG32B8/eucMNp2zmoDBrPdWAv9mvtvd3BS25lTuqCtS2rjaupCBXkCRE82sLSCx3GS3xJHLij3ncrtk0y3V2FT9ONUl3Wm25WqJqzXtRPpk3u/SgoT55bXhPCpWU4i4WEcibMdfJNHUSyuc+MANJO7QOLeS47MHpWxviawBr+fnXgm3HbfpztZ03Olulr10G2DU5irZqk6mZfD73dcZ40ttgp+opwkp5ZPOLXNTeyt2napanXDq5VJXVK17vqU6Ko/7QV9ElLtzmUkvtN9wotuFSe9JB5uEmMj0IU+ZK+Kd9THM4SSfKN9zfz80kwelcxsToxpb8kdh6jyKtb1+2caFbnLVt22dZaDVrlnqUwmXka6mdDVWZASlKlGYSgBRWU8ShwcJUSQBFrdl9j9s5tJ+rzM7TL+vN+alX5Vs1irB1Mj3jSm+9ZbQ2lHfpC8pcUDggEDMZSIRy8PzlitLCKanqHNj3Ngdrk3uqZ8vUMsniyRNLrW4596st2xbDNCtpVw3NdGlDuortVrEmiRnRW60idQppLocBSAwghZOfOz6BF6IzjJPM8z8nyRGEdPiWJ1FZN8YrHmSTzdueLLn0dHHTxiKEWaO3ZWv7oNouku7uh2hQNXHb0akaHOTE/Imi1MSSw682htfeEtr40hLacD0kx2Lbjtn0p2q2K/p9pFTqtK0V+fdqM2/UJoTE5OvL4U5eeCEhSUoSEpSBywI9+hF4xyt+LCj8V3hAk6b7b+iqOGwGoNSWgvItdWAaldmxtw1Y1xnNwV2vaoI1AmJ6RqLpka8liU76VDSW+FnuCQOFlOfO9Mdq3K7B9BN197W9furf0Ql1um09NOYRSa0mVYU2HFOeegtLKlZWRni5/JF6sSqVw45ZjlxZqxFhY5szgWN0tNzsNuPoC4z8CpHMcwxizuV5bo/orppoJY0jptpNakjaNpsFSy22pTi5h0jCnXnFkrccIyOJROPDAwBapr12b23HcXqxPay6iHU5F4TLUq06mm18S0sEsJAbSlvuVcsJGeY4ucX9958kSE5JMUU2Ya6Gd9THK4SP5dfc8d/mXIlwumfE2CSMFjeARt3/avJtctGbO3CaYXRpHqA5WxadY7jy32umUyz5DTqXE926UL4POQnI4Y8P2ybE9AdpVYui4tJ5C7Jq4atKIkZidrtSTOussIXxhpgpaR3aVK4VK5c+ACLyIRGDH62OndSMkIicdRbfa/uWZMNgfO2oc0FzeFZnug2I6FbuK/alxasuageW0WnzNNkhSKumSBZdd7whwFlziVnGFZGAOnOLm9PrGoemdi2fp5bJn/AHO0OnMUuS8qeDrxZbGE94sJTxKx44juMIomxapkp2UskhMbL2F9hc3UocPgjldOxoDnclCDlJSeFYzg+A9Y8fR92LAkdm1txRuEG5dDuqQ1G90gukINwDyITodLmAx3OSjJ6FfhF/sIzQYtUUoeIHlusWNu48krMPhqABM29uPSxuvIdddEbK3E6X3FpFqK7XfclVFS65z2tmRLPlTTocRwOlC+EZSMjh5+mPPtsG0bSfaRRLtt7SVy8TT61NNTk6azUkTawttsoSEqDSOFGFHliLn4HBBBAIPI58RAY1VNgdSiQ+E6xLb7G1u3zLIw2B0wmLRqAsCtQ3X+lUq4e1ZuOhVynytVodQ1SpUrNSkwkKbmmVeSJUhaTyKVcQByDyOeoBGZSrdjXs4qVyvVpmW1Uo1KU4V+1MpXwmXQMk8LZUypaUZKh74qGSOLpj1O5uzV0IuvcPMbl6jcGo7d/O1+XuNbLU40JMzTRb4PMLeeH6kjIz4RkLJHPJHUkeonP5SY9azd1PkkhpGYVI6PQwB9jbi37FouEZNjElQ+vjbIXOu244uey6NprplYukFk0PTzTW2qVaFoU5ru5WTlEkJSrllaiokrWcc1qJJ+YRY7qJ2XO1jU/Ve5NYrva1Rnbqq9YRWqhLIuBKJB98FBKTLhnzmz3YSpJUeIExkXUrn5p5RISScmPK8PzBXU0z6iCVzZH8kHc3W71GFUsgDHxggcBdGvvTy2dQ7AufTOuMz0laVWpy6VMt090MusypbDYSysghBSlISCByHhFt+2DYvobtHrt3XFpKu/11KuU+Xps97c1gTqAy06Xk8CQ03wK41EFXPIA9PK8iEVQYxVRwyU8chDJN3C+xO3P0KctDC+RsrmDU3hIQhHWrlpCEIIkIQgiQhCCJCEIIkIQgiRzZD9dM+tX5I4Uc2Q/XTPrV+SCkzlUXerv20UIru9XftooQUUhCEESEIQRIQhBEhCEESEIQRIiCQciIQgirJUVZziJo4/EU8weE+k8x83jFXvAh5DL4LLx5BCuTij6AjPWGknhFPCCzw8fIeafOUeQTE5ThJVhYTyzkc//KGkjlFJCIgZhzKOPhwgeOQMj0gwRQhAH5CB6D1iVRCOAuLDKVDzeIDz/Vkj8WYeGTuEU0IioKQopWhTah9iQcj54mA5caQeEdRw5x85EACEUkImX5pAWAn0Z5Z/LEpCgMlOEdeoHL1xIvJ5Ru3CqN+MVIoBRHTzR6D1+7EHHe7SguOBoK97nA4/Vkj8WYj4Zds1FyIRISUHhcQttY6pUCCPnwYnha2xRIQMSKUGkqdey02nqVYCfuqOAIaCeEU8InWgoCCUkJUOJKsHhWPSFdD9yIJbcXkoQ4sfwUE4hYjYopYRV7l7HJpf8WqJCAASeJI9BHPP+yHhORSwgTjB8cgD5T6PXEf+dLASoTQ6tdVj5CjOc+qFkuoQiAIPiCR1I6fN4RMASpCBzUv3uIaSdgs67cqXB9JioFnIzjESJX3jimUJS++kZUhrmpA9JQDxY+4IhkEZwVD0A4zDQRypMIdwuQFAnAMRjjFSEJDriwhnOAv3qSfQFE8z6cRU41pKQ4hSOJPEnI5LHwknxHywWHAXVcJz6SScAekw4FgqCkjA5Hr5p/2xbxuk18p22nQfUTWWfk26rM0iUSafIqXwCdnnVhphtSvBHeLSVY58CV4xiNY60KZ2i3aPXJX6vQLnu+s0Bh9SJlblWXSaFTHFDzWEMpODjphKXF/CJMei5Q6evxOmfWzzNhp2Gxe7s7yWp47mllHK2ljYZJHC9hyFt7rw2oJUDxHAAz1PiPkx1PyRCMCuy7svtxe3ncdp/rHqZeen07R6UJpU1JSdQm5iZUpcupHIrabHUo+aM9A6J5n/AGmNfzTg9NRTiCkmEzfNvmufguJTVMeuoiLHeSmhEDwpe8lWtHlQwQnjSlXPoCkmJyhSSpKw4HQcKCk8PCfRiNedG8C5C7tSwhCIWTuogpKcgpJwepwB6z4AdT8kSZ89SPsgcFORxD5SOoHhn0qEdG1XW43pRqfMtFTXDb1SSl5s8IbWZVfMqOMHzU+PhGtN2JdertS3W3jKVOs1uoyibAnyGXptbqePy6QAUErUcnmRyGecbpgOSnV+G1WI69IhaDbzv/5LWsUzK2mrIqXTfxL/AFW/atpTxhExyMgtqQfl5H5oJQtZIQhSzjwzgfKcRpZBBt/rhbObhSwiKkqSSFJKD6D+XnEyWnVYKWVLB9AVk+rEYWNRUkS8P8JXzxPnOAG1cR5Dn/vziJBGQpPCQM56Z+bMEEjeFAEg5ETcZ9AgW3QkHhVknAwjOfxxKMrVwpTn5fRGW88XVjmiyrIUkjzjgxHl4dI4ylttgB5xpgH3pdUG+L1Enn9wRUIcaCQoLSCMjiSRkekZ6xZoe067WVYJCqwikkvZwE8Z9JGBj54nUvhSVLbWnB4cnl93EVrAFhZTQidA4iUpyog45JBz+OJM5OMDi+SMIkIgtaW2w46e6aJ5LIwDjqMkgRMQcpPCUBQ4k/KPk9MTAd2Rptx3UIROU5GQFlPPoOf/AJxIFBSQUIJSfen0xAIEhESlSM94ggg45Hp8hESnmcAKSodfQPXEmtJNgijCByhC3V4aZScFawAkn0ZJAz+OJlIWg8K21tqwDhXXEZcxw+ULIpYQHynETqwhzuVYamMZLS/rmPTwZ4gPuRDQTwikhEVYb7wLUkKTyPLOfV8sThp0+8Tx+nAJI+Q46QAIKxZU4RU7p7kgtLyTywjmf9v4okKVJJSoFKhyIPUQAtsFnvfuoQiYJJ7wpOUoGVHGTj0xIgpeKvJ3GpgJ9/3agsp9fCSE/di0xvtchFGEQ5nGOfq8fVFXu3EjiUhakkcvNAx8p5xUipwgoEAkJXxJ5EAg5+5EShSOSu9B9PCMfd5wRQhEQhzAJQSD0wRk/nhwqUeFIUVeAAyT9yCwQCoQiYocSlCltKSFcwrnj1c4ggKWsNtoU44RkJAyT9yCxpChCKpZfOSlpZHQ/UzyP3IkUhwY7xJb9Bxgfd55gmkKWEIQTSEhCEYIWQ0JCEIk02OocoQCLdkhCERAtwspCEIyiQhCCJCEIIkIQgiQhCCJCEIIkIQgiQhCCJCEIIkIFQT1xEinEg8sQRTw5ePSKPGTzB5Q4lHxgpMG6rKUgA8JJMUuM+gRJCCs0hTFRVjOIkIz4kRGEE0hIQhBVlxukIQgsaikIQghJSEIQWEh64QiYkIFgnayQhCKwLcIkIQjKJCIE4BMUys+AxBZHKqEgdTEhXz5YxFMkq6kwgpvahySTkwhCCgDZIQhBYJSEIQRIQhBEhCEESEIQRIRIVgEjnEnGr0wRTr6D1xSiJUT1MQgiQhCCJCEIIkIQgiQhCCJCHTmYlUsYOMZgOboQiiQMiKKiVYyceqIlRPUxCMMGkEN7pfcHyUAMeJMRhCMrJJJuUhCEFhIQhBEhCEESEIQRIQhBEhCEESEIQRI5sh+umfWr8kcKObIfrpn1q/JBSZyqLvV37aKEV3erv20UIKKQhCCJCEIIkIQgiQhCCJCEIIkCcAknkOfrxzx+KERBA6gnJA9fifxAxg278LIcBueFh77VPfFee3Kl2npFpDV27c1Jr0q9UZ6rp4S/R6cham0dwFApS84oKHeEEoSkkA5EYpbW2LdoPqTp4xr1TZ27Z1c3KiqSMtM3fMN1qoy5SVBbbKlhQ4gQUIWpKljBGOLEdn7ZETiN5TMzUg4aQqz6K6wFNkhbY7wPYHjlR5+jPyGNomwXqdOWLYr1HLLtLdokguTDXMdx5M3wcOOoCcYMfSE+NjLGXaKaihY6We5e5wvxwAPNeStwt2LYpUsqpDpita23KtS2J2luYszb5IyO6C85q47wfQZmnSk43309RZPg81iamM/VXByXhWVNDCSVnMatOk26TVTRXXm3dUEXre1wydIrbkxOUucrE1MMzkkXFpfZcbW4pJCm+8SnlxBRSR0zG7Y8CmWmFFK0pS2vJ4TywkmNI/bloWvcVrtXdJZKYckK1N064JylOZ832wl5d19jj/glbQSf4KjHM6RV8Fa7E6uuYzSbE2HA3Dv0qrqBTyRtpoaUnUDt79rXW4FqPuKsLT/AG9VjciKizVLFboaK3TXAfOqS3UpMsyMf846tbbWBy99Gp7tw1r1X1F3oaH3JdOoN6zk1W9Q6ZNT0uKtMplHA9OoUtkS/HwBsZUng4eHGOWI/LpurGver2mOkuwSTkX3GJK8nmpWVcUvv++WtKGpN5I59zLOqmXSB71JBHvRHa7D03pmjnaU6b6V0iZfnafbuqVJpLbzpyp/upllKnFegrVlZ+2x4RuGUcjUeDUtXBJZ0z43FvBtHsGn5/NdBjeZpsQqIHbiMODXf1xytkHtA91sxtL0Hm7tt5qSnNRaxOe0tutTLZcabfUlSlzDiBzUhpCSoJ+yWW0+MYI9I9oO+ne3a87r9N6wqlJOdmXVSMzctyzjT1VU0sgql25ZJbaSF/UwtSUoUeIjpmLxu3cZnlUDbLMN96KWifr6XvgpWW5PgB8CSAvA9ceG7Z9Ge1PurQrTmt6C62W9QdIHpNaaHJKulqXMqyl1aVNqbUwooUFheUlR9calkelZh2WY6+mfHFPI4gvkFwACRpA9bLvMxzPrMXNLK17mMaNIjNncC9/nX7ewnd9rxoPuTk9oO5Ct12s0aaqottKKvMmZmbeq2eFngmFEqVLPEtoIUT9cbWCE8WLoe22uO4rc0j0Rft64bht1925Jpt5cjPPSq3ECUWQlZbUkqAI6HkDFpbHZk9oFcet9t606l1XTS57lFap9TqVRdutBmJpMutsggBlPGpKGgkJGMjAJAi5/t0Sg6SaGqRwln3VThThIwU+SLxy9WOUWzjCJs1UFRRFji+4fptpDrG9h2F+L+ijE6tjwWqZOHBjd26ubHtfufNXe9lfVKxXNkmktQq9Sq9cqjk3VkuTE3MOTDzmKjMJSFOLKlKwAAATyAA6RhMrV83ujtY5ShC9L0TQ/oxycqZH23mRLdyZtsd0WePg7sjPmY4SPCOh7eNu3aM6gaTW5dO3+4r9kdLZh2aFMRJ3kZJlLiH1odKWO8Rw5cDiuYjyjQ6gX5a3aAaLW7qhMT81qJJan0qWrKpma8pcE0mabCsvZPHz8SY2bCMn0dNWYnV+PHJqa/wBho9tu2110+I47PNT0cLoi0C2++/7VszdoPuvm9pehLt022zIzWo9anPaW3EzCA43LTJSpS5pxvqtLSEqIQPfLLYPIxgn0g2e77d69pv7hHdX1SspUJh1yQmbluOcaeqqm1FJVLtsJU203xgp7wpQlXCSnHOLwu3aaqBpm2VxrygUwzNcZWpPId+RKFA9GeFLvLqeeOkeK7btHe1TunQrTe4NCNbrYoGj8xIE0KSN1NS/kjCXFpU2WywopIWlwFJJwciNTyPSCgy7HXQSxR1ErvadKLtsL7DY7rucwVElXjD6WRjnxsaNm7E7dvcv2NgW8HXjQ7clL7Qtx9brdcos1VTbSEVaaMzNUCr+9a7uZUSpcs8rhSpKiSA4hQIBMbK45AAKwRyz8saysp2ZO/wDuPW629bdTKrpdc1wCuyNVqdUXdSFvzPcrbHFyZSFrShoebyyMAkRszOqCnXltgFKlqUnAwME8o8/6vtwx1bHU4fIx7nN9vRe2ruQCBsey2vIxrGwugqmOa0H2dRubeXvXiW5HXCi7dND9RNZqvKN1FmiyCnpWSKilU9NqUG2WiR0SpxaOIjmEhZHSNXKzaTvw7Sy/btr9IvWtT8pT1Azzz1ZdplHoYXngl2EIOFK4c4RwrcAHEThUZre2Jan5nZRXHJEOCXRdFHcncDpLBb4IPoHGU848v7EGYpf0tup0rLqY9tmbyUqe4U+cAqTY7tSj4AjOPUfQY7rJlRHg+V5schja+YPa27hew2P611eOQy4ji8eHSvLYrXsOSbldJ7O3bfv/ANG9da7StUbsrluaLUoH2ykqhPGrSlyvKSe7FNKlqLZRgKU7kBHvSglXK1rtn73vG2dz1ry1AvC77ekfcbJvONU6qzMu3kvvcalIbWkZIHvsE/ijZ7QErGUJ4xwlQIGcgdY1W+285bprY8SLGlfufVno7HpvjjsZzR8aqWNF2HgWbsQb29Vx84YQ2gwYwxuJ9u1/pX5Mp2dPaET9nS19t6hj2jfo6a02r3fzRcEuWO/SFIK8hXd+HpjsfY83ve9wbv3KfcF5XlX5D3J1l3yedrEzMtcaQzhQQ4tSeIZOFYyM8o2J7WP/AMWa2T0/+DqV/wBSiNbHsYikbyneLp7j63kfcZjv6HNtTi2C4oaprfvLfZsAPNdXPhEVDiNCIXG7ySbk91kA7WrfLf8AorM0DQDRqtzFrXNUKWKvX63KcpqUklqWluXY6louDKisZUUJCRgqyMZFT2T7/wC3NJF7lH6tdkvKIp6a2621d00azLSRHeeUrbCy5hKVhZQklQSCSOWI7F2u3eN78qquoBSZYUK3lJKxyDGFkgE+Hmkxs+31OUBOh16Tb0xLN2+LLn3jxEJSmV9rXFZ5/Y92Uc/QI4b8aZlzB8N+JQNc6feTVbe5GwV0OGHGK2qM0h+83DQL9u5WMfsnt7d77h6Nduj+rtUXcF825LNVGQrCgkPVGnrUGymYCeSn2llK+Me/QoZjwPtVt+WptrahHbBoZXalaU8zLNG5anTFcE9Nzb4BRT2nOamxwqBWEAFZcCcpxmLW+xQamV7rq6tjvhLosefS+kgpwStgIz8wxHQdwTkpTe1kuOYvQo9pUap0p2aL4wlcsVSuCVH7HgKB8mI72HKNBT5uqJjE0iNnihh3Gojy9PJcFuOVkmDMa51i52m/ov35rs/O0jtK16XqrS3Lzmq+4tp40yn3i65WZQrKAguJK8qUlR85CSSjB488zGeKe1S1X2g7IJzUncpdNO1R1coNJ45hbLQaRPTry0ty8o4pOO/wtwBbyQniS0pQAxiL8XEuKmHULClvqWskcOCrqScej5enzxi17YZE07sfuoypU2gXFQ1vL6JSz3jiRxE8h5yknn6uvKPIRnJ+ZK2mw+thjbHrG7RbvwSt1Zl6PCaSSqppHF2jvfusIOnVnb7u0huy8bopt8VmrsU9SBPTc5XHKdSKc4vK25eVaQQgkjiVwpHGAAonHKO/aCbpNzewXce1o9rlWbjqVlNVKWkriodTqK5xmWYfIKJ+UmFlRQEJXxgpPCpAUnhyQRka7Dx6mfS8avNMralqom9UmYCiAoDyBnusg4x5oUM+v0Rjb7Ztci5vFmEU4ByaatGmJmQlPPviHlIJHpDZZ+4I9tjxWGuzBV5bqIG/FY2O02AuCGix93kvP5KV1JhtPjMTyZHHe5NjfssrfbS1dTGzmjycqsluevSknjSMEoDM05jH3vPxAEYctr9h79Nx+lI05263DULQ0kteYd74ydZFIYmJ58d8rjdSpLsw+QRkZCUNkA8sRls7YCl1F7Y3p5NvtPKnJS5qB5SSnJSpUnMJyr0c+X3R6RHZuxbmaWNoNVbllS3ftXjUUznQErKWeAkn0tDA+SNNwHG24Pk4zsjYXtmNrgm1rgX+Zd3WUArswMZK8t1R9vX1WMzaVvI3MbWdztK0G3B3JeFYtN2stW5XqPXJ5U2uivPLQ23NMPrycAuNHkooW0cjBjPXvjtPcxdegd0U3a3dptrURtYeeal0DyyryaQS7LyL5OGnle+ycE+8BTniOub2ofczXaJXdKUJH/CiTbjDgbB4jNGWlsDl9mMs8vkEZmu013zXbtJs+xrS0ylqb9Eu5Wph9qfnGA+3SJFlQQt1LB8111TiglBOQgdQoAiIZpwR9ZW4ViGHRNbPUi7mnZmwBufQ8qeAV4gpqunqpD4UWwPfy2KxZSXZbdoNV7QGos5fcnJXIqWVNook1eM67VSVJC0tqWj6kl3APIOcWTjryj2vsmd6OsVU1lVti1cuWu3pQZySnF0l2qPmZmqNPSoyuVEwr6otpaUugceSCMg4ifTWxO2i1mtK3NTaFrdL0Ok1uXbn5Buo1+Uknghzm2syyJdSUJPIpHMn5Isx7MBmda7QjTBupvImKoicrIm3EKCkre8nfDhSRyxxhZ+74dI3CqYcSw2vgr5YJHRsdYRtsWEA8Ee5a8x7KarppKZsjNR3Lj8v5luCJBHX33PJ+Fz9993/AGRa3vI3KUzajoLdWrczT5WuV1taKfRKc4opRPVB7KW0u45lpP1xeMHhTy6GLpRkIbSeWEj8kYWO3Il6g9tv0jflW3XJBq+UmZSgZ5mnzQBV8+B6ekfM+QMIp8Sxilp5hdkhAPzAfsXsWaMQdS0Ms8Zs8C4WJ63KRv8AO0I+iBqF7urqrVo0lt5VSmX6uumUiUUltTqpSXlkEJdPdhILYyeYyRnnbZtW0H1r3B31XLZ0Dqgpl8U+iOVhRRWF0516XS+0lTTUwkjJLi2cJJAyB6I2E+y7nqE/2cV2M0tyUXPy79zNVIowkiYLHEkqPge7LOPTw8s4OMdHYfFCN0d+LeKQg2DNq5qAz/X0ljBzz6j54+ov4ZywUmKNgja1lKGta2w33PPnxsvFhgMcstFLJI4mZx1Hfy/V3XbtjW/zX3RLXmk7bNztauK4LVmKqm3Xm60vv6ja1RWvgaKJheFrYK1NtFC8+aviBi+jtqbhuC3Nuunj9vXBWrenlXe0247TZ16WU4DLr83jbUlRHme9zjxjEl2jbstVe0mvaWs9TD1RFXt2TUZdI/5TS1KoXjHVYezkHmDn0GMp/bgDG2fTVKwVL91zaFp6YV5I6OvgRz+eNdrMLpn43heIxxBhqQS5u1gdPJHa67yjr5ftZWUjn6mxGwPpqHddq7N7Wam6b9nTUdY9V7mq87RaNWrimp6anZxx+YfQ2+gNsoW4VKLhWUNoTnGXMYwI149T90GsWs+sdf1OrF9XnQpmsVZEwiQkK1NMS1PZ4wlqXaQ24EhKEJSjOPOIJOSY7lT9ZL/1N29aKbI9NqdUZp+avCfqVQl05/4Wn5mbHkbWE8yw0krcVnqrn9gIn3j6D0XbTuHpmjVEeVPIpVHoC52aJz5dPOMNOvvD0JU4twgeAxG8Zby1SUWI1RqADPUB7mjawja4b+lzey1nF8XnqqWARkiFmgH1fdbNXaZVSqUPYZrhU6LUqnRamzJ0gszMnMLYeZJqkkklDjZCkkgkHBGQSPGLKOw/ua5rjsvcK5cVxXLcbjFXpiWlT8+/NFhJl18QQXVKKQTjIGBnrF5Hai5HZ/675PEfI6Nk/wD4Vko1t9pejO83Vak3o/tWq9202kSUzLN1gU64vawKeUhSmyoBxBVyGfGPLclYDDX5Vq4JXtiDpgdTrDT8nuVuWO4lLS43TTWLrt4G/wCN2Cu/7Z29r0t3dvQpC3rzvG35E2TTXSxIVaZlWy4ZmcyrgbWlPEQkZOMkAeiNh2bp2pVw7b5Kl6UXZTbQ1PnLSlEUer1KW8qYlJ1Uq2UuOoV1JOQFKyApXEQrHCdNPdTp5uI0y1IlLb3NVGu1LURdJZm2l1Gse2ToklOvBoB3J4QFJf5ZzzMbVW5Tc6NpWzS2dUpKky1eud2lUijUOTmCQw9PvSfEgv46spS06pSQMq4QBiLc95cdHh2EUdE5sr+zrAh3HPmqsqYkH1FXUylzRY37EfTwsL9F7NztINZ3rgvPUS/Zq064maeRwXVdk6qZm3EL4VLbRLhaG2yo+YtQCVJHEOuY6jte3O7nNme66k6A6v3VcNZtf3QsW9clEqFRM+3Kl9aECdlphZUpspDrbwwSlaTjhEevaJXJ2u+7626lqnptq9LUKzkzjsmy6/PSlHlnXGiEuIlm0MqJS2VAcauZPLJxFgGqFv60Wvvap1v7h7hlbt1jlbpt9FaqDE6mbQ+r+tS1h5KUhRDJZSfNGCkg8xHoOGQvrH1WF4k+CQhhOiNpD2EW78W8+97LWqotg8KqpGSNBd8p52PuWxB2wFardvbPahO0CtVehVAXPSmxMSE27LOBJU7lIW2pKgDjpnn8sdD7Fa4LguPa/qTPXDXa/cM23fc0wh6fnXppxCBTpJXAFuKUQnJUeHOMknGSY7T2zHnbMKmOhN1Uj/OdjBJtS0L34anafV6vbXa3edMsJmruSU+im3QKW2qd7hlS8tcaeJXdLZ87HojzrK2WabEcmvhdIyD77bU/jY8H9S2/GsZlpsfEzWF7tA2F+/ovbu02vi+6Jv8Ab0pVIvS9qLTGzQcSspV5qXZQVMNE4bQsJGcnPLnzjYx3i7h5Pa3oHferjslL1WpyikSNIkHVcLc7UH192whRHPgCj3igPsWz4ZjTs1nsrWnT/Xv3Kbg5qrz+qktNyCp56eqHlzvAooLQU/k8f1Ph8eUbEHbgsVB3azZy5QOLk2r9llTIHQAyU8lBWPghakfdIHjHaZvy1SSVeC4e8tewixI2DrBvB8iuBl3GZY4K+rAs4dj2usQunGnm/ftHbiu2/wCm31cFbkJGYDczUanXHaZTJR0jIlpVhohIVwqQSlIJAUkrOCIyodmfoRv00j1JvGS1wuq46To1S1Lk10OsTntqmuTRSClynuFRLbaOIZdQoJPNHDnKo9O7GKcor2zNDVNUwJ1m66qKhggK7490QpQ/vamgD6MRljx5wRw/VD0Tjmfuf7+PojUuomep46qpwOOnjbEzYezuAPM/rXf5Qyo2SOHE3SO1uFyN7LVQ7Wm+77t/e9UKZQL4vKjyCbet5aZeQrM1LMFZZ85QQ2tKRxHqcZPjGX3tGt230s+2emUe16oBqrd1NaplEIdyuTY7lHlM+fHKUr4AfhrQQcxhW7YBxpvfVWHXFAMi27eUog580MZJ+bMdl0/pFz9qTvWmbluaXqstoxbVOacfYXkCn0aVRwMSo8A/Muhal+kFR6AY9AGVKapwrDa6qAEFPFrfxu46Q0eu/wCxajLi00VVWU0FzK8gfMVHshb6vi4N51Ap9dvi+K/T1W3VVql6jWJqYQtQbbwoocWpJOQTnGRFz/bkXddts3jt2atu7Lrtpp+mVYuim1KYlQ8Q8zgqDS0hSsZAJzgExZv2PCyN79Ew2UYt2tAeoIbAT6hjkepzzi6ft2ypy+Ntox5opdXJGM//AChnw8Y5eJ08Jz3AGMHhuiJAsONJUKaaVuWpS551NeBf/vBWt2Tth7Rbdzo/a+sUhddXqtlU+nJp9vSM5c7ks/PS0qC2fJ2QoBxQW0pPeuqCnSFeceRPunZJbvNWZHXeR2yaiXPcFz2dXWJtmms1eYXMPUOpS7S3VBLqyVpQpLS0LQScL7vhzzjNb2fc5TZjZdthep77CmxaUk2stgFPlCcpd5Dqe8S790H0Rrj7T35aa7VyhP0FxoyJ1JuF2WLWCFS/ezpHDjkQEjw9EdTTY4MZhxXDaiFoZT6iy1gW2LiL+p7LnS4a/DqijqYZC50trg37hZYO1o3xXzt6pdpaNaQVdy2NQLhknapUawjBmKXT+8LaQycENOOLS4O9weBLfIEqyMTUjsj3/V3SUbmpasXeuQXIGvssLu5/27dkiCvv0y/HkfU0lfdg8ahnkM4j0LtuhNN7saMXAtuVcsOTVLEjze776aHI9D5wjZ4s2boTujlsTsq8wi2jarDqVFP1NEqJQEHPwQjPP+CfRHTDGWZewLDpaSFjnzm7y4au1rD6VzpaA4tiVVFUvLRC2wt6d1iA7JHfPfetz9z6A6yV+Zum6KZTTV6DXH1ByZm5JC0tOsTDgA7xaC4ypLhHEUlXwSTZn20V7Xnbu6y35S370vG3qeLIkXHG5CrTMq1xmYmgVlDS0gq81IJxkgD0CPLexvZfe3w0NyQQ6qRRb1YU8jAwG1NJSBn0Z7vn05iO09tzxndtbBOSfcFTzy5Eq8qnFA8Xh0HONrocApabPVqcANfCXWA2DiObHzsuiqcRnly97biS12m/mAdl3a9ezS3gWfo/cOsdP3SGuMU2gO3IqnN3JWWX1SyGC8sJWVFIWlBPU4ziLr+xz3aarauzGo+iWqty1a+WqHTmarRapUFd/My7RdLS5d53AUtAKkFII4hhZJPKLSdRttHa1TWiNam7r1Uq94aTijiamaNJXt3zk3T0tBzuzKlCeJPdEgt8XPHjHunYb3zpL3WrWnlPtibp+tLrDNVmaw7MB9uqUpDyWw2hGAWO6cdRlHPPehRPmBI67MwMuWqyWpdFUPY5ulzG2dGPUjmy52DMMOKQxRNdE1wFy+5B9wXs/aN7fd/et2rNk0fRC76hNaKVFCZduSp0+qkt0SZS0C7MVR5BBfCuRSschxd0EZ5qxd687Pd7+x22qZrPNauvTFDZnGJd2dtm551TkjMLB7ozDL4RyPdlPEUuIJUOXPMXebq+0F3Waobqajtf2jT0vaapetrt+Uel2GFTlanGwovLU8+lQYZSpKsd2UngQSVn3seI7xtIe04tDQW4q7ua1got16QNzco3OU9q5GptbrinvqJ7kMoOUqHQK8CegjkZLbXUkVFRVz6djJLew5l5Hg979neXqo48aeZ09RStke9n4V/ZBH+uFmc7NXdHdW6fbiblv15md1AoFVdt6rTrbXde2SkNtutTSmxyStbbqeLHIlOcCMHU/fN9DtaavQhet7e0Q1nelRIirzXkwZ8rIDXc8fBwY5cGMY8IyJdhj/a964J/+/dJ+enS0YY9ydEva5u0R1zt7TV6bltQp7U6pSlFcl3+5cRNrmiEFLhI4CDz4sjEcbKOAUsWZMTomNDWBnJ3Av8As/QrcbxCV2E0Uzt3avpWy52qFVq9E2Ma81Sj1KrUWosLpAbmpSYcl3mc1aUSeFxBCk5BIOCMgkdCYsy7D+5bkuXT3Xxy5biuK43Wa5T0MqqM+9NFlJlnCQguqVwgnBIGMxjH3E7b+0l0+0jvC7Nfrjv6e0mk1SwqjM9eQqDKiuabQ1xMd4eP6spojlyyIyOdhGEjTjcGlICE+31OwPR/WrsdRiGVqfDMmTsjmjmPiNOqMbD5O1/NcuixmaszBE6SMx+zaxuL7eSsa3Z31fkj2pdeoVLve95CkJvy3WW5KWrEy2wlCvIcoSylwIAPEcpxg5OepjKT2vG71zRbSiT0T09rL1P1PvJCu/flHSl2k0VJAcdQtJBSt1QLTZBBA71WeSTGG3fRcNOtLtNtRrsq6Jhyk0u76JUppLScrUyy1JOLCRkZVwoOPljtun1lXl2hOsG6TdTqdKzKbEtug1KsKZCz3aHkMO+1tNaPIcLaUh1ahj3uCB3uBuUuVqR0WGYpXNAp4Ym6hsNTiGgD1N9yOVrgx2dnxqmprmR7vfYdz7lcJ2JN6Xhcu4fV9u4rtum5JJqxe9ban6rMzLKF+2cvxYS6tQCwlQHEBzyR0jgdo1u23A6pbpp/aXozc10WjbMjVJG3GZWmTy5OYuCqvFsd5MPNlKkthTyGwkKCcIUo5j8nsKV8W4rWNS1hINgJyoDHD/wnK8WB04TkjPgEmO2drRtmq+iurdJ3p6fXnI20us1uRcckQ+W52QrbSUqTMyYKSHGiiXbcVnmhac80r58CdtAzPDoJ2t8Qxt8PULt1aRyAuZE6qGXWua72WuOs35F+xXjmunZ570dvukF3azXvuDplRoVElmpidkqfdtZXNrC1ISeBRaS2pWXASQrB8Ivo7Du5rluKydxqrluS47jdYrVIbZXUag9NqZSWJjIQXVKKQcAnGM45xjW1J3tb9twO3i95O86OzXtD3eGQrlclLWQwww6haFYXMt+YhXEUZT4FeIyHdg+QuxdyqiSSa1RlcznqxMHr92I53o69uVas4mY3yB7QDGBYemwuPcVPL0sBxiD4oHNjLXX1X38uVnyhEeEhPGSlKM4yTgA+jPp5iCgUnCgpJ9BGD4+H3DHyTpNg48Fe4g34UIQhGESEIQRIQhBEhCEESEIQWLpCHWJuBXogpWKlhE3Ar0RAgjrBLKEIhkekQyPSIJYqMRwfQYl4gOYIiXvT8vzwSxU55deUQyPSIpqWVYzmJIJ4V91XyPSId7jlkxQhBWiw2U3eE8un3Ihk+kxCEEuFEknqSYhCEFhzgBskIQgqtZKQhCCXSEIQS6QhCCJCEIIkIQgiQhDrBEhExSRzIiXIHU4gs2SIZHpESLWRjh5xTyTzPWCwuT3oHLlHHyfSYhCCuBFlEkkYJJEQwB0AEIQVKQhCCJCEIIkIQgiQhCCJCEIIkIgo4BMShfXOBBFFSuE4xmKZUSc5IgsgnlEsESEIQRIQhBEhCEESEIQRIQiIBPQQRME9ATECQDgkAxBSlIOOfp6xRUeIkmCKJJyeZxEsIQRIQhBEhCEESEIQRIQhBEhCEESEIQRIQhBEhCEESEIQRI5sh+umfWr8kcKObIfrpn1q/JBSZyqLvV37aKEV3erv20UIKKQhCCJCEIIkIQgiQhCCJCEIIkOnMEA5GDjofT9zr9yEIwbdxdLLFv2lmxSt7r7Xti8tMVyDWsFvMuMsys08Gm65JqPF3AdVyQ6heXUZOFFS0Hkcxhzo8/2sWnVmp29W9au4+l2u20ZSVk5SiF1UuzzBal50IUUs5UrmleBjCVDEbaZGeuD8hAI9fr+WJjjK+HKUE5CTzCfV8sep5Z6p1WH0jaKaNk7GG7dQvb6VpWLZKhqKh1XC90cjubHYqyXYfb+6W3NAKbQd0hp7l3y3ExScv+UVRqQ7spSmfcSSC5k4GOI8PDxEqzGGzs4ttu4bT/e3a19X7obqzZNmIYrxcqtUob7Eo33ko+lvLyk8GVKUkDB5kxs1FOQAccIGMdRjxGD8n4+cClJUV8KC4cZUUglXMHn93J+7HX0PUSop21bYo2gVIINhwD5Lm1GU4JHU7nuJMRBVs9u7QNv1pa6VLchQ7ElpHVmaXMPuz/lDim0PvDhdeQwTwIcUMjiQARk4jBTX9tW4VztQWNSpbQvVhzTkasSVS9u2qDMGQTJpm2Sp5T3CU8CcKVxE9MmNnDAPJQyOh545RApSrmtCVEjhJ+Tx59eeTFGXeoldQPlc+8niM8PfezR5bqeJ5ZhqmtbszS4uuO5VoW+ParJbutEJ/T5moylFvCRmxV7eqLqO8alpxCVJIdCcnuXEOKbUQDw8SVY80RgO08R2q2ydir6YWJp3qW1bRmVLTLMW6iv0xDqurkq6kLCePAPvhz84pBURG1lxqPEVqKiRzzz5+nn6InB4gMAIHoCRj8cc3KvUafD6Z1BUwsqICbhr72B57KjHcpx1U4qoHmOUCxI7rBpsNs7tK7l19ntateKxd1s6dTzIlq3T7qbKF1dtAJbakqeghUstB84PkISkFQIXxcvRu2J0k1V1e0p0cp+lenV5al1CTuGYmJtmg05ycUw2qTVhZDYOBkgRmHPMpJCTj0pH+/8AtiKjxK4iAtXDw5WOLPrzFTuos/25jxiOFjDELNY0ezb18/eVmPKbBh8lAJCdfc77qw7s0LEvTTjZ1pZZ2odo3DY12Ss3VlTNNq0qqWmZdKqi+pBW2vBAUlQUPSDGHesbatxLvafy2pTWhWrDunadW5SqGuIob5kRJiZbWp8vhPCGwnqonwMbPAwkkoBTnkcHGR0wcYzy5c8xBSUq4SUjIBHTng8jzHPpyiGFdSKilqqquEd3VFwR6Hnus12UYp4IKZz9obG/nZWb75tqcnu90PmtPpWoydFvKRmk1igT7yC40xNJSpJbe4cnunEqLaikEoKkq+xwcB+niO1Y2US1U0xsbTnUtq3DNKdRKs2+K9TGnlnzlyjzYUgBWAcg/KQCTG12tanAQ5hRPXl1Pp/35j0xAnzeEAJHoCRgfcxHIyz1Emw+kdhs8TKinJvpffa/kR3+pU4vk+CtmFQ1zon2sSD2WDDYRZ3aVXLuBnNadea1c1tafVGVDFapt1Atu1dtAPdtSFPSQZdTZPF35SkBJUk8ecjOYRxJIJSSR9iMD7g8BE6TwoLeEqbPNQKRhR+X1eHjEI1vNOYjidT8YMTYwAAGtGwA495Xb4FgzKGDwQ4vNzuTyvK9c9JbZ160lv3SO8E8NDr0guTceSMqlnCQtt5I5ZLbqULA8cEeMawUvtx7R/Yjf1xTekNF1AqEjNJMu5WbYkUVOn1dgFQQuZYKVd25ghWFJQpJJSCR120fukeo4gPNUFgJC88lY85PqV1H3I7rJ3UGfB2PpzGJYZOWu3F/NcHHMrwV0rJiSyRnDgfqWCvs76d2k8/rjW9RNcEXjJ6U1kFVcRewVLvPOIbIZNLlDhTboJ5EJSjhUrPEeGPF+13276+6s7irbuHS/RTUzUKhNWdLSTs5RKM/NS7T4cdUpsuIBCVDIzk9SPTGx3g8S1kjjVniIynOfHkQc/KcxKWmioEoAT0wAPNHoB6joOfrjnUvU2eLFzizKeMHTp0i4B43222C4tRkuGSjFG97nDVquT3Xk9vUiqy23uhUB+mzrNdbsKWk1yZbPepmPaoN90U+C+MFOD4xgI7J7bluC0u3WOXVqXohqtp/bHuVq8v7ZViiPysqXXA1wIDqwElSsHAB54jZTSpSTxcRKs5zkggk5JyDnrzHoiqEIC+84RnHPPPOOmSfWr5/kjpMJzpNSUlVRsaLVHJ/UFzq3LrJ5oJSbGHhYf8AtQNgN17nGLf1Z0glKfP6m0eRVTJ6jPOJbFdpwWpaQhxfIOt8a0hBI4kHAOQAcTM272sFd05RtinLN3HTVlKlU0s056glHHKAABhc4pAyx5uOa+HAAKsEiNufIPLzFA8iCM5iPLBSeIJ8OFWPV83+/LlGy5c6s1NDStopoWysj3YXC9j5hdRi2RYKmd07XujLvlaTa6xVdmPsVuPalbFzX7qj7XfRcuRllhyQYcDyKPIIWpwMqeTyceccXxrWnKU8KUjIEeJ9qB2dN9653TL6/wCg0lJ169hJNSNeoS5hEu9VEMg9zMy61kJU+BhCklSSrAIyRiM4PgOnF1OABk+J5en0dPRiJgojhIKsjpz6er0fcjp4epGKsxd2Nh4Mr+QRtp/Ft6/qXYy5Sozhww0A6G8G+9/Nal0xXO16vG3aVoi9R90BpcsWGQ37RrkXcNqBbExPhCF8CVJBC1uAcuZUIz9UzRHVPXjZvNaK7uZyhM6k1ikmTqk7R0hwyr6HAqXeWccKplJSh1wN4Qogp55zF6owAfA5yAOQHy+nPy5iCUhJyORx1AA4T8g6DPjy5xysydSJq4RmmgZC5jtV2ttvtfj3KjCcoMpC7XK6VrhYglalFK0N7S3Ybe11yuk1tahiSnlpYdqVryAq1MqyElSkLLYSstqBWSAtKTxHHMDB9W2y9npug3Ma6S2tm7Sj3TbFqmpNVStzNyNd3U7ica4VNSyJYhKktHgCSohKUt8SQCTiNoEpRyABSkcgkHAx9zEAlIPFwpCz1Vjmf/KNgr+t1bJE4RwMbM8Wc8AAke9dXD05pmSDU9zo2m4bfYfMvAd0mg1K3L6D6h6NTs23RXqtKoVIzi/PEhOtud4yvHiniCUH+BkePLWXtHTTtPdkFx3Vb+mFl6t0OVqC+Gdet6lpq9LqSkgJS80oIWArASByBHVQx5kbdHVKkHiKT1HEQD68ERBWSFAEpCsA45ch4co13J3UafCIX0pjbNE86iHi4v8AOu5xzK0dbM2drix7Ra48lrRbJ+z33Eaq7gKZuK3U0O5LcoknVE3G+3XxwVS5qghYcRxsHz0MJWEqUtQSMICEgjmL6O1b2V6ibnLWsTUDSWlJue/rbbmZOZowdShyq058h1Xk5Vy40OJUeDIyFnGcARl1JUoni4SnIUQQSFEeJyeZ+X8sSKQlR6Ani4iojKlH0+gH5QBFlb1WxKXFosWaAHQizW/gWPa3uVEGSqRlG+gNzrNy5avemGonbCe5KibdrRsLUWg0xiXRR2KjVrTTJzNKlcd351Rd4QyhKScOEEY6HMcXs7Nq25jS7e7pxc+oeh2qVuWzIvVNM5XZyivokVKLLiO8EwUhJStR4grkFcQUMg5jaRTlPdjAUlPNKTnCftRnzfuREBAVxBCSri484AUTnqSMZ+xH3Plju6nrDJ4U0FPSRsEzTqLb3ueVw4sjtvHJLM95YdgbWAUyHAQCVBfIcwcjp4HofuR4buU0DtPc5oxd+jl4uOSlOqaEOS84hHE7TZttYWzMN8xzSpIyM8wT6j7f4lR5qJJJ9JMQ5+BjySgrZKads0B0ObpsfIhb9VQRSsdG/dp2+ZalM/tp7R/YzP361pzTb0nbFn5d2XqlRtRhFRplUlACC9MS4SpbBS2tYKloQU8WMqxmLQdrV1bnbWviufSny9+Pakz1Fdk5tNtU0Tk57Xl5vjVwFKw0AruBx4GCQfCN1zU+SnKhpnqNJSUu9OTj9AqDLKGhxrcUqVcSEJ8RlQSeUa8/Y66I6w6b7nLrrWoeluoFl0Jyw56TbmapTHpZkvKnpFQbSpQAyQ0TyOfNPpj6lyz1SNZglbU10UfitDRbYa+dz58fNdeI4xkptNiNOymc/wANzifRvu99/qXf9gnZg6ryGq9J3E7ppRFImaZPCs06gTM0man6pUeZTNTrqVKCEpUUqwVKWtSRkJxzu07YLSrU3VrQCw6HpbYN56lV1i7ETUxK0WnOTTzbIl3E94ttsEhPNIKunWMs2QcBJASDkJHRPyADkBECAoEHoRjPiB44+Xr1yPkMeK1XUquqMXjxaa14vkgCzQLeW3qvRI8oU8VAaKP8P5RPKwD9klsWvOwLtufcFrvYNw2TccgXKTbFKrEmuWmmVLA7+eCFDKcoUWUK6jLhA5gxb32mG2zcTqRvUue9NP8AQ3VS9rRXJ0VtNVpNCffk1qblWw4A6kFI4SFA5PIgxs+BITnH5AB83+/3IlKAVpWUpJHQ45gdDg/KMiOx+63XHF5cXkaHOezRbs0bbDf0K4jci04oW0IdYA3urIO0Wsm8NQ9k+s9kWFa9evO8ZyUpSZSl02VXMTcyUVKUcWEMpHEcJQtR5dEmLPOxr0b1a0is7XiW1X0xvnTWZnqrTXpJqu012SXMoSw4lSkJcAJAIjNKAMJ4gMg5GCQATyP4iR92Ig8IKUANp+xCcjhHiOXPxPzxrNPnOZmES4Pp9iR2on+z+zyXaSZeZ9sGYgDcsFgFrWdrtty3AarboqNc+l+iWqWodtosymyap+i0R+bYS+mYm1LbLiEkBSQtBIPTiHWMp+73azcG5nZnQ9J6OpqjakUyTpFXpbM59S4Z6Wlu7VLO8Qy0VodeRxEciQYyBAAHJCSQcjkBg559OpIAHOIpwkAJGEjoM9PT88cyfqJVyQUcIYAabj13729FxKfKUEb53uOoTcjyWqBofWe1b2p0ud0X010a1Kbpi5159uRmbQFTYZeWRxqlZnPdpStSUqC+JSMpPQ5jzWrbR99T+5WgXlqlo7q3fVyv3HSqzW6/K0t2cllKU4y6srmG092ktp8xSQcIUgpGQnMbhJA4O7xxIzlSVY4V+tIwOXyYgOvEoJUoDAOByjdW9a5mySSx0kTXyiznAG/vuuif04Y5jYTMS1huLrG52rum+oOqO06ftXTWyLqv+51XLS5j2upEg5MzXdIU5xL7pIKikBQJIHSOh9kFpbqVpHtv1Ct3VTT+7tN6+/e01OMyddkFyTzzBp0kkOpS6ASkqQpOfSIyv8LWFJ7sd2c5HTr1iCct/WyEcsZAAIPXkfRnwjz6POMzcFOCljdJfquL+fqtrbl9gxBuIl13BobbzWr52jO2jcVqBvjvG9rD0J1avOzXV0ZTdVplBmJiUWG2Ggs96lPCAnBySccjGwbui0Ft7czotf2jdxTJkZaqNFcpOpRxmRm2l8bD4H2QQ4lOU5GRnMe8KCFrKy234kDGcE5JPP1wClDoc9eufHqM9QM8+UcjE+oNbWNowAGGlA0nz2Hv8lx8NytDTun1HUJ+R5LUgoui/acbDrruWlaW23qQaZPLCX5y2ZBNYpNVKObbxaCFhtac8gQhY5cWRw5yTdmnQu0Wa1GvO7Nwrd1t6T11Dk5UmbwdUmovVIJSGnZCXGFMDhGF8SUMlISAFGM3YWsE+e4kEYVwqIJHoz6IkwgqSoto5fJnH3Tkn7ufkxHf491VkxGkfBUUkRkeLF9jqPqV1eGZHbTTtnEzi1v4IOy1h+1T22bh9UN31fvDTrQ3VPUG03LbozCanR6I/MyjjjcvhxAdAKeRODlXLnk+MZg9gm1NG1vbdI23VpFoao19n24udwJy4ZtbP1OXz14WUKSgDxPEfGL8g2gr7xY4l8WSrocHrz9fPMVAeWFecDkLJ6rB65Pq5R1eJ9S62pwuHCdOmOEAbfhhpuL7+fnZc2hyhBBWS1gN3PWsV2WW23cNppu/o926j6Haqaf2qKDVWlVKsUV6UlkrcSjgT3qwEknBwATnBju/bu492u208KyRSqstPCeZPfskY+UHCvuY8Y2PCAe8ICUFQ88pT16ZOPHx5RgK7aTSLVPUq8NAJnTrTq8r8YlKfVBMmkyDkyJda32iniKB5hI6ZP2J6+G9ZLzscUzXBWVhDA1haDwPkla/mDL7aPBJaaIF2pwO3mXBWGafq7T/AEV0NtCgaOM6qT2iV00luq0Z63aWmpMMsTSOJYaWltTkuohRKm8jClEgjOTeT2VewPWKxtXZfchrXaFb08kqVLTSLfpVUSEz0zNvtqaU+tB85DaGVupHF5xK8kcgTmI2YUOtWxtO250C4qZUKJX5OzqbKz0pMtFl5h1LICkKTgEHlFyxTlXFkk/Lz5eiOFmnq5UujqMOp4mMEhIe5o3eAdjcdyFyMGyPGDDUzSOdpF7G+xWKbtOdhte3X21a2oGlKZA6uW9LuybdPecDKK5IrUXO4S6rzUPNL41pzgK75wEgEYw1y6+1fpWnDm2JmzdyUtYxlFUoU1u31lSJTmPJ0TnASZfzj54XwkH3wTmNu8FQ5EpKcYHLmflPhn5QAYgQDjAGM5wRkD5R45+XJjostdVqmho2UU8LZo2HUwOFy0+V/RdpjGS4Kmd1TA8xudsfULEF2XGwO7drrVw6v6xNU+map1qRTTJSly7yHkUCnFaVuBxxBKO9cKGsgEhHdgcXOLMe1326bgNWtzVvXDphojqhqHbabNkpN2co9Ffm5duYTMzSlNlaBwlQCm8jP2UbJYSOLiUVLBUCRnr4fPz6mJQgYHHha8DiUQMqOAMn0k4jj4d1RxCLFzjM7WyPcLaTewHYbKdXkqmkw9uHRu0tBvf1WtFXdxnbC3Hp5O6Yt7bb6oVFmqYKIuYk9OplE03KlvuiA8VYQop5d4Ryi6PsmdjGqu3+u3prXrRSVWdX6hSBRKRQ3nkLmmZdTrbrszNcJPAVql2khB58iSBmM3YQgcikFPoiYFWU5USkHiwSTg+nB5ZHhkRdifU2SShfRUdLHAJD7WjVc+puoUOSoo6llXPIXuZsFrE7v9lW7HQbdhW9yO2W07pu2iTddXctJm6BKidmqLNu8SnZWYlRlfdguOYVgoUlZHEDyjo2tcr2re8DTCq/RO0yvg2JSH2Z0UaTtn2udrU1xhtKmJZIL02U96palAltISTnIAjauA9Kl8WMcsDh9QA5ermPkETLPGSopHGRhR9I9Hpx8mY7Og6yVEQgNRSxSSw8SG+ojyP/ACXCquncb3yeDKWMk5HqsRPY7aTao6QaHaw0fVXTu9NN6xOXcJuVlK5TnZN6YYTT5dJdShwAlGUqGfSkxjzqG2bcYvtSapqYNCNWnNOV6vPVZNeTQpg09ckZskTAmAngLZHPIPSNoFIQgBKEJSAMDHLA6+HylX3DEpQkggpScjBOMEjpjI+QAfc+WOkpOpdVBXVOICNuqobpIF9h867aryVHJTw0uqzYTcHzKsf7S2yrv1I2X622hp5a1dve7pxdK8jplJllTM1NcFWllL4G0ZJwlCleoRaZ2NOjurekFia3yOq+mV+aazk9WpFySZrtLek3JtCZdaSptDiQVgEgZA6xmYcWp05WcnPrwMYwM9OUUQhPAUFKcHwxy9J5dOsdJS5xmZg0mDBgLJHaiTfY7eXu8lzZMvNfiTMTJs5gsAtUDtANp26DUbefrZdFhbftWrrtqpVOU8hqknRHnJJ8eSS6CrvwOAJCgckkAAH0RnR082sM7ddiN56GWjTl128nrTqjlTVJtFb1YrD7Cw4QBzX5wQ2kY6IB5Zi/EEhSVKUSRjBHIjkRyI+Qj5ogrKgMkkj5SACOmMetWfTmO6xfqdXVdJTUL2hscBB9m/tW7m66zDMkQU00k4NzJf5geVrt9jdt7130g111QrmrGjWpemlHmbHTJy8zXqO7JNTLxqMustJU6EhSuBK1cOeYBjq3anWbu33K7gZO0rA2+a23BpXajIptJnmLemVSVSnHuETM6l4pDZbwlpAVnAQgiNk5OEAhCUgHngjIPrhhIwoJBcACQtQBUAOnP0+vljwi9nVKp+25xl0TTJpDRtxYWvyjsjRfERhzZPYuSfXe6xY687W6tpl2Xtzbb9LLZrV73hLUqQS9KUdhUxNVOpKnWnZp8IRzcUpYcOVD3gTjpiPLOxm0d1d0fs/X+U1a0wv/AE1m6hV6U9JN16luyS5xDcvMcam0uAFYSSASB1IjNIp1xRPnApySkEe9JBHhgdDEAeELShKUJJyAOWOh8OuSPxx078+1UmHTYfNG13jPDyTe/quU3KUIqoqtp/kwBbzstWfe9o1vduHeTrLXdNdO9zFX0/mK7Krps3R5aoKkHGPJpcqLS0K7sjiLmeXgY2kaU04inyTLnesupl2uNtZPGnhQkfVM8wck9cc8xW83iStKQFDODgZH+4Khz9MOJWEjPIdeXj0GPQMeEUZlzjLiUEFO+NrfBbpu0W1fJ3P0LkYRl0UkkkxkLtR48lyeH+En54cP8JPzxxsn0mGT6TGnrvtBXJ4f4Sfnhw/wk/PHGyfSYZPpME0Fcnh/hJ+eBTjxSY42T6TECVEYyYJoKrlQHXMS8Y9BiiAR1OYjBZEQPKq8Y9Bhxj0GKUIJ4IVXjHgDEvGfQIkhBT1hT8Z9AiVSlk8iBEIQTWE5+PWEIQTWEhCEE1hIQhBVOeb7JCEILCQhCCJCEIIkIQgiQhCCJCEIIkIQgiQhDIHU4giQiUrAxjBiXvPkgslpVSJO8HhnMUjkknkIQWFOXFkEZiTKj1/LCEFY1wCQhCCg47pCEILCQhCCJCEIIkIQgiQhCCJCIZA6kCJSvBxjMEU8ScY9BimVHJ5kRCCKopYII5xThCCJCEIIkIQgiQhCCJCEIIkIRKVADOQYIokgDJiQr9AiClcQxjESQRRJJOTEIQgiQhCCJCEIIkIQgiQhCCJCEIIkIQgiQhCCJCEIIkIQgiQhCCJHNkP10z61fkjhRzZD9dM+tX5IKTOVRd6u/bRQiu71d+2ihBRSEIQRIQhBEhCEESEIQRIQhBEhCIHOU4GeYz6oXA5S3kowixPenvloGzCX04fr+ntdv1FxLnUMiSn25Uy3cBtRKitC+IEOgDGMYPXPKxEdudp8ef0ut+/hBL/oI3fBunGNYhTtqqOAuY7g7Dz8z6LXa/NmH00pgnkAeOyztQjBP+rn6enrt1v0Z/8Avglv/d4yo7WNw1L3SaMW/rJR7YnrPkp+bm5MSE3MtzDjBYd4FLUpAHED6hiKsc6f4vhsInrYSxhIF7jk+4qWFZpoKyXwYJAXK4eEBz9cACegzGmNe0tDr8rYQ0kXCRMFEDAxEsIlpPB2KqErTwbqulSSBnr64j6o4/LrnlEwWRjnyhpI5U2EO+Sq0IcaTyGOcIjvfSdja6kR5bpCEPQYkWkGztv9eiwLHbukIc4RgkX7287FYBuUhCEZYNRs39n6Vk3HISEQyOXOIxEXJ0gLGoJE5WSCOUSQiZjf5foQG/CmR74RVJA6xQzjnnERySBz5RhoJOnumoKsCD0MRimgdTExUEkg5zAW7n3+im0Am11NCHgD4Q+4YzocPlCx/V5qNxw42SEPxQ8CfCKy6xt38k1NPBSEPHHjD1RYWEcoSALnhIQ8ceMIgTYb8+SyATxukIjiIQF9vVV+I3VpukIhnPSIxMDzCndvYoOWSAAfA/B9XriZS1r9+465zCvOUVDOMcgeQ9PLxAiWERbe9w2/zrLXWN72UQcHMTcZ9AiSHTrzg2M7lu6E7anH6VUC/SInByMxxz8sTZIwMkeiI+I21/1FZa3ULt3VeEUeNXpPzRbjuN3Z6JbVLbkLj1fudyQdnStFNpUk35RP1NQ69wxkeaPslLKUp9Mc7D8Onq5Gw0zC57uAOVx6qoZBH40ps3zVykIwSXD26emco+6m3NveoFYlOLhQ9N1yXklLGcBXB3TvD8/jGU/ajuDY3RaHWprTK2m9ZMvVXJhCaa5PicVLlpwoOXghGc46cMbJjWQsWw2AVFdCY2HgldNh2aaCrmMFPJqcOdjsrjIQzCNQDSdxwtgAukIQ+6IaT23VfiC9khCGYiXN1aWm6kHN06iUhEOvjEYy4gHSeTwPNA4EXSEIRl8b2gFw2+ZL76Ryhzg4JBwRkfKMf7Ym418JSFuITniASojBznwiWEGuAO6w4jjunrJJ9MIQ68hzMRa0DjhZJcdybpCHSIKyUrCVFKsHGBnn4comACQAeUuowiwTc/2kO3Da1X37Iuap1y9NRGkccxQqCy3MPSOUgpEy8pSW2s9QkEq58xFg1W7d+y5YqNL21XhNywBKVzF0yzKlcs80Jl1AcgTni5dPGN2wvptjlZTCqhp3aCL3OwA95/Uteq83YZBJ4MkwDvKx5+hZ9IRx5OZTOyUjOpbLSX2G3wgq4igKQFYJwOmcdI5EaU6J4NrcLYWnVsEhCI9eWIOic35QWHOLT7WyhCHy+EIgSB/5FWGdo7pCGQYYOM+EWNicRdov84U9e1wEhA8sZ5Q+5GDG4dkErO5SEPuQjAaT71gytG5KQh19cIwGnnshkA5SER8OkQhofyBt8ywJgRcJCEOnWDRfbupatrgbJCEIgXb6e6rFSwmw5SEPXDp1ibmkbd/JW6wPlbJCHQZ8IeuJCNxOlu5HPoqXuN9khCI5+SMWA+UbKOojk2UIQhEjGbahuPNS9UhCHqiDmuG1t1jUOQUhCHhnwjAa48D6wgKQh9yGYAb2OyxrbewKQhiHy+EZcxwNrKwMP4WyQhD7kZ0u8j9CjdvcpCEIjpda5HKh4jSbN3KQhCBFvlKZIGxKQhD7uIiXFp0uFioGRo55SEPRCJC97HlWW2v2SESqVw46H7sSFRPTkIAO5cLX9QsN3F+3mqsScY9BinxK5YJiXpGTzYbn3FSDbmwVYrHgDmJFKKhjpEnQjJxEYiz2hdu6Gw77g2T7pMIYOTnMINu7+T3/ANeqy+QEezukIdOcD80ZII+V+39Crv7WkJCEIAg7jhQ8Vt9PdIQhGNQJsFNpubd0hCAwSAVcI9Pohe3ytv8AXos7d0hFmu6Hfdt92mqkqVqTXqpUb5mWUTLFu0dhMzPKZIIDrgKkoZbJ+EoKJHSMb9Y7duwZdazRtt17VCXHNKpq5ZaWWfR5iWHMZ9fLrmN1wbp1jmIRNnpaZxY4EgnYED32WvV+bMNppPBllAf5bn9Sz1Qjz3SS/G9U9LNNtTWqY7RW7hoMhW0ya3w8qVEwwh3uysJSFFPHjiAwY9CjT5onRvdG/ZzTYj1XfQvEjQ9m4KQhEhWMHqIpBWdbeb8KckDmYkKxjlzMUyonxzEPuRMNceylqb5qJJJyYhDPhDOOsRJtyl2+aQhAeMTAHcrGoD5RskIQPLGeUVgk7NF01NAu42SER555iIRlpveyw110hCEZUkhCEESGUjr19cU1qIPIxISScmCKYrOSBjEUwnB6qMRhBEhCEESEIQRIQhBEhCEESEIQRIQhBEhCEESEIQRIQhBEhCEESEIQRIQhBEjmyH66Z9avyRwo5sh+umfWr8kFJnKou9XftooRXd6u/bRQgopCEIIkIQgiQhCCJCEIIkIQgiREe+H3fyGIRMn8/wCQwuovFxZa/XbrlSJPbIQniAma5gA4yeCWGPVgq+aPUez32RbWNXdo+l+oGo2j1tXdeM8uoCaqDzj4XMBubcQjISoAEJSkdPCPKu3b/Wm2b/rNc/0UtF//AGWP9ovoz/fat/P3o+ja/EamlyNSOppHMOsi4JHd3kvLqemjnzNUMlaC2w2I9B+1Yre1s2w6EaAWhojP6O6b0ixJyqVapS8+qTW4ozbTcshQSoLUcYKyR6YyY9kllexzTpJUVE1qsgH1zR8ItI7c/wD9Cdt//btV/mjcXbdkf/aPab/9t1j+dRTmCplqci001Q8uc6Xckk/J1efmsYTAyPMcjImho0+Xqug1jte9DLX1luHSa8LFv+3JKl1eZpU/XXXmHJRpbJUnvUtJWp48Sm0pCUgnKx8pjy5Pbi6KG4VyTuieqZtlLnCqdVMyflDaM83BLqUvHIZ4eIKxnlmMRk/ppT9Y+0XrmltXW63SK7qhNyE4UHCjL+UuLcAPLBKG1pz4ZjLN2mGxvbnp9tVuDUrSnTKh6dXJa83IrbekFOcc1JuTCJdTLqVKIWfqjR4zzyFemO6q8oZWoKqko6qN5fUNbaxsAXd/fdddDmHGZop6iF/sxH/QWYnS3VKxNabFtzUjTety1x2jVWO/lJtCSgjHvm1oV5yFpIIUg9DFqm6ztCtCdp0+xa9zmu3pqG6yH/aCjIbU/LNkEocmVuKCGUqCVEZBXgcQABBNlfYn3jNNbfdcKTPvTE1SqJc5qTKOLJbaXJJW4hsHkkKUypWDj3xjD1o5qRo5qDu6rOre8eeqFesSaqVRrE9LIYdmxUZzjIlpZTSeYYBCeWMcLSU9CY1vCOk8H22roarVJDS7gDdzt9gu4xLPEwo4HRWa6Xue3ZZq9Mu2p0Du64pKi33YGoOl0lMOIbFWceYqErLcR5KfDag4hBzzcAISOpjMPTqpTq3S6fWqNPSVTpM5LompSZlnA4zMsrGUONr58SCCMHnmNXHflqV2dequl8jObbbfploasUydYUwimWv7VS9VkVea83MJSlLSiCG1pUfO81Yz0jKD2O2oldvbaXP25W51+oO2pckzRZRbpKiJUtMzTacnmAnyjAHyRxs85ApGYQ3G6CF9P7YYWvB+m6vyzmepdWvw6skElgCHD9C4euva36XaD6u35o/XdItSq7V6BP8AkUxOSk3JIZmFd2lQ4ErWk/ZeiPK0duZo0FBKdBtXipXmgGfp4yCcH/nPlMY3dbaDRb47WKvWrW6dL12357U2UkJ6UX7yYa42kutqwRywFA/dxHuva87etFNBhoO3o9pvbunyak9U0zxp6VgTQaSxwcXEpXQqUQfHPON2osg5YE1HQVEDnTTM1F19uL/qWt1WYsZEdRVxyjRG/T7x5rYX0J1fpWvWj2n+sdFpVTt6kXBTk1BmSmihT0ugkjzlI5FXI+nHOLS90/aYaA7YbkmbCn2q5qRqQwP68o1DW2U05fgmamXVJQhXLJSjKuYyOkT7LbpXY/ZvaTXq02h16kafzVTQhQ81amUPOpScelSEg/ITGBHs5tCLe3k7pK5Pa3Nzd1W/LSU1dNXlHH1BVXmXH+Ftt1Y593xLXnx4UpxHn+Wsi0Dqmvqa4kUtK5wsDubXtv8AMtrxjMlYGUsFO4eLKOT281lp0p7aTbzfFyyVv6h2RfWkjUy+iWbqjy2p6TacUrAS73RDrRJ5E8PCPEx6FuT7VjSzbXq/cOklb0t1DvKbkJWnziqhTZuUblZlEzKtzKO6S6riHJ5PXrHt8n2dWz2lan2bq3Q9IqPQ61RErUxIyrjgp0w4Obbz0qoqSt1rBKMlIJypQJxHpmoWzzbJq7ek1fmpmitm3leE4lhqaqM0lwvOobbS2gEhYB4UJSnGPCOjmxTKMlZHLFFJ4JbdzdXe9gAVy4qPHDAYzINV7BY0h25uiylBH0BNX85AP9fU/wA0/L9U5RdftC7RvTvd/d132fbunt5WM7SKMqvTc3VpmVUyGQ4lCh9SWojHFxZPmgJPqOvdt90u09untGaHpNcFr0uraarvysU1dHeCjLqlmxNcCMAggDumz18BG1XpXth0C0OrNQuHSbSm2LErc3K+QzMxJJXxvMlYcKFcSlDhCglROOXDnoDG4dTMCy1hsYp4IXiWVjXNJO1iTt79iunyhiGNVj/EfKNMTiHfMsdWrHbS7fbFuiqW3Ydk3xqwiUdXLqqku4zJyL7iTghpThLjoGD54Rwn7EDnnsuhvbBbcNW7rpNm3Zb136PVOfeTKys5Uy0/IOPLPmoU+0VdyFHI4nEhPqjy6+bp7HnSLWfUK4LhplmXpe1RfzUpKWoztYplKeye8LEtwGVbWtR4lAFeDzBTnEYdN+lx7TLw1Lod0bTKUmhWrMUhYrMm3TnJCWbng6eBTDSz5gUgAng80FPIDnHf5d6e4LiTGUrKCaPU24lda1wBew9911WJZhr6QmpMzXAOtpHIF1uEapX7IaWacX5qVVKfM1an0GlTFVflZdxHeTKGkBfA0teUhXLGTyjDv+rnaLcKR9ATWDJGUjy6n5OBzx9U6/c+5F5d1Vmo3F2adarlWmXJyqTekCXZh5fvnXPIGwVH0k4yT4nn4xr4dnNrntt0Mu7Uuq7krXYuWi1KjSkrSmF2+1VuCYQ+lxf1NzPB5n2Q+76I1nIOR8OqMOq56uAzvheGhgJBNyN/rXYZnzNVNqYGRyiMSC5v22WZLSXtldtOot4U60bhtq/9KnJ15uVl6lU1S78kl1fJAdUw4otZJA4lJA5joOcZHtdtXqVoRpBqHrPVqXUbio9uU41F6VkVo76cQFJThpaiEjPHnJ5YBjU+3k3VpDu13F2jSdm+lk5SjUae1RlSstSEU9VZqCnFHvkyzZ4W0JQvBcOPen0RsK7zaBUrU7NjWO1a1NJqNYpunEtT5uYCioOPMpYbXhR98ARjPXkM8zGM5ZCw2mnoBEwxfGHAOjd8oC4HIXNwDMtW5lSHODhE24f53F9l+/s3302VvNmb/YtSw7ysg28ZZUyupzEu55Qh4rASnujyxwnOefTHLMdF3X9pdpHtQ1GkNMK1aF239dKqe3PTzdGmWG00zvD5jbpdcA7xSTxAY80deojEv2X2utr7b9K95mr918D0pS5ak+SyucKqE6tTyWJZB9LiylJ9CAsjmnBxd6kVDUvUOqzmu+oDczPuXZW51RqTgKUzcyjhW8hoE+8aC0JAHIAJGY3LCejmHy4/OydumkbpDQT8p5aDz6XWtVmf6pmEwtYbzOFzYcC62utU+0b0/wBKduOhW5Op6b3tV7fvtQEpTJZ+VTNSA7hxwd8tSghQHdHPCTmLTD26GiyUgq0E1eAzjPl9OwTj++xdPtM0O0k112GbTqFq3Y1A1ApEjbsvOSbFQSpSJd5SVp71PCQeLBUnB5c4wk9rfotpZoXrRY9u6Q2LQ7Co0xaPlj0vIhSUuv8Afrb4zkn7FIjW8i5ey3WYm/CKqF5mD3i4dYaWk2/Qu4zLi+L09IzEGSgNIaCLeayf2D20Okl/XzZti0/Q7VinT1aqcvS2X3pyQU2yt1wIClBLhJSCeeB4GMhu5vdZo7tLtCVuzVivvSz0w44xS6VIth6fqq0AFaWWwU8KQCMrUoJGQCTkA+A7etk+1BvTDQ3UIaFWIu9xblBrHtkpt7vFzxk2He+UOPBJcWpfTrGBztG9RZDVTtCLmoupFwVaQ02t2rU62nltBSnZGntrSqadabBAU4pa5lzA6q4AeSBHEwjK2B41ivg0DHRwwBzpLm7jbsPeuTW4/iWHUHxipcHOeQG2HY9z7lkppHbm6LzFb7iuaH6n0m3+8WlU03OycwtlKeq3GeIeakZJCVEgjAEZgNKNWLC1ssSi6j6a3FLXPac8lRamUApU2tPv23UKJU24nPnIVgj0CMB2t2rvZFXpoTdGnNgWZTrQvBmkOi3KnJ2i5LTsvPNtEy5emgkOPJUsJCw7kEKVmOP2GWo9dYvvWnSNU3Ne5qapLNySzB6Ss008iXW4hPJI4kTDfFjrw5PSOTmTp3QTYNNimH0z6Z0J3DwfaB3u3z5VGC5rqosQZRTStka8XuOx8lkm3e9o/p7s81Fomm13aaX9eM/PUZutJmqZMyzLKEKeebCFh1SST9S6iLUB252iwKSrQXV/gz+zqf4df+dizPtvlZ3RWCEpCVCwpTkM4GZ2dIxn1H5out31bS9t+mewqa1LsPSC0bZ1AErbq/bSWQ4l4qfWx3pyVkHiC1jpHMwLKmW46GhlroXOlqiBcHi9u3zriYjjOMGpqvi8gDYQPnvf9Flkq2c7w7U3kWZd96WjZdyWVK0iqijvMVVxl5b7hZQ9xJLJUMfVMYzzxiPEty/al7cdt16VHTaak7s1QvaTXw1GSoJY7umufFOvvKSkrHwE54fHnFt/Yal5GhGt65dSEv8Auza4CRkBXkDGCfkzjPyZjEDtxTpHZ+9uek958mx7lJOuVlusprKHHWGqqHFhlU8lOVKb41LJGCPOQTy5xRQdOcKdjGIRSNc6OnDS1rT7TrjcD1G1vNXVObq0YfTyNcA+U2LjwPVZb1dujoofO+gPq65yB4vbGnnl/Gcun4oylbYNwNB3Q6MW9rRbdu1u06RUZuelESFRcbXMNKlphbCiotkpwooJGD0POMBnac3LsYrej1gt7Wm9Bk3WLjLs+u0qWxKTCpTydQHGttCVFsLVjmTGUXsigPpENNiCk5rVwElKcAn2ze5/+fjHWZ0yjhUWX48WooJIXueG6XkkgWdyPW2y5eXsdrX4o6iqJmytDb3bxe47+e6yWxjJ3N9qBppte1qm9E7t0wvu4qixKU6acqcjMyjcuGpocQUUOKSrCQCTy6CMm0ajva+S7s3vquiVY7tL7tvW8y3xDIC1MKSkkejJEa70iyxRYrijoK8EsDHHbnay7XPmKVFJQh9MbO1NWTS+u260IoN1TVGtPTDUK/LdZcU2urJfZkmpvhUQXGGXFFYT5uPOCfSMgxkh2z7o9Kd1dgrv3S+oTqG2HhLVWmT6EtzlImCMht5CVFOCnmlSMpUPHPKLMNRuzT2t0/afc1GoWmtNp19Uy0H6rLXIFLNRcqTEmp7vlu5wriUgpLeMYIjG92HdyTslr3qpaqHVMSFStFMw6znKA7LzKAkn0nDyvO+XHQRsdblTLtfgs9XhDHRy09gb/hXIH0LqaLGsVp8RjirCC2UXCzw7nt3WjG0m1pa4dVqzPCoTpLdMo1ObDlQqZSfO4EFSQhsHq4opAPIEnzYxtUXtzNE3675FcGiWpdAt4rwqeRNyj7jKc47xTAUkqSBzOCVDx5xjE32ai0LVXtE7vldWq3VKXpVRLjlLbmHZdtTzlMo7Pdl5xlCefeFXeqOMZJ6xd1uG1f7JK/dBLrsfTKzqfYt8MU1w2zUKdaC5Sal55tBUylyZSAp8KKQhanSc8fM9cbHg/S6ggo6f41STTyTgEuZs2MH9PzLqqrONXPJK6nlEbYjYA/he5bAWmmp9i6yWJQ9RtNrjlLqs6pN97KzbOQQeLgKVhXnNPIVkKbVzEar++Sv0TW/tIr2tnUy/FWRpzR6m1bU3VlkrTTKZKy4W+40jxWri4QkA8SldCRiLvewx1HrzlX110mm5iZNviUkLjkWFLKxKzJcUy8Wx6SkNnHioEmMeut1hI1e7STULTaamHpRq4NUlUp51APG00t1AUU/LwhYB8Ccxzsh5QjwjMFfCXkiKPUwjkA2vb1AJ+dcPNGPSV+F05A3e4XHrf9avasDdL2Q9gTUpbdN2pXVWKO0UtquatUVqfmHgOXeqQt7vwojmeFIwOgR0jP5odV9IK3pZatc0FTabelEy0p+lCisJZlEpKvOAbCQULCjhSVcwrrzMYnd/vZ47YbC2nX/qFpRpxKWPedpyzNSl5yWmX3HZ2XDrbbjTxcWoOFSXUqJAGFZI68Mdc7DS/qlM6ea76dVGcU7RaPVpOsyiCoqTKJfaUl1LYP2JU0FY9MaxmrCaPFsDfjGGzSl0Uga5sjiQbgb2+dbFgtdUUFe2jrGNGpt22HkL7+fCyD7rt/uhm0hyn0G9nKzdeoM4138rblHShyaS0c4dfK1BthB4ThS+Zx5vpiy+wO2/0CuW4JSmXzpnqLp5Rn3W2k1ULYn2JUKOErebbUHQPSpIVgAnPjGF+h6laTas74bi1P3cVGqT2l83cVTqFVl2mnZrv22VLTKSRaR5wZPdsoOM9AB1MXa75NU+zV1X0dmjt7tqm2ZrFITTL0guk2p7UtVFnvUpfZmChIaXlK8pUocQKSMgYjZabpThVO6DD6imklkma0mRoOlur9Nl0s+da+fXWRStYIzbQeStoK3K9Q7xo9CuG2qvTa7b9UYampGdlHQ6xNsOYKXG1AniSQfTnwPPMY0tLO1N021W3IUzbVTdK9RKTcMxXJyhJqUzNyqpVDjCnElzgS4V8Cu5PCMEjPOPMuxI1DuC69u12WLV5t+bYte625amFxZUW5aZbS8GwTzCUOFRAHLCuUYQdKNYLb0C36vaxXfJ1ectih3xWZqaap6EuPrQp6ZT5iVEBSiVjlkeMarlzpfC6txKjlaXvp2u0cg/OF3WN5zlEVHURus2VwDttuy2td2O5y3NpmkS9Xrotm4btpCarJ0oylNdabeC3w4UrJcUBwjuSCM5ORiPy9o27C2t4enFa1FtO0q/ZtOkqw5R3ZWqutOLLgbS4XAppRHD54xkiMH/AGgXaT6H7qNu7mk9gW/qRTbjNwUyqhyqyTTTHdMd8FDiQ4o8R75OBjHIxe12I5SNq9+EryTeUwMej+t2I6zE+m7aDLDquuiLKjxNPvb2XMoc3GrxlkcDw6ItLvntuF6l+ql6a/TSzG1n6FGoPuk91rlo+2om5PyVLve8AeUkuFfdjlyxkfdi5Td1u9022e2JTry1Ak6pcNSqM4in0ujUxxsTtTdIy6psuFCEIbQCsk8icJzk4jWlum4qNZ/auXlddwTgp1Dpmrs7UpyZCCtUu0y6pxSwkAlRASo8IBKsYwTgR2abmr97WnfCzT2amq1tOkJWJNK3Eg0G22Xkhamkk8Lk07xoyRniceSCQlGTuE/SrDxNDVubopGwtklJ5JJtYLXqfPFUYnwA3ndIWs8gLrYU2m7xaXuusm79TpHS28dLbBpS1JFXrs1LdxPFCON8NhpSiG2kjJX089QzkRZbqZ22e3+0binaHp/YN/apyUu6pr22ZdYkZSawcFbIcKnVozyCykBXpjLZYVhWhpnZNt6eWRQJG3rSpUomTk5NKeJDDIAyFE4ySSVuKVzUVZ6ZIwx3BeHYy6P6q6hVKqUm0b6uuoz63qhLNUZ+uU2kvk8LiJZtSfJWSFZUoN8WFYGUjzY89ytS4NV1tQ80UksRI0MZubevktmxqXEIIIwKhrXnknn6F7pt97XrbhrZdtGsW4aJdGkFfqDwZknquph6Qm3CcJSmYZUQ2VHOCvhBwYyuFDjeUuklwEhWTnnGkrvoufbFcGrou/aRIv29ZsxSUTE5KNSTsk1KVRClEuMtL96kpDZ4U+aCk46xuUaSVWdrmk+llZqLin6jN2zSpqYcJJLrq5Npa1H5SpSjHN6o5Ko8Mp6aso2mMTXux3ym2AO5VeS8yTVk0lLMQ7Rb2h3uV6ASAMk4HM/MMmMd+63tLtAtq1wPWLVWbh1G1HZQFTdGoiWyKck4IE2+4sNtqPEnDYBWMglODGQCs1NuiUar1pziU3KSj80tKRlWG2yvKR04sJIAPLmcxp8bBNKKPvD3nLZ1paduqmTDFWu2uSyn18NWfS4nCHFnmWy6+35gx5qcZxiOD04yhR1sVRiGJX8GBodZpsXX7LkZozBUQGKmoiPEkJG/osxekfbSbeb+ueQte/7IvnSBM2+JdmpTbzM1JIWeQDy2lBxvn48PDyJOADGWq4rnp9Ds2tXo1Mt1KlyVKdrCXWXQpD7SGS8FtL+VIyD05g+Ma7Ha9bPNENE7B0v1X0asSj6eTM3WXreqUnTwtErNNmXcdbdU0onhUC0U5B5hUXrbLtQa7e3ZT3FNVycm6hU6PbF0URDziit1bMuy8WgpR6lKVpb9SUx3WYsp4TPQ02M4QHNikeGlrjcjf/kuswzGK2Kpnw+vcC9jdQI/QsBW3SZ0CvjUm/8AV/ebd1wT9sSy/bd6jUkKXPXhVZp1Sw01jCkNjDi1niTjLY4gDg5ZtEt1vZH3BcNLsZW1qg6WsTLwk2KlcNvS8xLPLUcATEwl11TeSSSpzl0J6ZjHV2XO2zT7cvuJmLf1UpbtesSjW89WJmnpdU2meeDrMu204pBSrgy6VkBQz3fM45G5LtctnmjOgA0j1A0atORsilVyZm6PVaXLOrXKOPIQHW3WgtSu7yjvEKweHITgDnn2fMrcLq8ZjwSaSVsj2gNDXWjHskjbvxutFwk1sFA/EGMaYy7e4uefPstmm4bmt2zrZq93XLV6dQbWp8n5VOVCYcQ3LysshA+qLWRjh4QjHIq5jGYw9Xb24G26iVyapdq6aas3vS2lKxVGxKSjUwkcuJtt5zvAg4JBUAcc+UeWagXTqHq/2I9q16SmKlV6pJ0+Slqwtsq71+mSVQXLqUT1VhCJRTij4JcJ5RbF2Yty7AqPZGozO6OX0oc1IVVm1Sj14yKZqXcpoZTweSlxC2UKDiXeIYCsHPQiPIMu9O8PhoKmtxGN1QYpCzQz5Rsefct3xTNdS6WKCkcI2vaDc+fkr2KP24mjlXq9IpcvoXqyy7NzLUu2tc7IFKStwICiA5kgFQzgHpGT3cPuX0l2v2HK3/qvVajTKS/MIkpFiUk1TT8/MFJUGW0oACV8KScqUBgExqh7z6nopV96szPbd0WL9C1T1AMkm3ZVEtT1Pd2wHuBptKUglzjJOOuY29dUNLrC1l0/rOnep9uyV1WXUJdtualX8jzUAELQU4U26DzStJCuQirP2U8Gw34hUxQOjjlbd7L+3ba/PffZSyvjWIVHjxulEjo9gR59lhtqHbraRpqSWaPoLqTUKSpWA7MVKTadUnPvuFKlDOAT74fLGR/arvY0Q3eUmrzWm9SrFLuCmt97U6FVUBmelW/BYCCptxHL36CRzGcEiMfWvesfZa7fvolbfq5t7oNSu+iMOU1+SlLLadcXN9yOBRqK1d4VechXeqUSnzufhFpfYoaM3rV9a7t18kmHqXplTKJO0IOOOZ9sJqZU3wN8OcrDSEklZGCQMR2mJZRwibBJsSippafw2tLHPNw6/p6+i4tJmPEosQZTSyNlDj7QA3b/AOSzJbtd/wDobtBep9Cvh2vXXf8ANy/lkvQKM2hUyGTzD7ynVJaZScciogqwcZiw6hdujo7OVNpuuaFak0ujqVhc1LVCUmFy6eWFLQoglJyOScdflEXf79adsMmpbT+pbyKhb8hPyM75ZRW0Ou+2k62D57Ablwp1yWUeSwcJ5e+HOMVO7nWTssNRNAruoei1iUy09WZWWEzbM5TLScpq/KUqSQ24+nAWlSSrJcyQCAOYAjgZHyzgtZTRMloZXvkNi8bNabgX9Rur804zXxTPljqWhjdw3uR6jss69K3TaUXZt0uvczp5UJm+7DpNHnatMNSiUszRXLIKlyriHDhl4DHmOcuYIVzEYwU9utoupIUNBNYOmT/X1P5D+MjyrsSJKUvOxt1WmF0yqLgsOeNOM1THyS06HmXm3knB96tBCVY6lKT4Zj0LtRtou2jRvajP3lpZo3aFkXSi4abLNz0mhwuIYcUoKSOJZ5YQPDxi3D8s5eo8efgFcx8r3OaGFpIABbc39bqE2OYrUYY3EaZ4aA0k7ckFfqjt09F1FsHQPWJSSegn6eOIc8j65/BPzRlMsHcfYF4bd7d3K198ad6eTtGRWn11R5AMiyVlCQtSeRWTwpA58RISBkgxhi7JDavt71129agXVq9pTa1+XHLXpMU9icn0uLW3LiQk3AjzVJ5Bbrisfw453bO1mn6U6Obett2nlOl7S04mHZ2oqpkqpaWEy8uEoZZxkkJS46teCcHOeqREsWyjgdbjUeB4ZE5rw+ziTfblYpMdxKDDH4nWPa4Ft2j1XqF39uRoZS647TrO0m1Lu+gtkg1Fx+WkkvozjvGpdZUsD0BWD8sZA9q29rRHd5S6k7pxPVSi3ZT0pcqNvVVKWp6TbJA71ASVIcbJUkFaScFQz1EYWdp2sPZXabaDW1b+r1pU299VJ6WVM3HOVa0lT7iZpal/UZd1QIZbbSUhJa4ScZJJizTb9qBZWkHaFWRcW3ur1d/Sd+82KXTg+24049R51fcFh8KJUQlTyccX2SAemCO7xHpdhc9PUxUlJLC+EGz3btkI5I8gey4FNm2ugnhlmla9rzuB+CFtI7s9zVubR9Jhq3dFsXDeNNFVlKQqUprrLb5W+XSFhT3LgHd8xkHEY0B26ejOcHQTV/8AltP/AEkez9tKgtbLnWytYV7tqKgHxJCJsE/ii2Psu9p23LWfarVr01S0htC8rpRcNTl25+baWp1DTaR3YBCgOXWNZytlzAGZe+2eKwukd4mgWNh7122MYvibsW+K0clhpLuPJXe7W+1H023UaxUrRq3NKtQrQq83Izk8idqUzKrYaDCAshSWlqUcg+iPWN5m/OyNl8/YUldtgXpeRuFucmJddKmGG/JksqShQe7xacg8SSMdOZMYCeyYbbY3/UZhhptmXbpdzNttpyAhITySB4YHLrF23btrLde21qCSoCUqowOqsuN4Hzpx92O9r+m+EtzXTYU1h+Lvbqtffgnn0suFBmvEDgr62U3la63zA7rOpoZqxTNddHdNdZKLSKlQaTc1Jaq0vJTi0LelULKgELUglKlDhPMGPVvz4+76I1y9sfa/aO6H7f8AR/RuuaYaiV+r21RWaPMTklOSoafWhSipaW1nIT9UHXH4oy/bWt7Wh27qj1OY0zq9Rk7mkEp9s6HVGwxOSiFckOBIUW3Wen1RHTIJCciPLs09P8Vw900zqdzYdR0kWPsji9uFuGB5qpKqOJpeHSOt6EXVv26LtPdOdrmtExoncull/XXV0SNPnvLqfNSjTCkTOSkcLhCsjh6YPqjIBdl7ytq6c3DqPNSExNyFPoj1cXLNFPeOobli+W2yClIXhOOInGY1W+2DcQxvsrT6weBu3LdcVgZ5JbcUfR6DGQPUDth9tN3aN3rYMhZ2sSaxU7Xm6LLOuU5gtB5cmpkcSw7yb4j4DMb5iPS7xMOw+sw6Au8RofJbc9v2rV6fOQjqamGrksGE2HfZXg7Nu0esDeVfNyWVaGmV92ZP06kisKmapNyziFpLob4AG1KPECrPPljEXJ7kdz+kG1iymb41Zr7kjKvuLl6dIyjJfnau8gZU3LtAp4lAFJKioJQCCrOcRr8dhulbO4bU8PKLjiLIS0cnPARNI5D1YTHnna63TWL+3yGxXpt4yFGp1Io1PaWMIYcmDxuK5elb+cjHNKeuMRz6vpZQvzUcKZ7FO1mt1tz8m9veuLFnirZgvxxxu9zi1u3a9gsgcj26mjMxWEM1HQzVCUt4EcU41UZN51pBOONbYWlB5c+FKiT4CMuujGtmmuv9h0zUrSuvy1yWvN8aApKVNvSzyRlbL7K/OaeRnBSrrjIyOcY9dcOzH2sUXa1fNBtnTenUO/KBbM1PydytOOGomelpYuOPLcUSF94W1gpIxhfLHhYF2F9/1pjVLWfTkPPt0CpUCVrQlCoqbl5th3g71KT0UW3SgjocJJjp8VyxgNfg8+IYGx0b4CAQ7cEHvdc3DsbxKkr4qSuIcJPqWy71GCSAQf8AfxjFnrf2qOnWgevla0IvrSXUSVqElPyks9W0TcmmUMs+W1onQFLSsspbcCuEDOQoeBjKZz+xQlavBKuhPyxrvduRockPaR7iKTLLLC0qtWtOJRzPCC9JrUR1J+rN59BSPCNQ6a4Rh9figoa8XDx7O9rO7LY831s9NR/GaU/IO/uWwTXrgpNu0CrXTU5iWYoNPknahMvcWEIl20FZKT06HkScc4xx7T+03sjdpquxpdZujmplCWKfMVSbqk/MyimJOXaKUhSkIWV/VFuIbwcYLg5ZEWaar7yhXeyCteo+2ql6g3Cw1prOq736sXJcpTNuKP8ADlWkEqHQzCT6Y9J7EXRAWppHfGudVlAmr3RVEUumLUjmKfJrwognnwuPqc5/ZBts88ZjYWZGo8PwesrcQb7bZNDBf1tf6j9C6STNNRU1lPDTH2SzW6w/Sv2tQ+2j0k06vy9LDqWimqVRnqHVJqlTEyxOSCWnnGXVNlaQXAQklJxkR+LRe3J2+T9TYlq9pBrDb9NVkOzyXZOYEqB1LjbbocUkdfNjDvSr106017Riu33qzTEVjTGk6i1qarEsuTTOh+XzMtj+t1gpcJW62eE8vNz1i47tDdz2yrWzTGzre276XqoOoMvWm5t2stWo1SC3JJbWhcuVNnLxWtbZ4cYT3eCY9P8AuV4MJqai+JveJGNJlDvZbq7lao3NdeGTTeO27X7N7n0W0Bp7qDZmqtl27qLYFdlLitCrSonJCcaSQlbecHKeqVA8ik4IPIgGLFN1vacaA7WLmmdPpyUuDUrUhlA8upVE7lKaYo9A+84eFDh8WxxKHiI6dsGti/8AbD2es/W78kn6XX5eTr15yNLfPEqQYU0p2XSpOeXeKSHCk9O8UOoxGv5sxvXbUdd7g1N3ov1G6KJ5M9VGZV6QdqDVTq774WVTTaTlYQkrISrzSCnIOMRoGVumtDU1VfLKDPBSmwawG7z5A+a2XHc3VLKama0hj5eb9lnM0X7Z3btqXdFNtK/bVu/SB6dfSyxUag7LzdP41HCUuuNYLaSeq1JCB4kxmCYLbyG3WnEuMqSC26nzkLCgFJV6VII6H/ZiNR/tCL92D6pUKzLj2r0Nm07/AGJ8y1WkZG3VUySnZEtqIWtCQlouoWkAFKUlXHzyE5Gd3stNSa3qVss0pqFwz79Tq1JenaAZhxRUt5iWmFIZKlnmpfdFsEnxBxyEcbqFkCjo8OjxakgfAzUWujfyOSPpAVuWcyTy1clHUu16RcOHCtr1H7aDSDTfUK+9PJ3RLVWpTlBrE5R3Zhidkg28th5TRWkLWFcJKMjIjpS+3W0WbQ4pWgmsGEg5/r6n+jOPrnWMZujVjWdrD2qc7Zt7UKn3dZFU1DuVM7ITQK2ZlkJn3QTjBABbSY7j2veiGk2hOr+k1u6QWJb+n1Fn7NfnZqWpqVJQ7MeXPt94Sok5CQn5o9KhyBldtfT4S+J5mkj16g86QbE2+patNmnGTBLWRyjw2P08ea2nNObzlNRrEsq/adITlOlK1TJepsS7qkqWyh5IUhCigYK8Ec+nq6jHFuQ7WjbzoPdtV08odGufWC7JFZanxRXGkSci6DgtKmlq4VrBBBS3x8JBCiTHsDt9VDTTs4JW/KO+uWq1K0lamZVxPJTTxkkoQsfKkuBQ+UCMEnZL7ZtNdxurupFX1joTd9Ue2aPLzrdNm1qLVRnpl5TYceIIKlJ7txWDkEqTnn08zypk7CSytxPFWk08BsGjk72stpx7Hq4vp6GiIE0oBJ+n9iy37d+1127a4XfSbAuGjXNo7ctReDVPdq7rLsjNvE4DSZlBw2snkCtISScZjInq7qNI6QaV37qlVabPVam29SZiqzEpLLSHZlLQypDXEQlKufpwfCNZLtc9rulm3rUjS25dI7bYsug3NIzXllPknHEspmpdxr6s1xEqa4m32jhJwFIyAMmMvlTvitak9k3Ub4uWZVO3FUNJeKoPnq/MoYDbi/8AGUgn7sSzHk3CjFQYphrS2CcgOaeRvbn5kwzMFcw1VDU7yxC4PYrn7TO050i3Z6kzelVCse8tPriNOcn5AVZ6WWiphr37bZacUQ6EqQrpgpSojoYv7v6+7f03se7dQLsnG5C2KLT5mqT7580JZZTnzR8JWeEA46jpGidpBel86TXjbWtVjMTqJ61qpITZmW892hbi1BLTx+LdS08gj5TGbrtPN6tG1i0Y0N0h0TqDtVd1AlZG4apLSxBeRKqWQxT1AH64p9BKknqJcA8lAnZM49F2x4xBT4YLU7z7V/wdI1Hf3WXVYFn6Q0UpqjeVp29QePrur6NrXai6cbrNYJPR22NL9QbTq0xT5yoonalMSpa7phKCpK0tOKVxKykjOcc4ux3RbiKDta0drWsdyW3WrspUlNykquRp7rTbzpfdDYwXCE+PpzGtN2PrTkvvhtxh9CkPItmuIUk9QoIbBHryDGafteVE7HL+ShZSo1mjJSR04hOIPX7n4o6bOeRsNpM0QYZTNPgy6L7+exP/ACXbYDmepqMHkr3H2xqI9LAbfSrbx25+jCx/YF1fcSnmT5fTyQTz695gj5fXHue2vtWdMNy2slo6L25pNqLbNXrKnw1Oz8zKLYl+7ZW5lYbcKiDweAi0Dsitq+3jXTQO+bo1b0ltW/bhl74dkJacn23A4zLeQyaw0ngWAAlbqz45zFknZxScrT+0jsSnyTDUpIy9ZrzDDKM8LLSZaaShIyTyCQI2nEsk5aezEYaSBwlpGk6idtgT+pa/TZlxm9JPPKCyY2ta1tlsr7md2mjm0+1JC5tVqtPCZnVLRS6RTmu/qFWUjHGWmjgBtPi4vCRnkSeUY0Xe3R0TLpTL6FauqB5J/r+nAqB6Hm5Fmnbb0u62Nymn9Wq6J5dnTNpNNUZYJ4EutrdMyhrwLvEQsg8+EtnpgxerTr07Jg7dJmStqR25S9xqs6YZk2qlRWzVkVHyFwAOOuoU53/f4KVFR54KSOUdJhOTcHgwmmq6qCSqkqLgeGdmm/B+Zc2tzLXT10sMczYgwbattXuV0u0DtHdPt4eoNc0+tDTe+rOnpGlqq7kxUZmXcbdaDiEcADSyQrKhzxjEUd4HaR6ebOL+omn126aXzek9O0QVpt+kTMqhptPeOI4Cl5wHOWwc46AxiQ7D9ONy+owUFBXuLcOT1/XTQA/LHH7cXB3K6cIyjiVYbTY4jyOZyYB5ePInkI5o6bYUc3farwz4Ph3AB76dX6VS7NlYMB+O6vb12JtzuFsjzWrtkUXSCS1svOrSdlWIaOxWZqZnnkhMi06kKSlZAwT5yRgcRUopASc5jEpdfbj6IU2uOyNqaO6m3VQUqUkVKYfl5JUynOO8QwolYzywF4VgjOMiMde9XfhZev23HQXQ/TFN/UtmiolF3KqqSKZZmdcZlUtMobUlxfG2lalLOQnkB1OIyPdnlsD2z3ptLsO/NVdLaLf94XW0/Pzk7Nuuqdk2C8602zLlKklGG2shQx56jnOBHXfwEwnBcOdiWYo3O1vc1jBsWgcFyvdmTEMSqm0eFuDdLQ5xPryr9drO9jRDd1SapN6bz9RpF0U9CHKnb1VQhqfk0EgBwBJIdQSQA42eRIyIs91o7YXSnRXVnUPSer6NamVyp29VZikvzklOySWppaF8JU2lTmQnA55jEDtpk57bH2ntq6f29U50Uin33M2nM8Szl+mOqU2W1gclkocZVz6KRkc42QtQNkO06+6pdl8XjoZYtdu+oF2en595D3eTkxhRUtWF4Byc8vRHGx3LGBYPi7G1DHyQTMDmWNiD3BXLw7HMTrqIiIhkkbi1x8/JY7k9uboy4eBGg2sCFnISfLqfyPMc/qnp5RfRsy3zWVvUZ1Efs6xLusdNuqkQ+mqzEu75SmZDxQW+6USABLK6+mNcLsxdKtO9Zd11KsbU+06VedqOUWqzZkZxKlNd6gJKF4SUkKSc4AOOcbXGke3zRbQZFeb0d04t7T1qqFk1BMgF/wBd91x92V8SjgjvXBgemIdV8Gy3hTm0lNC4TOAcDe4sex+hRybWYxWM8eSVpjBII73C9k+WLI912/vQjaMqTpF7zFauu/pljv5a3aMhDkz3R/52YWtaW2Gz4cZ4l/YgxfAgIJSFoCxxJz6gen4+Xy/JGnXbdst7xe0vqduakT05P0OvX1UkVEd6pK3qdJqdKWQr/m8sSyElKeWVHHjGt9NcnUuJyzT4kbwwNLjbvYE2+pd/nLH56KOOGj+XKQBdZZ7E7brQWvV+Vp1/aX6i6cUp1xKPbMOsTjMqCffvttlLgT05oSo8+kZkbcr9Auyh0W6rbrMlcFr1CXROSk9Ku961NMHPCtOPFWCPkwfQYwU9qRsf296abaRq1pHptRNObmodXkJJ40xK0Nz0q+vu1oeQokKIUQriznIj2PsXr8rdw7Ub0tSpzsxNy9t3HNSkgpSipTMu9LpdDSSeiEqDhSPgqIju8w5VwiqwcY9gbSxgeGEOPuHK6jB8XxGDEDh+IEH2C6/1LCWmt6U67bx9XtRd0V+VehaXirVWr1HyMKdnapLtzJalJCWSATlafJ0HHMJQpQKeaoyL6X7u+yLkKtJ2w7tMXZlLLgQmt123magT0859QeceA97kkYwTy8IxsbK9Drb3Hbw7T02vlqZmLQmJ2qVOqMNuFC5pmWade7njTzSF8KEEjmAqMk3asbJNB9GtGrV1g0XsWR05qUpXJekVKXklurl59h9CgypSXFr+qoUgArBHLPLnHs+aftScRpsEnllDnsaGhrrNadx897LQMIZWNpaiviDS1jyTfckWBtf51sEWl7mRa1tGzTRzZ/tfLikqp4SJVUkEDuSzwgDuuDHCOgHTAj95RUVANhJXnzTnmPHHyDkTnmSeQjFp2QF81S7tmlCo9VmFzJt2u1GhyhKisok0qQ8ygqPM8PfOJHoSEjwjKOcjgUkgLTzT8mDkEH7FQOSOsfJmY8Mkoa+Wje67g4gX7gH9JXuuCVwqaOKa1i9oO3AJWJPXXtiNvekt31Wx7Ptu79XanIvKlpyfp7jcpIodSopW2hx4946oEEZSjh+WO4bae1W2+7h7tpWns9IXPpVe0+vgp8vWXGVy1TczwhtmbbVgK4iEpS4ElRIAB6R+luc2+7B9Kboq+7HX7TeTecnXWKTNtok1zUjMTrpUUTK5BvCVPr4VoUvHMedgKOY15d7tT2n1TU2gXds2mqnQqDOSgeqlPRIvyiKTUG14belkuklPEnBIB5Hzh6Y9qyVk/L+OQMpqSnka9zSPEI21248gPVecYvmPFKCXVUSNc0OtoHNj39bLZS3j797J2Y1iw6Rdun153w7X5abmWVUmYl2xL9y4hKkuJeWk5+qY6cjFmH6ufowTgaBawE5x+vqd+ki9rTfTPRvent625ar686bW3qHcMxakq+29UG3FeTuOISl0o4VJwFqZ4jnxEa4naKaYWFpVvNumxNO7VpNnWayzSVtU6U4i02p2XaUvkonqVGI9Ocs5brpThVZC/wAeFrtbg6zTpNtrd91LM+MYtSxiqikAjdYAWHdZwtAe1q0w3B6wWNo3QdHdTbdq1fmFyzE5OzcmtllSWlOZKW3CScN8uUXJbrN9eiG0VqnU++5usV+8p1rvZG36O2hc6/L5wJhallLbKCQRxLJz4JPWO6WJsr2sac3dRb2sLQ+xbTu6nzHHJz0qh0OyqyOAKBKjk4cXnl8kaydWoit3vab1K174nJ9yiXBqC9SpwIdwtmmypWA00RzGEywQkcgOL5THXZdyzgOM1r6injfHTU7NTwd3G3Yea5OJ45idDRsbUEOllcA0+V7brKrZHbe6GVyvS0heelOo1iUh50NmpMvsTzcsk/ZOMtrCynmPehWM9YzJWldNuX7btBu+0KxIXHa9UZRMSM/KOhxubZWMpcQr0FQUkpIyCCOoMYSe0y2MbddP9rdZ1W0n04pGnN023NyC1O07jQJyTddDCmnUKJ41BS0Hjzk8OTHe+xBvesV3QC/7JqU07MSFv3clNOQtRV3DMxLofWkZ6AucZ4eg4lY6xw8yZXwStwI47gbTGwP0Oa75vr3V2DYxiEGIjDq4g6gd1253tetGZHW6Y0WuHTi/rbSzcLltTdcempVUpLOpe7oTC0JV3ndBRTnl0JzjEZawpbilcIaKyoHGchYxnGRyIykAfIR6Y0W9wFGqVe3J620mjyU1Uak7ddZU0ywCVqCHXXFFI8cIQtWPEJMZvrE7S5qm9mzU7pnK6hzX2kJFiyrbroLszMLbJl58g8yEMIccKuneMjOOLEbHnfo9G2Ckmwpu79LHi/BcAQfdyusy3n6R1RK2tPsjUG7dwbL33UHtedFbG1orejdP05vy8n5GvN0BVXkZuTTJvTJeQypSElQXwJW4odD7084y1rQWnHGySSlRScgcufTlyjQgtSmVamaj6bCtS87LTszWKPOjynPePNuTjSkvEnmQv3+TzOSfGN+KYP8AXMzjzj3q+QGT74+Ea11cyRQYIylZSD5TXb+ZBAP6l22Q8xVVeJvjB+Q6wVKIkEcyCBAhSQCtKmx/CGPyxSLhII5/PHi4II9V6Ap+MJ5gxItZXjrFOEZRIQhBEhCEESEIQRIQhBEhCEESEIQRIQhBEhCEESEIQRIQhBEhCEESEIQRIQhBEhCEESObIfrpn1q/JHCjmyH66Z9avyQUmcqi71d+2ihFd3q79tFCCikIQgiQhCCJCEIIkIQgiQhCCJEc4BOMgAk/IMGIQISeSkhSfEHxgBfhYIPZa/XbsJUuU2zYBCfK64CfAfU5bn6ov97LA52LaLnlzcqqhg55GfeI5x6Tus2UaUbwW7HRqdXL/o5t92aekVUOcYYKlPhAV3nesu54Q0nHDw8yc55AevaCaI2lt00qtnSCxp24ajbNKVMGXfqr6HppzvXVOq7xxCEJUcrIyEjliPVMVzlSS5Xp8KYfvzXFxHbuf1rTaHAKlmNS4g8AMcB+ofqWH7t0FBNj7cFHAHt9VQMkDJ8kb9Pqi7nsj0r+kd03PdrGK1WCcjHD/XeOfoj3bdZs30v3g0izqLqbWr6o0pQ5mYnJT2jm2GC6462Gz33esuhaQE5A5c49G266CWbtn0xomkdgz9yVK2ZKcmZth6rPtvTRW87xqC3G22wpIJIA4YVucaOXKcWEREmZj7+m91mlwCVmNvrb3aWn6t1qZ17VCX0W7Qq5dWZqUmZ+Tt/U6bqL7LKCpxxkTS0uBCfFXAteB4nAjKJ2jfaF7cdXdsdZ0l0bu+fve47hnJFM2g059hNOkmnkzClOuOJSA5xttJCBnorOOROPK1rJtXUjtQJiwr3o0rcNoVfU+pyFRkXs8EywszGUkjBB5AgjmCAfCMwrfYrbUPb8VRdzazKogcDvtX7ay4QU5x3ffdx3gRwjhJBCyCSVR7lnDFcv0dXRVWLF4fFG1zdIuHAcD33C84wSjxOop6qOit4bnEEnz/8AJdJ7FGyp4bedZq9V2nJWl1+6DIMucOEvNNSaGnlJV0JDjrqfWn1Rh10qpelm3DeFXbJ3c6cyt16d0uoVCiVWTm2FvJkSsfUJ1tKFJU4AAjpnKVqIBIxG4fYlh2bpjZ1AsCwrdkLZs+ly4lZCRl+Lu5dAzzGSSVcyorVlRV5xJ5AW3blNjW3rdS9LVbUq26hI3mwymXZuCjzIlKgGgMBta+EocbGThK0qxnkRHluB9UYBitbJWBzYarktNns/Ft5bWK2/EsjufRwRQEOki7EbEnf9axv6kag9izYNrKrlC0o0n1RrRSlUpSaBTZx2aUcgEuFx1CGkpSVE94UnoACeUXz2VrJsZ2y7b6VrVpkzbunOhVxzyZhs0aRmXkTtS7lQLTjYK1JfSmV7pSSRwqTzwCDFv1rdi1tUodVlJ+4rl1cvenMr4va6bqTDMu8MghLndMpWUjH2Kkk+JI5R17terPtfT7ZXYVpWRQqPadtSN3SLMpJSTCWW5VHcTHIJABIGRzOSeJWSc5GXuwbFa2mwuCqnlEkg1l5Om1ttjsCsRur6SnnrJ4o2FoGm3N+9/wBiw5ba9ZdPZ7fdTdw+vtyos21fdLUbtnHVy7swXH1hwsMcDaVL9+8DnHD9T69Iub7V3dNoXuTRoerRu9nrtVR11FVTSadMSwlO+LQbz3yE54uA9MiPRdhnZp6AbnNutC1avi5tWqZcU1Up+UUxSKnKtS6GmneFHmOSziuY5nKsEnoIuA1e7HnbBYOk2pt80a8NdXatRqBP1OVbeq8mWlOtMLWkKCZMKxlI5BQ9HjHpmK5ty7FmCKYySeNTARaQBp8r+vK0qiwfFJMOkbG1hjkOo7m9/T9i9w7PPU/SjXLZpQNt1uXV5ZflKsV6k3BLGVebRTfKUPMJV3yk8CwFOJ94VY69Iwq7D9cZDY1unr8jrPS63Tbf8lmLSuENy6nJimPtuI4HS2nmrhU2QeHJIOUg5i7zsL1od1G3AuqLas2/T1kEDg/XCj0A5HhPQk/ZemMuG5Xs/wDbjukqRuW/beq9vX53SWjcFCmkys5MthPClMwFIW2+AnA85GeXURqmLYzQYJiuI4RWse6nqfacRY6C7fnvyVtNJhlZiNDT1kIAmh4DtgbLz6n9qrs8qOqFm6bUy+avVJSrK7pyvmnOy9Np0yojum31OhKgXFFQ4gkpQT55TGRyXfS4qXcKkL4ilRUlQKTnHMEciPHI5ERiu0o7IPaZptcUlc1aZvbVSallccvJV+caMgkhQUOOXZbR3gylJKFqKCUjKTiMpLaEMIbQyhpppACUISkBKUgYACRyAAAGMYxy6R4/nM4KyWMYIXuiFtRcLb+gW84N9sponGuY0O5Gk91qQ7XSD2rdupHnZ1Ir2QB05TnX0CNlreLULukNqm4qf0/XON3i3adS8gVLgl5DvdAEoA5lXCV46euLd7C7MzQHT/cHKbj6Lc2rT98NVubr6ZaaqUsuS8of70KSEJlkuBsB9WEhY5gHJ5g5E3mm32XGHUofQtCm3A4gKDiSMFKgeRBHIg5BBI8Y2DP+d6TEMQpKuAl4ia0OB4uCe3usuky7luenp6inl28Qki3rZahHZxy2xmYunUb6cV60glUuwq3TcDjiKapJW537i1I4fq4KWUpCiOXH1jo3aF13aTVdVKDJbQLbtih2RIUVbNTm6NLOsy1TnluqWVNl1RLvA0AkrACfPODyjOzqR2Om0y+7mnrkokxqPpo3MuqdcplEn2fIWlqOSWG3mlqZHM4SlXCMnCRmKNwdjTs/rdJtqkSkxqxbQp8u8w/MyFYZ8oq6nF8Rcm3HmHCtSR5qeHgSkE8jmPWqXqlgDcUbinjSh+mxYPkg2A299r/OtK/gZifxQ0rI49nfKJs4+8r1WpAt9l7OBSVDGj2OHhI4B5GkAEeHoz0jAt2aNB2i1+8tVJfdwNMFUJqiyLlEFzTamG/KS+A4prhUk8XDy6+EbST+iFov6DL27rnbg9xCrbFrGZLzZnhKBoNJWHO74A9gAlQRgn7ERjdHYk7SwRm9twa05zg1qQ/9y9Z+7GiZQzxhdPR11HUSSxumfqa6Nt3DfYX9wC2LHMs1k89O+OIS6BY34uBYrDr2icntHtPV2zZrZjVKBLU2VpK5uqu2zMuOSFPn0Pksrl3DkpeSkFSgkqwQCPTGd7cjWLquLsqNQK9fAf8AdnPaYSj1T7z645MlLByrrxOFJSScnMfmaadkLs+05uilXXMyOoepEzIutzEpJ3JVWnpRp1GClammGGe8wpPFhZUPki/XWLSa2NbdKr40eul+rUy1a/TjTJtymuIamGWcpI7pSkKQkjgSPekYHSKc0dQ8LeaGGle93xdwLnyCziLg/Or8EypVR/GHzgM8UWDRwNrbDstIrSewNQdZ75tjQyxVzD03claaCJUk9x3qAseUOpHVLLYdcKj70AHqcHKz2t+kVpaF2Ls30nsiVQ3btFplVlW1KH1WcX3zSnX1qB9+64XFqUB9ljoBGXvbB2dm3/adetZ1C09mL5uG65unqpjczX5yXmPIZdSwpYYSyw0lKl8IStWCVJ5cueey7rdjmkW8J6yX9T65qFSVUBEw3JiiTrDAeS6Ukh/vGXOMDgSBjGI23F+tOHVOOwTi7aSPfjcuIAv9XzLo8M6e1MeGPjBvK7Ye4FTdnoT9JJtjUQQDast1xkeeuMInbjKzuE06ISo4sogYHvsTLucfm8Y2OdG9Krb0P0wsTSa0pmsT9t29Tm6ZJvVB1Dky60gkguqQhCSvzuZSlI5dBFrW6js8tEt3t30i9tTbj1Qo9ZkqUaO0mhVCWl2lMd4pYKkOS7mVgqxxZ8I0DJOdabD8yyYvOT4ZMhFuTq4/Wtux/L09RhLKONg1DTf5uVcft5Hebf8AQwAgH3E0D5cf8GS+Dy+Tn6Y1ge0hsb6Du/yvXneNntXdYVfqVPuwScyCpmtSalN+WMEpIwONt9BGR1Sc4VmNruzbXp9j2ladmUd6ddpNGpkpSpNUwsKcLLDKGkFZAA4+FCQSkJz6I8x1424aOblrTbszWGzpK6KYyouSL/EWpuluEYK5aYRhbZ6cuYwlIIOOfXZEz3DheMPnd7cUmoOHDg13cfqVuZstS1dJHDDs9hBAvsbdj+xYoRfXYhO2abvNjaOhZl+/VRDS581RK8ZS33AXkqKvN4gSnx4sc4uO2h6n9npT9LdRNz2hunlpaKt0OlvN3j3Mq97ZUeSCkuEPspcd4mlFDSwpGeXqOPM2+xL2vpqgm3r/ANcJimhwOeSmoSYJ59C75Nk5HLOMjwIPOL6ads30Ft3b/fG2yyrWesTT64qc7TqrMUt0CpTIcGFOqmnErUt3GQC4FDClcufLuMw43gksIjpqmon1OAOsmzW+Vr72HddPg2HYgx7nywxR6QfQ6vetY3fxrhR95u7aWqWkbU/PW8uXptnW87MMqZcnnO9WArulc0cb027wpVhXCBkDpGeHtUKWzQ+z+vWjsAlqUeoUm3n+BNMoxz6EYMdx299mbte243nJ6iWxS7uvK9ZQrVIT1xz6Jn2tUrkVsMtNtNhfTClJUQRkYi5rcPoNZe5nSyu6RahTtySFs1F2XdffpL7bU0ksupcQlLjjbgCcpwRwknPWOwxzqDh5rcOioWltPSefJt5++yhQZVqvi1W+YjxZuLfP+1Ytew0cA0G1tWlSVAXm2s4UQQnyBjnkcx6+v5Yx9dr5fli3zurbsjT206Mq66DJNUiv1SRliJqr1NYSPJnFIOFdylTTQ+y4lFJJCBjYX2r7SNN9olp3TZ+mVbviqyFXqKaq+/W5mXmXmJgMIaBaKGUJSMNg4KT1xFutk9lJtts7WSi64v3NrDe94SVaNwd1XapKzEtNzpcU6FvpTKoWsBxQWBxjmhPM4jk4T1FwyHMtVjQcXNe12hvHtEW393YKOI5VrJMLgoAwbEaisL29jYLbO0/btohqA/XrmquqlcnkSVwMzSmzJy0yqXLziJdISFZQoFGSTnHSM1HZEgjYfppkHJrNwHn4/wDCb3OLjN1G0vTfd5adt2dqZWb3pNMpdRNTYdos20y+68WlNkOLdac4kYUOWAeXWO47ddAbL2x6TUTRvT6fuOo2pT5mcmmHas807M8cw+p5YUppttPCFLISOHIGMknnHSZl6lMxTLsdBUvL6nxNRJ/F32+sLnYTk91DirqiJobEW2sPPb9i9wjUb7X592V3z3XNS4bD7VuW+63xnhTxpYUU5PgMgRtyRqU9rShLm/yrIcQhxtVHthKkqTkKSWyCCD4EZEdh8H/T9u3F3Ajfe3Ntr2XF6n3+17dPOoWWTzUPtWtsdV2p3D7S3RV3NXKlajlJat1ymPtvS9QflVMOKWsju0tJUpS+MqxwgePKLJ+w3tCpzeuOrl4pYd9rKVajdOefUnLZemZgcLfF04uFlLgHXCiYv4ubsZdqF31dq5KNVtUdP5GZS3MPUmk1BkyjalJClBgOtLU2CSTjiUPRiMh2gm3nSjbTYjGnmk1ue0lDDipmYdecL0zPzB/56YdPNxY6DoAOQAjlYvnDA8Pwmpw7CdZlqSLl4AtpN9u1lDDsCxOfEKarr7BsQ2HoQtXjfzZUrob2ht03ZqHZEveOnVWr8rd6abNZSxWqc73ffMcQI8W3kEZAyBz5xkjm767D6Xs43k3Ymj04VNFaaOilT/tqtRTkM9xx5SvPmlRwnxziMqe4LbHoruetWXtLWGzpevystxqkJ1lwsTtNWrkSzMJ85KT4oOUq5ZBjHbL9iPtcaqhmn7+1ynKZ3nH5IqpSiStOferdTLgkHxICT6CIvh6gYTXUdO3E3ywTRAN9gmzgO/Ox9Vw5srYhT1EhpYo5Q8kjWd2/sVw2wqZ2XX7adY1a2qaWWvpncT7aKXcciy0tufkFJIcTLzKC6tKk4y4lSCQUHOeRAwR7zl1bbP2m1f1Mepz7si3dVPvqnpSP15JuBBc7s8s+cl1v5FgpJGDjaM0Z0N0q2+2XKaf6RWdTLPtlpRcU2yCt6adPNTr76iXHXCfslK5YAxjOfP8AcjtE0N3W0aRpmr9tTFQqEnxGn1eTf7ifkOI+cG3SFAoPPzFJUnocZyTrWVc/UWH4vNPLrdTStLDc3fY97+YXeY7lepqsOihjsJ4zcW4vzZYv9+PaUbZNUdrF66caN3bVLsvK7ZSXkEyhpj7KqRKl1tx1x9biQlLie67sIBJKuQ5c4/S7DvTOqUbSbV7VGqyj8jSbhqstTaYpSMeVS8q2sPODOOXevKQD0JHLpHo9sdijtPo1cYqVfuXWG96S273ppc7UpdmXmPSl4sMIWQcD3hQcgHPhGWS1rXtux6BRLUs+h063bZprCJWRkJVoIYlmU9EIQOQHjgcs5JyTmObmTN+C0mDvwjBnPIkeHuc8WG1rD04AVGFZfrpMQFdipA0tsBzuRb9a035G3dPds++e47V3Q6dy156XU64qjLVanzDCnEmSfW4tidaSkoLhbC2XAAeeFAZIjK1f2oXYm2RZ8xdFC000h1GqymS5KUaiU2dXOOu4HCHErcQGgM5PeFPo5nlGTHcrso2/7rWaa/qpbE4bokWgxJ1+mTHktRYaGfqanQkpcQMnAcSrBJIiyq3OxO2q0mqNTdbu3WS7aW2srTT5qpS7TTvMYS6tplK1Dl4KST4nHKNlk6g4NiccM+IzzwyNaA5kR9k6eD6eq6ZuU8QpHvEELJWk3DnAG3/L0V8OzSl7WHNNaXfW020bVtKwbhm2pqbZpiXEK8saKUFqZQtSih5okNqGcZweigTq96D6aWRq52icnpvqHSk1+yqrflclZyVLq2u/bDkwrgCkkKHNPUfcMbflhWHZel1s0Ky9P7apdq2nTUBuTkZRsIQ0nPpAyonmSpWSSoknoBYxpr2ZGgWluvNP3E29dGrk3fMvWJquIl5ypSq5IzD/AHhcSW0SyVlv6scJ4+WBzjUMmZ+o6GSukMjgZ2kNJvq95Pmu9x3K81Q2mjjaLxuDnDgfMFYJ2mWx7bJoBtdc1D0k05Nr3gLlpNP8r9sH3h5O6Hy4nhcUUgHu0c/DEe/diYpCdqt9uBSVN+7KZUVA8j/WzPP1HGPXGRDcttusPdVpgrSbUao3VS7aNTlKsXaPMMszBeYDgQnidadTwHvVZHDk4GCPH8/a9tb082l2FVNO9N6tedZos5U1VV96tzbT75eU2lBAW002AjzEnhA8IqruorKjLBw+se59QZNVyb7dh+lciPKzoMYbVU8YZCGW28yFrQVBiWm+12rUtNyzE3LO6zTLTjTqAtDqe/UChQPIg9BnlzMfu7vdGb77OLdzQ9WtG1TdNsacnXata75SVMtJyUzVJmQPftgLKOHGS2tJHNIIzfnsyNAFbjX9zxubVxN/uXKq6VyqanKiQM2VcRT3fk3H3eeeCsnrz5xc5uP246abptNpvTHVKVqblJVMtzstOyLqGpynTKc/VZdxSFBCiCpJ83mlSh4gjbqjq9RsqqYG76YRiOUHiw8gtZiyJUOp5tZ0yh5cw+RVqOtG4+X3DdmzrHrPojOTcvPTlpTCJyXYd4pmjOjhROyy1J5qcQlS8Ec1JKSOSsjCD2b8rsKdnNThvINlprCFSi7eFxqdbpvk3CsulBbIBe4inBcVxYyBGwnte2MaW7TRe0np5eGqdwW3cDKG6nRbgn5abkHlpBSHe7RLtqDhbJaUeLCkYGPNSRbPffYy7SLuuScuChVDVHTiWmHVOrptGqLBlGSpWVdwH2XFtZzyAUQkgYGOUcDLuccEo4qygjkljhkcCyRgs+3dvn6LnYpluvqJYax7GulaPaYePfdYFe0Eru1eravuSW0e3aBQdNafQxKzUzS5Z5iVqU7lZW42HSVLQkYHecgfDI5xuEaFkK0Q0ZUAUg2lRhgjB/WLP4ucY6bm7GbZ1cNOoFMk3dWLSakZJco45S6wwHakpSyovTK3ZdwqcAPCOHhSE8gkRlDta3ZG0bXtm0qWuYdptKp0tTJdT3CXFtMtpbQVlIAKuFAycAcugjruomc8Or8OpaKge8mIm5kFnHaw/Qudk/LNVR1k0tTobrsQGnje6/XqlORWqZUqOvPBNyzkorHLIcTwY5+PPr0+WNOnZZqvIbFd503Ma1ydXpFHp4qVp3ApqWW69JNrxwzAaAClIDjMuvIGSglQB6RuOhSxnBBOCnmORSeqSPQeXzRZNuZ7P7bpupqbdz39Rq9QL8QhLYuChTaZWdeQkYSl7KFNvcPRKloKkp5AjrHRdN850eHRT0OIB3gzAAlu5FuCPmuuZm/L09U6OopC3xIzsDsD6LDb2sO+HRHcdZemmlWilyzN4yElVF16rVHyR2XYThhbTbSFOBJX9dWokDHmp55yBlF7O/RitUXs+bbsS6ZOapdUuqn1eoOSzo89lufCg1xDqOJnuF48O8x1BA61o/2Qm03Sy5pO7Kwzeuq1QlXhMS0rcE20ZFpwYIWqXZbR3igQMcalDl08YymJ4UpDYQgNcKUhIAASkdEgAYA8cev08u4zfnPDWYdBhOC6jEx2vU4bk3/5lcbBct1r6iTEMQLdbm6S1vYe9afHZ2a+W9su3TV1vWlmpW/b71MqNnVpbTKnnaRNNuoIdLaAVLCXJdSVcIOAvPQR7r2sm9XR7cy7pPYmi1Zm7uoFDfmanUZ4Sbsuy486lKG22uNKSpIQHcrwElRSElXPGZTcl2am2Tc5cc3e900q47KvyYSkTtWt6bSwaipIwFTDDiHGlkfCCUq9KjmOkaIdkztQ0Yu2m3zMy94ap3BJPJmJFNyTLTspKPA8nEy7TaAtY6grKgCAcco3dnUrLr6qPHpfE+MxtsWAXBIBAI+nda6Mo4wymfh8dvBJuD6d16bs2tWR277BdMJPV8StEptNtaar1wJnkgJl2JhT004l1Khjk2+hCkEdeWD1jWb0E0Zp++DeM7a9sW2NNtOarVpytz0pSmeBFu0RBKlpZ4ipLazlpsdcuOHHI5jbp1/0QtzcXpfcGkl3XNettW1VHGTPvUCaalpqZabXx90pbjTg4FKSgkcPPhHgSI8b2l7EtE9nM3d9U0vnbzrVZrTLEvMTlemmZl1hltRWG2S203wJKyFEc88KPg89Myn1Fgw6Cuq2vd8dnvpbwADv8xXdYxk+SqqKaBjQYYwLnuVq87rtB7S207xZnR2zKnWajbdMnKA81M1JxLkwS+3LzCwpaAEkcTqsYB5Yja33PbttINpNlUe7NVKnUC7UH2ZaQpVOQlyfnslPeLbaKk+Y2niUpRIHIJ5qUkHwvXPsydv+4DW2f17vO5tWKfecwqRWtim1CVZlEmVbaba4ULllrA4WUgjj55MXQa4bb9F9xlsS9pav2JS7rpkuSqTdVlmakVfCYmGilxs4wDhWDzyDnlnNee8PxcYaysLnGNtpD3J27/MrMDyxXUBqnUzQ0uPs+XzrFzqfqx2MesMjd+rOoCdOq3eVVlzMVB1MlPN19x8oKfMZyCHcAAcgPEkDnGPTsda9dspvGnqLaTlSVYk/Qaq7WpVS/qYlEJHkzjpHIOpPCEr5nJUByyYyY1HsRtrczUTM0+/9c6VTioKMqmpyrpSAeiXly5WB4ZPEccsxkG267U9EdrFtT1t6PWmmkGdx7Z1Cac8onqoQcp799Q4ikZOEjCRk4Ajta3O+AUWE1FDRyyTulaGgSfJj7bH0XWUuXcQmrWVU7WRBp9osO7v2+q1me0Bnpef7Sy8mtd5qvI03l69R5WaDa1Bxu3i2wpXcY5gK4pjmkZKirqOcXXbw6r2Tdvbdb0kNvtuaOVzWKpSaZSge0Lc07OU51SgTMPKcXwthPCvmoZUsFIBPKMvm6HYpt/3bO02qam0etUu8JNgystXqJNCWnksE57lwrStt1vrgLQSnPIiLXLW7GTaPb9LueRqdR1TuubqMk5JMzc7UpdKqPxf89KoQwEB9IyErdDgSSSACcx2VB1GwWeko/HlmY+mFi2Mew7cG58xsuPVZMxAVE4hYx4lOzndh6K1HsIigPbllAEAGkEJxzxh3BHp9HKLxO2SITspqhOOL3S0g4zkgd4sZx6yIuO2obINI9nRvZOmVc1DraLgMt5cmuzsvMd2GeLhDJbYb4B5/y9I9L3L7dbI3VaYzWk+o1Ruel227PS1QW5RphtiY71kqIwpxtxODxYIKTyHy8tMxXPNJNm2PF4nEQte11u9gLbrY8OwCoGBPoDpc+xGx2usb3YdAja3qckjBGoM0CD1B9rZD/wAufyiPP+3J0trFa080Z1ep0o/MUuhT83Raq42nnKtTYSphZPoLzYRz5ZIyRkRlC2q7UtONoFg1zTnTGq3jV6HUKuutPuVuZZefTMKZbaISpllpITwst8uHw6x75c1r27elArNq3bRKVcts1GWXJz0hOsB1iaZV1QtB5KSfEH5CMEAxw5M+RwZqOO03yNRI9x23+ZWsyy6XBxh0oAdpstcvZveXZS3LopadK3E6eaRWhrJTZcylYerklND25WlSiJlpxC+FXEnGU8iD0BGIuk243J2Tmr+vh090g0MsGj3nS3mKjbNZmadMS7VamWld4oyRW8SHUKSlSUuJSVjmkKHOO5Xj2Km0y4avMVK3K7q1YMm64Vqp0hU2XpZCSclLYfaUsenJUo/ki67bTsH24bV6gu4dPrZqVcvhaC0q4K9Mibn0NkYKGiEpbZSepLaEqJ6qI5RsuY82YBJFNPSVE5kl4bd1muPPfdvkulwzBcSiljilhiDAbF3cgd/QlYke153p6Uaq2zIbcNNKrPXFclJu5x+53TJutN0+ak++ZEshSwO8UHXHslIKMD32eUZAeyfsyo2dsPs6ZqUu7Lu1qaq1cTxD30s84vuV/dS0o48Bj0xTq/ZG7TLn1TujVW8nNUbvnKxWZyuTtJnKwyinOPzD63lo4GmEOd1xOKHBx9CYyVU+iUmkUaRt+lSErSqNKywk5WWlmwhuVZCeEIbTjCQBkDkccuuOfU4/nXDWYHT4NhofpDvEeSBue/zLs8MwCtGIuxCtGm4LWgHzWpt2TfCe0FpvCQrFOujIHM8h+PpnlF2nbt5VXdtiAEd55HVkqSVcz9Ua5D0EczkdDyjI3t+7M/QXbhrDL62WRc+rNWultmdYEtV6jKvya0TP10KbTLIUfSnz/NPpj0DdjsX0h3kTFkzOqte1EpbtBl5mWlfaSdl2A+l4gq74PMOhR80c08PSNkn6j4Y7M9PijrmONgBFrm9iP1rqIMoVzcHlpLDWX33NtrrHjoJqB2WMltT0upetE9t4m72YtSXRcss9JhdVXMAKS4DwJ4y/zwMK99jw5xj57JuWqk3vzoUzY7VSbtpqnVpc8FHiU1SSkhtMwrxCnEMpwehRGVwdiRtOBbV7u9wwCPepFckQAPR+ss/J6ovz24bSdDdqlCqFF0htVynzM8UKqNUnX1TM9UCn3veOnACUjohKQkHngxjEc/YPS0VZTUUssj5zw75LQTfb6VHD8rV0lVA+ZjIxEeW8n0K1uO1/Q2/vurLT3CUKty20OJKuEgKQ4COWD4+HSMuep3Zr7Mbf0Gv28qZo4zLXFK2dN1aWmV1OZUfKU09bgcCFKIHngHGOceubi+zR0D3N6tPay37curVJuhcnIyXcUipSrMqhuWSoIKULlnFBRKgVHi54x4xe/clmUu6LEr2ntQmKgxQ6jSXqPMLYWlDyWXGCypaDw8Ic4T1KSM+EdLinU5gw7DqahncwwbPttcXG3qLBdlR5Qd8aq5ZmB2v5JI7rWe7DZS1bgtT3HEhsqskKJI4cEzLfgenUdY6f2wFjXBp9vRltTFyUyqh12nUuqU2YKSW5l+TJS82SByKVNIJA58JBxiM521Ts8NENoF4Vy9dM7g1NrVUn6WmkPN1yfln2hL8fGSEtS7XnkgecScAfdi47XLb/AKSbkbKfsHWK05W66EXRMMLUstzMi98bLvpwptfgSOoABzHbz9V6WLM/21iZrhkZpf2tsASuJHkmc4L8TebSh2ofTdYxtaO1h2w3HtevJVr3LV6nq3XrZmaU1bi6c8h2UnpiXU06XXSO6CEl10hQWcjBGYtK7C7TWsO39rBqs5LzKLWkqKxb0tNkEpfm3XULcbSfsiltCVEjoTg4OYvIkexG2ny1bXUZy89bapSCsKNOcqcqhKxnPAp5EuHCnw6hWPHxjKXpppnYGjtmUnT3TS2aVaFnyKOCXk5VBAyVZWtalEqW4rnxLUST6Y4GN5uwWjwifDsFEjjUWJ1gAADixXKocv4lPXR12I20xbC3f1XfQVAgpVwqByD6Itm3i6JMbg9terOlrUmmZq83TFzdISfOIqLGXpcJB6KKwWx8jhi5cqTy84DPyZi2Hcju/wBENqtNp83qzcvtbWJ+Tm5yjU1phbr1TWwEhSEKSOFB43WRxKOAFEnpHk2XDUmtjFE0ulBDhbnYrdMUdCKaXx/ZaVpV0JV/XexbGjFIm6hUGpi4OOn0wJyluqTHdSpcQg485XC2nhPUJGcc43rNFNMKRovphprpPQEI9rqBS5amNlA5vltKeN3oM8aytfp86NY3srNMZzX7ehXdbLmpbYpdtLnLsmkpZ7tpqqzLyxLNpR0TwqcccA544Efc2tePA4Uji5hXnpyF8wU5SeWBjpHtnX3Hg+aDDG2AYA59u7nAXHv/AOa856X4K1kL6tzj7RLR7hxZaaFuSmlFV7SKr07XH3MuaQOai1kXAKu73cl5KfKikvqBBCe8SgdesXddonafZr0XRmiv7Y3dKGtXTV2G2WbQnXJgTEgoHyjysFSwlr3uD1zGRS+ex02u6gXpd191m8ddmKxWqlM1WbRLViSQyh51wrKW0mTJCAVKwCT1j8Sm9ihtAkp9ibnbg1yr0qlWVyk3W5RLT6T1SpTMo24B9qtOY2KTqVgEs9LXPqJ2eC1o8MMGgkee/C6z+BOJGGaBkDbyOJD+4Hmvzuy1avXWHs+r+0+u+p1GZkXZyt2xb81OOcRblXZMNhIJ5cLbzriU/BCIwk7PJzb3o5r5clj71dMqbXLSQw7QZoVaRffNt1Fh4gulhspcShXAUrV52AUkAg5jcUsOxLO0xtGhWHYNu061rPpkuJWQp8qnhblmwc8vElR9+o5KufMZi0Xcr2d+2rdFWnLtvWg12177W2lt+uW9NplZmcSkYHfoUhbTpHIBSkFQAxxHOY0zL/UuiirK5lWxzaep3BZ8pp8wBwu/xbJU7qWB0ZD5otrHe6x8am6mdifp/J0t6haQ6YaozcxMstPS1tU2beVIsk5ceddU6lCeBAK+7yVKAUAMpIi/i4twm0PZdtzta7dOjbNqaZ11mbqVnSdEk3nZStTipdTyOADj7sqIQVBRGDkHBBEeE2F2Mu0y061J1q46jqbqQ3LqBakKrUWm5RWOY40stJcUP4PGEHnlJBxFv3beUii23o3tuodCpdLoNElK3Ny0rKSrSGWZRpMnwgJSMAJHgIspKfBsUxKloKSonkYXHXr2B28jfceaonFfh9HUVU0ccZDfZA53O9wsZPZ1au6T6ZbrGtbtfb0NrU+SkKhOy7nkb80ubqcykpKAhpKj5qXHck46jrHofatbidHtyurWlVy6L3U5dtFp1qPUuceMi/Ld1MqnH3Eow6hJPmkcxkcxF5O0bspNuOve27SfV68bs1kp1z12QemZ5ql1SSblkrTMutcLaXJRZSMNDOVHJJ6RX3Xdk9ts0O256u6tWndmtE7cNBpDk7JS9RqUkuUfc81IS4hEojiTzyEhQwR4x6Yc45aOZo5BJJ8YjvHp0jR3ad/nO61NuCYt9q3MjjZ4byH8m52V5+kN+6d7t9gt36Q6RXAq5bqpencvblUllSjsv5JUzJlbbOXEgKyuXxxJynPjGGHst91NhbT9YNRJDWuZqVp21X6U1TpmeEk48aXUJaYWtIeaSCtCVKUttRAPCoJBABzF+PYTcHuN3K80F1Nao3gDnDE2M8+uDnmkjwPLlF7e4jswdru4u6J2/KrTLm0+vmbWXJ6pW7MtM+2K/hzDTja0KcPMlxIStSuZJ6RpjsVw3CcQxHAK5r3U0rmnW2xIcd7j9i2ZuG11bT02I04Amjtse48vrWEftTt2enG6TUrTSk6NTVVuW1rakX21z/kbjYnqhMut8TbSFgKUkBtpsHAys4GeRjNFcVgVTSnsqKtp1XmFSddpGk/ks+2o57qZLAU4jP2RClKScdCCI5u37st9re326affdPply6hXpJOB6nzlxvtPt050dHGZdttDYWOoUoKIV5wIMXvap6dUTV3Ty+NNLlmalJ0OvU1+lzb0mpAmG2XRhRQtxK8KA5BRBOAPRmNWzPnjDiyiw6gDhBA65L/lHddpgmX67/pNVV7Sygi3ZawXZZ6IUDcVb+87Ry4+7aZq9mUluVmMBRp88Jx8y8yB4FLgHPpw8Wese99nr2cer9h631fVbcRp9M2rR7TkX3qC1MFDjdTqbiVttvNAE/UmQFrT05rQcczjLPtR2F6NbOq1eld0srupFWm67JS8hNJrs/LzKGWmnFrQWu6YaKVZcUCSTn0Rem+w3MMzDCkhAdS4hSkJCVBK08KgCAOvq8Y52a+sEstXUOoCPCm0XB5G2l2n3hcTBcisbTRGr2kjvb1txfz5Wpr2RoT9PpIhCiVKoVxqGF8XenCOaT48usXhdrtvO0ovHTud2w2DUp2v3vLXE0blUJN1pimCWCyGAtQAcWpamiCjiHmnJHjkD27dmpoLtk1aa1m09uPVWo3YiWnJZLVWqEo9KkTGOIlDcs2slPCAnz+Q9PWOr3t2T21rUbV66NYb2ndVq/VavU3arOUxystNyRdXjiSnu2EvBPLOC4cemO2qc+YFNmFmK1hkDY42htmj5bePm4+dUwZZxGHDDRxtALnOJ9zuV17sZ7NnbV2iSVbn5d2XRcV2T9YYChgrYQWpcLAP2J8nOCORGCIw1dnctA7S60FEn/l+4UY6nIl5rly8fGNtC2reodnUKiWxa1JkaBblNl2pWQkZVsIZlGWwAhttA5BISMDOTzJJJiwPRzsydAtEdbqdr3aVz6tzt5S01OTjctUalKvSKnZhLiVhTQlkqKQHlYHHy9Ma9g3USn14k+rBa6qBsPLkb++9/nXZ4hlCe1EyNoIhNz/r3LyntitR9ObQ2uJtG6bft26L5uKd8mt5M61xrpAbKFPz7ChzQttKkoCgea3E5SoJIGJ3Zt2e9u68bcdbNwupVVuq3qdSpOprthmnqabE8/KSbzrrrxUkqWjvGm2hw9eFzpyJzsbouzx0f3b3xSb61OvjWGnzdPkU06QkaPUpViTk2gpS8obXLLJUVKKiok59WIuStHQyxLF0PktvtsM1Km2FL0CYt1ohxCpkMPMraccLhTwl0h1xXEUkcRzjHKLMF6lQ4ZgDKHD5T4znhzyNgB5N8tuVViOTpK3EZKmsjAjAswcknzWun2HqgvcrfoPNarKWORz5xmWzjlFLtwXOHcnp062sZTYSOYXgAicmepHTP+yMz21js69D9oV51W+tL7i1Qqlam6SujqRW5+VmGGmS4lfEhDUu1hfEgc8/JEd1HZ26I7vL1pF+alXFqhRKxJUr2nZboVQl5dnuO9W4Mh2XdVxcTh+yxjw58u4+6jhf8KzixJbH4dvW9rBcH+CFYMDFE4DXrufddYcd/WyvTjS7att61w0esBihPTDMgi7X2nXHu+8qlUKZddSokIT3qODi5AFYzF0mwXtJNtOl21OzNNdZLsrFo3hajUzJql/a599VXlu/ceaWwttJBWrve7LZ4SlWAeRzGaRvTazl6bSuk9WosnclkIpDdEdkqi0h1E5KpbS3wvJCQF5CQTkY4sEAEAxi9unsVtp9drr9Uolwat2ZS3XOM0ySqMu6wzk5w0p5lbg6kgqUvBPLEcLD8+YXi1A7DswGTWHl7S3dzgfMn3/MpyZYxCjnFVhwBcWhpHu7rETtTRW903aYW5qTSaXPJp0ze0ze1QCkkCn09pSlJ7w8wFfWG+HPNw8IOcRtw1ML9qKmFghzyV3I+XgOYt+247TND9qtAnKJpBappk1Nge2FVm3fKKhUSOgdmCArgHPDaOFGVKVw5IIuNfZRMMPyznEhtxCmzwHBAIxyzn0/LGpZ+zrDiuIxOpgWwRaWi/Ngd7rYsq5flpaV4n3e+5t5O7LUn7HYg73KFhSSVW3WVJx9kngb5g+I84c/ljbdjHftt7M/QTa1qhLat6e3PqzVbkakpmRDNYqMq7LKQ8AFqKGpZtRUAlIHnYAA5HrGQ4qAHLBivqlmulxjEG1VIbtDGtPbcX/5Jk3ApaClMU4GouJ+lTZ4ChfPkfDqeY5D5cZjTtVXXtkvaU1m6b6pdR9p6De8/OTLbaCtx6kTjj2XWk8uM9xMEpwcKUkgE457h3GCQSnJHTn0/wDs9ItN3LbLdA910nTvoq21NpuOSbDMlXKU+JSoSjfFnu0ugELaBwQ24FJSeeDEumub4MKlmhrG3p5mFriORfZM25flr2MfC6z4zcX81ia7TPtBNvete3WX0e0Wu+cveu1mqSM5OzCZF6XZkJSXc70hZdCeJalBIIGcZVkiLouxl06q1p7Wa1dVel36dK3Xcj1RkgofXZFlvuG3wPBKiHsfaZ8U55NgdjPtLtCvsVy4J7UvUlhp1LiabVp9lEm9g8g+hhpC3R8hWAfEGMrVMpdOolPkqRSJKVplJlWRLSsqw2ltqWaAAShCEgAABKRj5BHcZnzfhEGCswbBbuic7UXP239AuuwbBMQkrvtjidgdOn5vOy1AdHb2Y2N9odUqvqNS6rK29QbmrFHqyGWFOONyM0HUpebQMFxSW3mXQlPMgenlF6Haj78dDNe9HrN0g0VuqavaYfrLFaq04iRfl5eWZaQQGwXEpKllxQKiAUpGQSDgHLZub2Ebd91s/LXDqLQarR74ZZEsivUR9EtOLZHRpzjQttxGMDzklXIedyi3TTLsdtp1g3DJXHX3tQNUnJZ0Ps0+vTbJkFLScp71lltCnQD1SpfCfRG7U/UTLlRJT4zViQVMTQ3SB7JcL2JPYbrojlfFYYpqCmAMMhvfvY2/Yu1dkpptWtPNm1qzdfk3pCduOrT1xstOJ4VJlHShpjI9BQxxD0pUk+MZMCoAkZBwM4HMgfLjp1HX0xSl5diUYYlZVpDEs0hLbbaQAlCEjCUgAAAAADkPCOQFqHAAohIPF4nzuRBAPLPmjwPKPn/MmMHEK6atdzI6/u9y9IwrD20lPHTA+yBY/MsXW4Het2fl53vW9s24KZo95WzTltzc1Ozks5NURuptrVhhT7CgrvUBRyrHdhQ4ePi82MCG+C4trV8aq2lbGynTKkUW25WX8jXM0yTfZNwVN5wcCWm3VFakJBCEkgZzyjP/AK39k7tT1nuqfvdiSu7S+45xxT877m5ptmVmnlElThlnG1pQo5Oe7KQVHiIJjuu3Hs1ts22u5ZS+bdpVy3vfkspTklVrhm0zK6c4U4K5dpKEtIX4hZSpST70pj23LGc8vYLG2ellmdMG7Ru2YXW5HY/OtAxTL+KV8uieJrQTs/a9hxurk9uWnU1pFoFo7pZOngqFAt2TpsykK4vqyEcS0Z8eFa1pz6RGsN2rI7vf7eaVEDEvQ1Z8ABLNZJ+aNuQBHIFCVN4KSgEgEHqOXp6n5TmMduvvZl6A7jdXalrRfVzatU26ptMml5ik1OWZlCGG0oThtcs4ocQTz87nn7sad01zrT4biclfXuJ8RrgR5Em62DM+X31VDDTU3taCLk+n+uVkVSsy8wlzhWl5DqXAj7IkcyMeHJJ/FGn3fE/P7Mu0wnrvuqkVJ6mUK+l11LaEZVUaVMLUoONE4CuJD6lDmPOQAcRuBAhIVwJQFEAElI5keJwBzOTk+OfCLWtyuzfQbddTJCU1Ytd9yrySFtU+s057yeoSDavfIQ7hSVI/gOJWkHnjMU9PM5x4ZVTMrAX08zC1zu4B4t8ytzXluWthiERs+Mgj0IWJ/tG+0N256v7aZ3STRO7KjfdduCcklTCjT35dFPkWnO9WXFvJR9UK0MgJGTkKzjln3nsSNO6za+3e8L4rEpMyktdN0pmKYVpIMzLSzCWe9SD1SVggEcjkemP3rJ7GPabbFwMVu4KnqnqHKtOcaadU6k03LPDOQl7uGkOLGefv0xldo1IpNuUul0Sg0unUeiyLTcvJycs0G2JVlHJLaEDkEgfj5+jHZ5pzjg8ODOwTCCXNe4OcX7cW4+hdbg+B4g6v+2mJWBAsLfpWpLoIyxO9rHarD6GZqVc1TqbTrasFK0qTNBSFA9QQSCPQY9nvHsmdWZjdu7aNu2vU2tsk7W/K03ChxHd02lK+qusEE575tPeMp5cyGznClYy42h2ZW3+zNw1O3LU25dWpm+pWvv3G1KzFSlVyBmnA4FJU15MFlvDyhw8YJwOYjIatCACofXMBIIAynkByJBV0GOvjHfY71mLaiOXCfaHgtYbju3cH3i/PzLrsHyCHRubVch5cO3JutQ/f1SaVQO0QqFBochLUmiyFTtSUk5ZHmNy8s2iVDSEA+CUIAx15c42ct1e4ihbXtKK/rBclvVe6qTKVOWkVyUi4hLqlzDqkIUC55uAUn7nTMW3azdmloLrlrbOa93dc2rFPvJ+ak5xUtTqjLNySXZfg7vhbXLrWEkN4UOM8WTzEXObj9ALL3QaY1jSi/wCoXNR7fnZ2Wn3JijPMsTSHGXCtAStxpxPDlRyOHxjXsyZzwrE24bE5xcyBtpNrc2uB9HK7LAMBq6T426O2p5u3yXh+zffDZm8pV/Ks2yLrs40Dybv11N5lflJe4uAJDXM44TnOMcovg9UWd7U9kekmz1V6r0urN/VY17yYzorc3LzHd9yVcPc92w3wHC8Z59IvEjQ82yYe+ve7CgRBtYHcjz3W14O2r+LNNbbxO9khCEa4uzSEIQRIQhBEhCEESEIQRIQhBEhCEESEIQRIQhBEhCEESEIQRIQhBEhCEESEIQRIQhBEjmyH66Z9avyRwo5sh+umfWr8kFJnKou9XftooRXd6u/bRQgopCEIIkIQgiQhCCJCEIIkIQgiQhCCJCEIDiywBYWCRFJAUkkHkQeUQh15RLUSQT2WCbcLHFbPZmaN2vuQldzkleWpExeDFyvXKmSdWx5GZhzjyg4QF8P1RRxy6CMjiRwjGT0xESfEnJ5DPjCO4xXMFZWuY+peXFgsL9h6Lg0WEQUoIiaG3N9vPzSEIR0mkWt867EuJt6JH5lXolGuCWElX6RSq7JhYcDU7LNvoSsDAUErBGcR+nCLWTPadTTY3v8AOokAgg8Ffn0uk0miSaKdRaVTKNTkrU4iXlJdDDaVHqQhAA54jlTMtLzktMSc5Lszco6gtutOJCkOJPVKknkQRyIPLBitCIveXfKN1kD2Q0cBdfo1pWrbi5hy3LZt63nnUhDq5CRal1OpHRKi2kZA9BjsHXPrzCESlmfI7W8knzJVTIGNADRsEhCEVW3urXe0blIiCR0iEIkTvq7oNuFWSsHPFiJsg9I48RyR0JEYvtZCb8qvCIJcSAAcE+qIwO4ssklIQhGQbKIABJ80hCEZLiRYpbj0SEIRH1QNANwkIQg4X2KjoFtPZIQhEnvLrAnhWlxIAPZIQhAPI2Ue9+6REKIzjEQhGNRWdR3HmqySSMmIlQBwTFHJHQkRCM6jayg1oAsFyOo5Rjg3H9mjo9uV1jf1svG9dQqPcTspT5ZUrTVMJl0JlRhs/VPOPEM5xzjIxk+kxU4wAQAQk9RjkfudI7PCMbqsPkM9I8tcQQSDbY8j51xq3DYaluiZocBvupJdgSrTcqFlxLSEtJJGCUpSBlQ9Jx4ZitEqVggJGcDpnwiaOse4uFjwVyGwho0jhIQhEQrCbix4SEIRkGyjbbT2SEIRhvsiwWWez8lIQhGALXA7oeC3sUhCET1lCLpCEIg0AcKLmgt0nhIQhErlSdvykIQiJbcg+SwQkPnhCBFzcqwSEXA7pCEInqKi02FgkIQjGopqKfdxEMdeZiMIX3B8ka4g3BUMfKYmBI8TEIRgBR1NAtZR4j6TE3Gr5BEkIzqO/qpCQHZT8avkhxq+SJIRnWVcWg7qfjV8kQ41Y8IlhECLkHy4WNAvq7qr3g9Bhxj0GKOB8vzwwPl+eMjgjzWS0G3oq3Gn0GHGPQYo4Hy/PDA+X54zfayiYweQq3GPQYd4OXWKOB8vzwwPl+eM6j+pZDGjsq3eD0GHGn5Yo4Hy/PDA+X54rLQbE9uFjw2+SrcY9Bhxj0GKOB8vzwwPl+eJDa9u6zpF7qqVnPIDEQ4z8kSQjIcbWUiLixU3Gr5MxHjV8kSQjOs8rDhcAHsp+NXyRAqUfExLCIEbWVTnhpUeI+kxKRnxMRhGRsbhRZKGm7U5YPFxEYOQDzMWS7uNjWl+8ec07qOoV0Xpb67dYm2JZukOstpmEPqaUsLK0k5yw3zGcYPpi9r0ggEfKMxHiUFBQWsEehR/JHYYXi1RQzNqaV5Y9vBHIXHraSOpYY52hzT2K8E28badINr1hp0/0it92mUtx1U1PTUy7383Upg8u9ffwONSUgJSAAEjwyST71zOSTkkkxEkklRJJiEcesqpamU1Mzi5x7nlW00bYYhDENLBwBwEhCEUajyrCSTcpCEIw32TcJqKR+LW7bt65WGpa4aDRq6y2SptM7KtvhokYJSFggEjlmP2oROKR0bg9hsQoPYHAtcLgriSNPp9KlGZClSEjS6e3kNy8s0lppoEkkJQkAAZJPL0wn5CQq0m/TqrIydTkHUd28xMtJdbeR8FaFApI+5HLhGfGf5rLwHDSeF+JRbatu20TDduW7QLfaeKC8mRkmpcOqTnClBCRkjiV19Jj9uEIhOTLfxCTfzPlwosja1uhosEhCEYCkRcWKQhCMkoBbhIQhEbJbe6QhCMt24WAwDhIQhC21kDQDcJCEQJAGTA9vRS/C1d1GEScY9BiVSsnkSIHc3USwKcqT0JiJ5AmKERyfSYKThq2KiVkjHKJYQjN0SEIRDSL3WHNBIJ7J0hCEWazfV3TSL37pCEIhINTtTuVkm5v34SEIRMPN7okIQiIOxHYqOkJCEIySpHm6QhDjA5EJ+aMW7o3bhIgVJwcdfXFIqJJIJxEsZY4tNwsBoCmKiRg4iWEIg5gIsff86lqKQhCLC8nlYdva/ZIQhEVi3dIQhBZSEIQRIQhBEhCEESEIQRIQhBEhCEESEIQRIQhBEhCEESEIQRIQhBEhCEESEIQRIQhBEjmyH66Z9avyRwo5sh+umfWr8kFJnKou9XftooRXd6u/bRQgopCEIIkIQgiQhCCJCEIIkIQgiQhCCJCEIIkIQgiQhCCJCEIIkIQgiQhCCJCEIIkIQgiQhCCJCEIIkRBwQYhCCKv3ueRJiI59OcceJkqKTkQRVyCOoIiESBzPvjEwIPSCKMIQgiQhCCJCEIIkIQgiQhCCJCEIIkIQgiRMlXDnlmJYQRVO8+SJgoEZyBFGEEXIhEgUkAc4lCzkZxiCKrCJeNPpiIIPQwRRhCEESEIQRIQhBEhCEESEIQRIQhBEhCEESEIQRIQhBEhCEESEIQRIQhBEhCEESEIQRIQhBEhCEESEIQRIQhBEhCEESEIQRIQhBEhCEESEIQRIQhBEhCEESEIQRIQhBEhCEESEIQRIQhBEhCEESECQOZiQrGOXMwRTwilxn0CJgsY58jBFNkekRIF8xyxEqiCSREsEVVRHCeYilCEESEIQRIQhBEhCEESEIQRIQhBEhCEESEImCSeYEEUsIgVAEgnnEpWMHB5wRTxDjCeYMUONZ5EcoQRTrXxkGJIQgiQhCCJCEIIkIQgiQhCCJCEIIkIQgiQhCCJCEIIkIQgiQhCCJCEIIkIQgiQhCCJCEIIkIQgiQhCCJCEIIkIQgiQhCCJHNkP10z61fkjhRzZD9dM+tX5IKTOVRd6u/bRQiu71d+2ihBRSEIQRIQhBEhCEESEIQRIQhBEhCEESEIQRIQhBEhCEESEIQRIQhBEhCEESEIQRIQhBEhCEESEIQRIQhBEhCEESIZWPekARGEEVQL5DOcxMFgkDnFGEEXKKceKTEsUQog5yTFRKgo4ORBFNCInHhmIQRIQhBEhCEESEIQRIQhBEhCEESEIQRIQhBEiOSOhIiEIIo5PpMThYAGckxThBFV4x6DE8ceEEXIhFFJ4TnGYm7z5IIqkIgk8QzjEMj0iCKMIhkekQyPSIIowhCCJCEIIkIQgiQhCCJCEIIkIQgiQhCCJCEIIkIQgiQhCCJCEIIkIQgiQhCCJCEIIkIQgiQhCCJCEIIkIQgiQhCCJCEIIkIQgiQgSB1IEQyPSIIowiGR6REhXzPLMEVSEUivIIxEkEXIiUqAODmKaVcOeWYKPEc4xBEKiScEgRDJ9JiEIIo5PpMQhCCJCEIIkIQgiQhCCJCEIIkIQgiQhCCJCEIIkIRE4AJyfmgihEQM+IESFY8OcSFZI5coIqiiE4zz9UUys55HlEpJPUkxCCJ1hCEESEIQRIQhBEhCEESEIQRIQhBEhCEESEIQRIQhBEhCEESEIQRIQhBEhCEESEIQRIQhBEhCEESEIQRIQhBEhCEESEIQRIQhBEhCEESObIfrpn1q/JHCjmyH66Z9avyQUmcqi71d+2ihFd3q79tFCCikIQgiQhCCJCEIIkIQgiQhCCJCEIIkIQgiQhCCJCEIIkIQgiQhCCJCEIIkIQgiQhCCJCEIIkIQgiQhCCJCEIIkIQgiQhCCJCEIIogkdDE4WMc85inEMD0CCLlBaMDkPniEceJgoggknEEVaEOMHkAn5oQRIQhBEhCEESEIQRIQhBEhCEESEIQRIQhBEhCEESEIQRRCiOhgSScmIQgiREEg5EQhBFNxq9MTJX14jFOEEVbjT6YcafTFGEEVbiSfGJo48RyfSYIq8IoZPpMVEEnOSTBFPCJSoA4OYhxj0GCKeEScY9Bhxj0GCKeEScY9Bhxj0GCKeEScY9BiccwDBEhCEESEIQRIQhBEhCEESEIQRIQiQrAJHOCKeEScY9Bhxj0GCKeEScY9Bhxj0GCKeEScY9BiccwDBEhFDJ9Jhk+kwRViQOpiHGn0xSJJ6kmIQRVuNPphxp9MUYQRVzyBilxq9MQyfSYhBFEknqYhCEESEIQRIQhBEhCEESEIQRIQhBEhCEESEIQRIQhBEhCEESEIQRIQyBzOIkWsEYGAfkginiPEkciBn1xx8n0mIQRTqWcnHIRJCEEUMev54jCEESEIQRIQhBEhCEESEIQRIQhBEhCEESEIQRIQhBEhCEESEIQRIQhBEhCEESEIQRIQhBEhCEESEIQRIQhBEhCEESEIQRIQhBEhCEESEIQRIQhBEjmyH66Z9avyRwo5sh+umfWr8kFJnKou9XftooRXd6u/bRQgopCEIIkIQgiQhCCJCEIIkIQgiQhCCJCEIIkIQgiQhCCJCEIIkIQgiQhCCJCEIIkIQgiQhCCJCEIIkIQgiQhCCJCEIIkIQgiQhCCJCEIIkIQgiQhCCKohwoBAifjCuZIBihCCKvkekRNg+gxxoqd6rxPKCKpCJeNPpiZPnZ4ecESETcCvRECCDgwRQhCEESEIQRIQhBEhCEESEIQRIQhBEhCEESEIQRIQhBEhCEESEIQRIQhBEhCEESEIQRIQhBEhCEESEIQRIQhBEhCEESEIQRIQhBEhCEESEIQRIQhBEhCEESEIQRIQhBEhCEESEIQRIQhBEhCEESEIQRIQhBEhCEESEIQRIRMEk8wIcKh4QRSwwT0GYl40+mIFePennBFUII6giJcgdSBFJTizjHOJclXNQwYIq3fKHIdIpd6Ty4T80QhBEhCEESEIQRIQhBEhCEESEIQRIQhBEhCEESEIQRIQhBEhCEESEIQRIQhBEhCEESEIQRIQhBEhCEESEIQRIQhBEhCEESEIQRIQhBEhCEESEIQRIQhBEhCEESEIQRIQhBEjmyH66Z9avyRwo5sh+umfWr8kFJnKou9XftooRXd6u/bRQgopCEIIkIQgiQhCCJCEIIkIQgiQhCCJCEIIkIQgiQhCCJCEIIkIQgiQhCCJCEIIkIQgiQhCCJCEIIkIQgiQhCCJCEIIkIQgiQhCCJCEIIkIQgiQhCCJCEIIkIQgiREEjoYhCCKbjV6YmCxjnnMU4QRV+IekRNgekRxcH0mJuI+kwRV4RS4z6BEwX1zgQRTwgCkjOT80IIkIQgiQhCCJCEIIkIQgiQhCCJCEIIkIQgiQhCCJCEIIkIQgiQhCCJCEIIkIQgiQhCCJCEIIkIQgiQhCCJCEIIkIQgiQhCCJCEIIkIQgiQhCCJCEIIkIQgiQhCCJCEIIkIQgiQhCCJCI8vSYkKgM4POCKaH3cRS4z6BECsn5IIqxwPERKVgfLFE5PiYfdzBFOVnPI8ohxKPjEsIIkIQgiQhCCJCEIIkIQgiQhCCJCEIIkIQgiQhCCJCEIIkIQgiQhCCJCEIIkIQgiQhCCJCEIIkIQgiQhCCJCEIIkIQgiQhCCJCEIIkIQgiQhCCJCEIIkIQgiQhCCJCEIIkIQgiQhCCJCEIIkc2Q/XTPrV+SOFHNkP10z61fkgpM5VF3q79tFCOW5Lv8Tv1J/wB98GKPk7/xT/3sFF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gRn0xV8nf+Kf8AvYeTv/FP/ewRUsYiYKI5AxP5O/8AFP8A3sPJ3/in/vYIpONXpiZKjxDJ5RHyd/4p/wC9h5O/8U/97BFU40egfPAlJ6AfPFPyd/4p/wC9iPk8wOjcwP8AFgimhEvcTHxcx80R7uZTy7l4+tEEUYRUCJkgZlzj7RUQ7twf/J5getCoIpIROG3Vcgy99xB/2xHuHvipj7yCKnCKncPfFTH3kO4e+KmPvIIqcIqdw98VMfeQ7h74qY+8gipwip3D3xUx95DuHvipj7yCKnCKncPfFTH3kO4e+KmPvIIqcIqdw98VMfeQ7h74qY+8gipwip3D3xUx95DuHvipj7yCKnCKncPfFTH3kO4e+KmPvIIqcIqdw98VMfeQ7h74qY+8gipwip3D3xUx95DuHvipj7yCKnCKncPfFTH3kO4e+KmPvIIqcIqdw98VMfeQ7h74qY+8gipwip3D3xUx95DuHvipj7yCKnCKncPfFTH3kO4e+KmPvIIqcIqdw98VMfeQ7h74qY+8gipwip3D3xUx95DuHvipj7yCKnCKncPfFTH3kO4e+KmPvIIqcIqdw98VMfeQ7h74qY+8gipwip3D3xUx95DuHvipj7yCKnCKncPfFTH3kO4e+KmPvIIqcIqdw8OfdOfeKiXgcPVh4+pCoIpYRU7t8e8l3f8AGQqJFImc/WFj1IP+2CKEIl7mZVz7t8epMO4mPi5j5oIp+NHoHzxItYx5uAfXEPJ3/in/AL2Hk7/xT/3sEUnGr0w41emJ/J3/AIp/72Hk7/xT/wB7BFTJJOTEuPX88Vv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ObIfrpn1q/JHH8nf+Kf+9jmSLLyZpnLUx9l9h8kFJnK//9k="/>
          <p:cNvSpPr>
            <a:spLocks noChangeAspect="1" noChangeArrowheads="1"/>
          </p:cNvSpPr>
          <p:nvPr/>
        </p:nvSpPr>
        <p:spPr bwMode="auto">
          <a:xfrm>
            <a:off x="155575" y="-4030663"/>
            <a:ext cx="5972175" cy="841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data:image/jpeg;base64,/9j/4AAQSkZJRgABAQEBLAEsAAD/2wBDAAEBAQEBAQEBAQEBAQECAgMCAgICAgQDAwIDBQQFBQUEBAQFBgcGBQUHBgQEBgkGBwgICAgIBQYJCgkICgcICAj/2wBDAQEBAQICAgQCAgQIBQQFCAgICAgICAgICAgICAgICAgICAgICAgICAgICAgICAgICAgICAgICAgICAgICAgICAj/wAARCAhwBf8DASIAAhEBAxEB/8QAHwABAAAGAwEBAAAAAAAAAAAAAAECAwgJCgQGBwsF/8QAfxAAAQIFAgMDBAgNCw4KBAMZAQIDAAQFBhEHCBIhMQkTQRQiUXEKFRYyUlNhkRcYIzNCcoGSlqGx0dMZNFRWV1hik5S00hokNzg5c3aClbKztcHwJSY1Q1V0dXei4TZjo9QnKERGZIOEhsPxR2VmhaSlwuMpOkhnl8VFpsTV/8QAHgEBAAICAwEBAQAAAAAAAAAAAAIDAQYEBQcICQr/xABhEQABAwIFAgMCBgwLBAYHBQkBAAIDBBEFBhIhMQdBE1FhInEIFDKBkaEJFRcjQlJUVbHB0dIWGDNTYnKSk6Kj8BmUsuEkNDWCs/ElN0NFc8LiJzZEY3TD0+MmZGWDxHX/2gAMAwEAAhEDEQA/AN2ZxxfE6cH30Uu9PwT80Vnerv20UILjq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h3p+CfmiEIIo96fgn5od6fgn5ohCCKPen4J+aHen4J+aIQgij3p+CfmjmyCyqaZyCOavyRwY5sh+umfWr8kFJnKou9XftooRXd6u/bRQgop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c2Q/XTPrV+SOFHNkP10z61fkgpM5VF3q79tFCK7vV37aKEFF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jmyH66Z9avyRwo5sh+umfWr8kFJnKou9XftooRXd6u/bRQgop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c2Q/XTPrV+SOFHNkP10z61fkgpM5VF3q79tFCK7vV37aKEFF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jmyH66Z9avyRwo5sh+umfWr8kFJnKou9XftooRXd6u/bRQgopCEIIkIQgiQhCCJCEIIkIQgiQhCCJCEIIkIQgiQhCCJCEIIkIQgiQhCCJCEIIkIQgiQhCCJCEIIkIQgiQhCCJCEIIkIQgiQhCCJCEIIkIQgiQhCCJCEIIkIQgiQhCCJCEIIkIQgiQhCCJCEIIkIQgiQhCCJCEIIkIQgiQhCCJCEIIkIQgiQhCCJCER7sq58RH3YIoQiv3J+WHcn5YIqEIr93w8yIYHoEEVCEV8D0CGB6BBFQ7tz0xENryOeYrwgip90v0Q7pfoirk+kwyfSYIqXdL9EO6X6Iq5PpMMn0mCKTgT6IcCfRE0IIpeBPohwJ9ETQgil4E+iHAn0RNCCKXgT6IcCfRE0IIpeBPohwJ9ETQgil4E+iHAn0RNCCKXgT6IcCfRE0IIpC3n3oiHdL9EVckdCRDJ9Jgipd0v0Q7pfoirk+kwyfSYIqXdL9EQU2sDlyitk+kwyT1JMEXG4VJ98cwjkEA9QDEMD0CCKhCK+B6BDA9AgioQiv3J+WHcn5YIqEIqLZPLmR92KfCU8icwRIQhBEhCEESEIQRIQhBEhCEESEIQRIQhBEhCEESEIQRIQhBEhCEESEIQRIQhBEhCEESEIQRIQhBEhCEESEIQRIQhBEhCEESEIQRIQhBEhCEESEIQRIQhBEhCEESEIQRIQhBEhCEESEIQRIQhBEhCEESEIQRIQhBEjmyH66Z9avyRwo5sh+umfWr8kFJnKou9XftooRXd6u/bRQgopCEIIkIQgiQhCCJCEIIkIQgiQhCCJCEIIkIQgiQhCCJCEIIkIQgiQhCCJCEIIkIQgiQhCCJCEIIkIQgiQhCCJCEIIkIQgiQhCCJCEIIkIQgiQhCCJCEIIkIQgiQhCCJCEIIkIQgiQhCCJCEIIkIQgiQhCCJCEIIkIRPwH0iCKSEVUowfOxiJ+FH+4gioYJ6AmGD6DFfAHSEEVEJORkHEVu6T6U/PCEETgCeYI+eEIQRIQhBEhCEESEIQRIQhBEhCEESEIQRIQhBEhCEESEIQRIQhBEhCEESEIQRIQhBEhCEESEIQRIQhBEhCEESEIQRIQhBEhCEESEIQRIYzyhCCJ3SfSn54lU0nHVMTQgiolHD0GfuRDB9BivCCLjwjkYSevX1QKU4OPyQRceET8B9IiBSQMnEEUsIQgiQhCCJCEIIkIQgiQhCCJCEIIkIQgiQhCCJCEIIkIQgiQhCCJCEIIkIQgiQhCCJCEIIkIQgiQhCCJCEIIkIQgiQhCCJCEIIkIQgiQhCCJCEIIkIQgiQhCCJCEIIkIQgiQhCCJHNkP10z61fkjhRzZD9dM+tX5IKTOVRd6u/bRQiu71d+2ihBRSEIQRIQhBEhCEESEIQRIQhBEhCEESEIQRIQhBEhCEESEIQRIQhBEhCEESEIQRIQhBEhCEESEIQRIQhBEhCEESEIQRIQhBEhCEESEIQRIQhBEhCEESEIQRIQhBEhCEESEIQRIQhBEhCEESEQws+9AIiYJVjmOcEUIRVCBgZzmIhIBB5mCKlg+gxMEE5zkRX4v4KfmiBOfACCKl3fyxUSAAAcmEIIo8vQfniEIQRIQhBEhCEESEIQRIQhBEhCEESEIQRIQhBEhCEESEIQRIQhBEhCEESEIQRIQhBEhCEESEIQRIQhBEhCEESEIQRIQhBEhCEESEIQRIQhBEhCEESEIQRIQhBEhCEESEIQRIQhBEhCEESHLxhCCKPL0H54kUniOQcRNCCKn3fyxJg+gxXibi/gp+aCLjYPoMQjkqPECMAeqKfAPSYIqUIqFHTGTFMpXnkBiCJCHPx6wgiQhCCJCEIIkIQgiQhCCJCEIIkIQgiQhCCJCEIIkIQgiQhCCJCEIIkIQgiQhCCJCEIIkIQgiQhCCJCEIIkIQgiQhCCJCEIIkIQgiQhCCJCEIIkIQgiRzZD9dM+tX5I4Uc2Q/XTPrV+SCkzlUXerv20UIru9XftooQUUhCEESEIQRIQhBEhCEESEIQRIQhBEhCEESEIQRIQhBEhCEESEIQRIQhBEhCEESEIQRIQhBEhCEESEIQRIQhBEhCEESEIQRIQhBEhCEESEIQRIQhBEhCEESEIQRIQhBEhCJggnnn8cEUsME8h1isGTgdfniOB6BBFSS2snmc/cip3eOuYmyR0OIiST1JMEUoAHSJwojkDEsIInWEIQRIQhBEhCEESEIQRIQhBEhCEESEIQRIQhBEhCEESEIQRIQhBEhCEESEIQRIQhBEhCKwAwOQgiowiuUjB5ARJ3fywRU4RU7v5Yd38sEVOEVO7+WHd/LBFThFTu/lh3fywRU4RU7v5Yd38sEVOEVO7+WHd/LBFThFQI5jnmJ8D0CCKhCK+B6BFNYAPIYgikhCEESEIQRIQhBEhCEESEIQRIQhBEhCEESEIQRIQhBEhCEESEIQRIQhBEhCEESEIQRRBI6GBJJyYhCCKXhSfCJS0rBxn5oqRHJ9Jgi43AscyeUI5EQ4ArkBBFQhE60cGOsSQRIQhBEhCEESEIQRIQhBEhCEESEIQRIQhBEhCEESEIQRIQhBEhCEESEIQRIQhBEhCEESEIQRIQhBEhCEESEIQRIQhBEhCEESEIQRIQhBEjmyH66Z9avyRwo5sh+umfWr8kFJnKou9XftooRXd6u/bRQgopCEIIkIQgiQhCCJCEIIkIQgiQhCCJCEIIkIQgiQhCCJCEIIkIQgiQhCCJCEIIkIQgiQhCCJCEIIkIQgiQhCCJCEIIkIQgiQhCCJCEIIkIQgiQhCCJCIE48CYiDn0iCJDrE4QSAeUVeFPh+SCKjwK9ETJR14uUVIQRMAchCEIIkIQgiQhCCJCEIIkIQgiQhCCJCEIIkIQgiQhCCJCEIIkIREDJxBFCIgE9BE3AfSInSkpznEEVIgjrEIrlIPURDgT6IIqPWJuBXoipwpHhE0EVNKSDzETlIVjOYjCCKTgHpMOAekxPCCKTgHpMRCADnnE0IIkIQgiQhCCJCEIIkIQgiQhCCJCEIIkIQgiQhCCJCEIIkIQgiQhCCIeYIiTgHpMTwgik4B6TDgHpMTwgigBgYimUqJPKKsIIqPAr0RApI6iK8QIB6wRUIRW4E+iHAn0QRUwknmBEvSOQAByEUygkk8oIqcImKCBnlEsESETBJVnGIgQQcGCKEIQgiQhCCJCEIIkIQgiQhCCJCEIIkIQgiQhCCJCEIIocCTzOIpcCvRFaEEVBQKRk8hEoUD0McgjIxEhR6DBFThESCDgxCCJCEIIkIQgiQhCCJCEIIkIQgiQhCCJCEIIkIQgiQhCCJCEIIkIQgiQhCCJCEIIkIQgiQhCCJCEIIkIQgiQhCCJCEIIkc2Q/XTPrV+SOFHNkP10z61fkgpM5VF3q79tFCK7vV37aKEFFIQhBEhCEESEIQRIQhBEhCEESEIQRIQhBEhCEESEIQRIQhBEhCEESEIQRIQhBEhCEESEIQRIQhBEhCEESEIQRIQhBEhCEESEIQRIQhBEhCJ+A+JEEUkTBJJ55EVEpCSD19cTk58AIIpAkAc8GJwUgY4YhCCJCEIIkIQgiQhCCJCEIIkIQgiQhCCJCEIIkIQgiQiIST0ER4FeiCKWJyjAznMTBAwM5zE8EVDB9BiYIJznIirCCKn3fyxMEgDGAYmhBFDA9AhgegRGEESEIQRIQhBEhCEESEIQRIQhBEhCEESEIQRIQhBEhCEESEIQRIQhBEhCEESEIQRIQhBEhCEESEIQRIQhBEhCEESEIQRIQhBEhCEESEIQRIQhBEiGB6BEYQRMAdABEqk8RznETQgiolJBxgmIYPoMV4QRUMH0GIRXIyMRLwD0mCKlCKhR0xkwCOXPIMEVOERPIkRCCJCEIIkIQgiQhCCJCEIIkIQgiQhCCJCEIIogjxGYkUgKJI5CJoQRUCk5PImIRyuL+Cn5opcA9JgipQidSMDzeZiTCh74AQRIQhBEhCEESEIQRIQhBEhCEESEIQRIQhBEhCEESEIQRIQhBEhCEESEIQRIQhBEhCEESEIQRIQhBEhCEESObIfrpn1q/JHCjmyH66Z9avyQUmcqi71d+2ihFd3q79tFCCikIQgiQhCCJCEIIkIQgiQhCCJCEIIkIQgiQhCCJCEIIkIQgiQhCCJCEIIkIQgiQhCCJCEIIkIQgiQhCCJCEIIkIQgiQhCCJCI4PoMTIAzzEZDSeEJspIqJbKhkZ+aJ8D0CIgkcgcCMLBKl4EjqOcVOJR8YlhBLhIQhBLhIQhBLhIQhBLhIQhBZBSEIQRIQhBEhCI4J6AmCKEInCCRz5RHu/lgipxVKBjkOcTBIwOQMRgiphHPngiJuBPoiaEEUAAOkRhCCJCEIIkIQgiQhCCJCEIIkIQgiQhCCJCEIIkIQgiQhCCJCEIIkIQglkhCEEskIQglkhCEEskIQglkhCEEskIQglkhCEEskIQglkhCEEskIQglkhCEESEIQRIQhBEhCEESEIQRIQhBEhCEESEIQRIQhBEhCEESEIQRS8KT4RJwH0iKsIIqJQQM8oljkRKUgjlgQRUYRU7v5YlKSDjBMEUsIjg+gxCCJCEIIkIQgiQhCCJCEIIkIQgiQhCCJECAeoiMIIpO7z0ziKahwkgxyMkdCRECATkgEwRceEVu7B55/HFLB9BgihCEIIkIQgiQhCCJCEIIkIQgiQhCCJCEIIkIQgiQhCCJCEIIkIQgiQhCCJCEIIkIQgiQhCCJHNkP10z61fkjhRzZD9dM+tX5IKTOVRd6u/bRQiu71d+2ihBRSEIQRIQhBEhCEESEIQRIQhBEhCEESEIQRIQhBEhCEESEIQRIQhBEhCEESEIQRIQgOZAzC+9vNEhHj2sO4DRnb/RqfXtZdQ7d0/p0453Ul5a6e9nVYye5aSCteAQTgcs88Rbn+qabFv3wtsfySb/RR3+H5VxKri8emp3vZ5hpIXSVeZcPgkMU87WuHILgD9avthFiP6prsV/fDWv/ACSb/RQ/VNdiv74a1/5JN/oo5P8AAjGfyWT+w79i4/8AC/CvymP+239qvuhFiQ7TTYqf/wB4a1/5JN/oomb7TLYu44hsbh7UQVEJBXLTSUjn1JLWAPlPSJNyNjJBIpZNv6B/YsHOGE/lLP7Q/ar64R+XRK5Rrlo1KuK3arTq7QJ5hMzJTsm8l5maaUAQtC0kgpII5+v0R+pGryMLTpcLHcfQtijcHtDm7g7pCJgkqzjER4D6REVJQ4VHwiISoEcoqDkAIjkDmTgQsiYzn54igFwFTaVOoBxxJBKc8uWRyzzEeJ7itb7W24aM35rFeS0e1tHlFLZlSoBVQm1YSzLJz1K3FITj0cRB5EjTdvPfNu4ve6qzc9S191Qp87OOqdVKU6ruy0tJpypXcy7LRSA22lQHQk4BOOkeq9OukldmON88D2xsbsHOvYnuAR6LzLPnU6kwKaKnmYZHv7DkDzW8h3bvxTv3ph3bvxTv3pjRMVu03VpUoK3C62BQ6/8AGGb5f+KIfTbbqf3w2tn4Qzf9KPSv4sVV+DWRgf1SfrutCb8Ium4NNJ9A/WLre07t34p370w7t34p370xol/Tbbqf3w2tn4Qzf9KH0226n98LrZ+EM3/SjA+DHWflkf8AZP7VkfCMpfyaT/D+xb2ndu/FO/emHdu/FO/emNEs7tt1PhuG1s/CGb/pQ+m23U/vhtbPwhm/6UP4sdZ+WR/2T+1P4xlL+TSf4f2Le07t34p370w7t34p370xol/Tbbqf3wutn4Qzf9KH02u6o9Nwmtp/+qGb/pRkfBirPyyP+yf2rP8AGMpfyaT/AA/sW9p3bvxTv3piIaeJADLxPyIMaJf02u6r98Jrd+EM3/SiRe7TdWUL/wDjCa3Dkc/8YJvly+2jH8WKsHNbH/ZP7VH+MbS/k0n+H9i3tXELaSVOJW2kDJKhjHriBBGcjA/L6vSI0itLt/m67S6/KDd/0ZtRrulZKYbem6NVqq5MStSl+RcYcS5nhK0FSQo80khXhG5ppVqfaWtGnFmaq2NOioWrXZBuoSbvilCurah9ipC0uIKPsSgiPM+ofSisy66F0zxLHL3aCBt716DkjqbTY82VkTTHJHY2da++3ZegRMEk8wIBJIyMRVSMACPLderdelubpNlQ6RMEKyMjlFThSfCJoKKk4B6TEwSE5xmIwgiQhCCJCEIIkIQgiQhCCJCEIIkIQgiQhCCwSkIQgsjfhIQhBZ0lIQhBNJSEIQTSUhEMn0GGT6DBYtfYqMIAE+BifgPyQU2RtvypIRPwH0iHAfSIKzYcFSZxEMj5fmiqEc+eCIm4E+iCxqCoZHy/NDI+X5or8CfRDgT6IJqCoZHy/NEYrhKQRyifzP4UE1BcWEcrzP4UPM/hQTUFxYRyvM/hQ8z+FBNQXFhHK8z+FDzP4UE1BcWEcrzP4UPM/hQTUFxYRyvM/hQ8z+FBNQXFiGR8vzRyzwEH30U+BPogmoKhkfL80Mj5fmivwJ9EOBPogmoKhkfL80RitwJ9ESFBycYxBNQUkIn4D6RDgPpEFmzTyVJCJigj5Yhg+gwVTo23UIQOQcYMQyfQYKNlGEIQWdJSEIQTSUhCEE0lIQhBYJtykIQggKQhCCJCEIIkIQgiQhCCJCEIIkIQgiRIUDBxnMTwgiolJHMiJY5BAPIxLwJ9EEVGEVSjpjAimRg4gihCJwgkA8okgiQhCCJCEIIkIQgiQhCCJCEIIkOvIwhBFIpAx5uCYpkEdRFeI4SffAmCLjQiqtAJ83kIpkYOIIoQhCCJCEIIkIQgiQhCCJCEIIkIQgiQhCCJCEIIkIQgiQhCCJCEIIkIQgiQhCCJHNkP10z61fkjhRzZD9dM+tX5IKTOVRd6u/bRQiu71d+2ihBRSEIQRIQhBEhCEESEIQRIQhBEhCEESEIQRIQhBEhCEESEQOeQBAPy/kHy+vl1J6RbJXd6e0q2avUKBXdxWklOrEo6pmZYVWG1llwHCkqKOWQcg48RHPosLqKg2gjc63NgTYeZsFxayugp2h07w2/FyB+kq5yEWnfT4bNOX/xl9IT/APhRMPp79mhIxuV0iPye2qRmOwOVcTAuaeT+w79i65+ZcOHNQz+239quxhHX7Wuu2b3oFMuqzbiol12zOo7yUqFPmUzDEynJBKFo5HmlQIPQp+WOwR0ssLmEteLOHIPI967iORr2h8Zu0i9xwkIQirspEpFCempKnyM1UKhOM0+QZaW89MOkJbZQhJU4pSjyAQkFRzywD16RXHURhb7YvdiNMdKpXbzZtVLF+3lLF2sKacKVU+jJWQUqI96p9aVIHoS271ymNmyhlebGMQiw+E2Ehs4/it5Lj7lrubMyx4Th8ldJwBt6nsB6rCHv23Sz+7DcRcV3Ux6cGn1OUujWnKZUVeQpdPE+Gx9m+59UJAyUlpPROT7nTex43t1KnSFQVb2ntM8oYQ+Jebudht5jiSFcDqMHhWnOFJzyIPWO2dkXtNOtOtTmtF2UxT+m1kTLUw13rYCahWinMu2R4hpKQ6pI5AoaByFYO2ABgkpwknkSAASPAE+OMn5eZzmPqLqN1XfliSDBMCaz70AHkje/zHnufevnLIPTRuYo5cXxl7rSk6QD2+hakB7GzeyB/wAm6Wfcuxj80S/qNu9n/o3S38K2PzRtxZV8JUMq+GqPO/4yuZO5j/sn9q31nwfMBAs3WB/WH7FqP/qNm9nkfa7S38LGP6MeBbi+z+3MbW7Mp2oep9Dt33Kvz7dO8qpNYbnPJ33AS2HQkZbSsoWkKPLIwcZEbruVfCVHnerelNp606aXtpXfEqmatmuyDslNlKR3jZVzS+kgfXELCHAfhJHgSDz8J+EpjRq4vjrWOiv7Xsm9vTdcDE/g+4QKWT4kXtkI29oHf6FhA7F3dmmoUmsbUbzqhcm5Jt2q2a6tee+lApS5mSbyScIKi+hOeSCsDOBnYGCMgZ804z9sk9FD5Dg/cx6Y0TLttvVbZbuSnaW5MO0PUyx6829KzSBwomQ2eJl0Y98y6yUYA98lawfemN0rbnrpa25HRqx9YrSW2iQq8qHJqU4srps6nzZiXc9CkOApz4gDA5c+H17ybHT1DMdw83gqrE2GzTyPdq5+lc7onnKaeB+C1h+/w7b9wPLzt3XtiU8OeeYmhCPnm3K9zDkhnHPBPq6wixvtBt1UrtR281+6KVNsfRIrCl0S12icETa0KzM4PVDTf1UnoFFtP2UdpgeFS11XHRwC75Dp+Y8n5lwMYxWKipJKqc2awavnHA+crB12w27RerOrsnt+s2rpcsCzJhRqLjawWZ+ucPC4SRyU3LIUGh1wtx0+PK9jsdNnchaumNQ3IajW7KTVwXYwZW3JWflEuGTo6V+dMFDgIS4+oDBxybSOvGcYVNke2mtbvtxNv2RPmdmbUadXWbtn1qyUSKHOJwqc+MeW4GR6StSjnHLdtplMkKLTadR6TJs0ylyss1LSss2jhQyygFKEJHgEpwAI+mer2MxZfwODKuHGxsPEI2Nj3952PuA81839LsJkx/Fpsx1/BJDAdwLenl+u6/JFl2dk8Nn2chOc4FHlsZ9PNHyCI+4yz/2o2f8A5Ilf0cdkhHy78dnG3iu+n6+e6+mHUcJN9Dfo/wCS617jLP8A2o2h/kiV/RxH3GWf+1Gz/wDJEr+jjskIfH5/513+vnWPiUP4jfo/5LrfuMs/9qNn/wCSJX9HEPcZZ/7UbQ/yRK/o47LCHx+f+dd/r50+JQ/iN+j/AJLrfuMs/wDajZ/+SJX9HEDZVnn/AOZOzx/+CJb9HHZYiEqPMDlD4/P/ADrv9fOgoIDyxv0f8l1j3FWf+1Ozz/8AgiW/RxH3E2ec8VnWgofLSJX9HHaggYGc5ic/JkRB9XO4W8Vw9b/81n4hTjfw2n0t/wAlruds3s8k5WkUTdJp1QpKQYk0NUe7peTl0ts92T/W06pCAB5qlltZxjhKD9jg9F7FndiLYuyqbVLzqLooVdfdqVpOPq5MVAIy/Kgq6F5DS3QnxW0rxVz2OLxtC3tQLVuOyLupjNbterST9PqEo5jhfYdSUqTz9GQQfApB8I0e9xOjF9bMtyFcsNupVOn1qg1Bqq21WmklK5qWCw5KTjYzyIKUhXpWgjkCQfq3phikeasAnyziLrzMbeM99twR7rWt5FfNPUPD3ZZxuDMVC20TnWeO1jsQfQg8+YW9TyIBBSR05HOceI+Q+HyQi1jZxuWpG63QSz9WJASrVxrT7X3DINKH9Y1VpP1VsH4KgO8bPRSFD0RdORglJIURyJHj8vyR8s4rQy01U+mmbpe0m4X0dh+IRVFOyeI3a61ikIQjr12BSEIQRIQhBEhCEESEIQRIQhBRLgkIQgrAwpCEIIWlIQwo9PyQ4V/7iCjYd0hFQNnAJz80R4B6TBWNIHCpc/CIc/QPniuEgHIzE0FnWFQCVEZxE4QfE4isFEDAxECcnME1hUu7+WIhGDnOYnhBU6nKGB6BDA9AiMILKmSQkY4QYlPU+EIQRIQhBEhCEESEIQRIQhBEhCEESEIQRIQhBEhCEESEIQRIQhBEhCEESEIQRIQhBFMCBnIBiPEPgCJIQRCASTwiIYHoERhBFT7v5Yd38sVIQWGudfdUigjpziQhQOMD545QUU5xiIEknJgrtYXF5+gfPEY5ESFAJJ5wTWFShFXuwemcxKptQGRn5oKLtJ5UkIcK/wDcQwR1gobdkhCEFIMKQhCCFpSEIQUUhCEESEIQRIQhBEhCEESEIQRIQhBEihg+gxXhBFQwfQYhFcjIxEhRy5ZJgipwiJBHWIQRIQhBEhCEESEIQRIQhBEhCEESJCjJJzE8IIqfd/LFOOREhQPAnMEVKETFJAycRLBEhCEESEIQRIQhBEhCEESEIQRIQhBEhCEESEIQRIQhBEhCEESEIQRI5sh+umfWr8kcKObIfrpn1q/JBSZyqLvV37aKEV3erv20UIKKQhCCJCEIIkIQgiQhCCJCEIIkIQgiQhCCJCEIIkR5c8pUschgHBJJwAD4cyIhnGSekfmVyt0q2qLVrir0/L0mhSMq9Ozk08vgRLsNILi3Co8gEhGSfAAxkMc7ZgudgB5k7AfOoySNYNTjYd/Qeaxz9qLuwG2rQCbodr1JLGq94pepNFLYCXKfLcPDNTmAchKUqLST9ktwY6Rq76BbV9ddz1Suam6I2ObtmqVLtTdSW7PsSrUulw8LaFPPrQguLUCRzzwoX1IzHdN4e4u5N324qv35KS9Qfo700iiWlTE5K26el3gYQhPxrqipZ/hKA64jas2F7WpDant7tiyJ6UYc1BqHBWLpmkNgl6oOJSe5So/82yAGvWhZ+yMfZ0FeMgZdisGmunNzquQBzYi/A47b7r5NmoX52x6QvJFHALC1rk8c2+da3Q7JXfsrBTo3RFJ6A+62l8/DxmPkjzXVvs8N3eh+n9e1M1K0slaVY9OCDPzstWpOeEqhauEOLbYdWoISrAUcYwoRuxKwpSlFSXCSST8v3Y/Dum2qBedu1y1bmprdct6qSLkhPSrjYUmZl1JKVI58wrny+XB8BGiUPwoMdEzX1DIy3a/snj6VuVV8HXBxC5sD36uxuPm7LWw7GfdkbIvupbXbzqAZtm43lTlsOPODgkqslA7xgKPJIfQjzQOXEgDGTz2bTjoAriA6qHDxDJHvfAghQPqjRu3Q6EXjs53IV+wGJ2dlRSp5qsWrV2yUrnZEu95KvoPgtJTwK/8AWIV6Oe21sl3PU3dhoBaepCHJZu8GkppdySjasmVqTafqhCeoS5nvU5+xWBz4TDrxlCBwizJhovDUC7yONR3B9x/Tss9E80zMEuX602liOwPcDn6FdrDPhDI9IiGeYSOavR49cf7Y+a9Wkhx7br6CsSCB3C6HqnqTamj2nd36n3vPJp1q0OQdqE46eq0IScIQPslqOEpT9kopAjSR1HvTU7ehuUqNwokJmrX9eFbbk6ZTW3CpMshauCXlUHoG2kEcSug4VKjLF20G7RVwXHSdqFlVJIpdKcaql1racPDMT2My8ovH2LQPeKHXjcT8AZ7b2Le0od1VN2d5UvhC0u0mzWnmxn4E1Oj5u6SociC4RnhGfrnprQx5Ty5LmKuFqmXaMEc33Z8ztr+my+V8/wBdJmXH4sCoz94j3cfX9vNvJZotseglt7ZtErG0ftzuHzTZTjqM6lsJVUag5hcw+fSFr96DzQ2ltPhHvUB6QPuwwT0GY+Ua+tlqZ31E5JkeSXE/jHcr6boKGOmibBCLMaAAPQCw/wCfqkTpQVDIz80TIBGcgiJ44i5il4EjqOcVApXIZI9USwhdYIvssIPbKbTTqLpnTtytmUovXXajHklwIl2/OnaMpWUvY6qUwpZUc+9aUR9iYsM7H3dn9CHVx/Qe86omXsC9X0JkVuvcLdNrYHmKyeSUPpJaJ8FpbPpztR1SmyFaplQo9WkWapSpphyWmZV0AomWlpKVtqzywoEgk8gDGkzvh2zVjaDuJr9lU1U81aMw57d2lUUZQt6SLmUhKvB1lae7+ThQo9U5+sOjmL0+OYPNlbETvYmMnf2Rv/hdx6bL5j6r4TNgmKQ5loBsSNYG3oT7iOfVbupAGMcR5ZOU45+Ix4YI6eHP0xCLFezy3Vy+67b1Qrjqs2w7qbRSijXQ0lXNybSMNzQT1CX0pCx/D4xzxF9PEOHjykoxnPhjOM59fKPmLGcGqKCrdQVY0yRkgj6x9W6+jMGxOGtpm1dMbseAT6FSPOtS7LsxMzLMtKNoU4644QhLYCckqUT5qEpSpRUY0uO0T3XPbrtw9ardDfm5jTCgpXRLXYST9VYSv6pN8HQrmHE8Y+ChLYPWM43a/btFaLaPS+h9o1PyXUW9pdbc2405hdNoYJbeX6Qp9QDKflLuPeiMTvZN7Tfo+a5t6kXZSzNaV2O8zPPpcH1CpVbCVy8tgjmlBT3ih6ENA9ef0v0WwGHBsNmzZiIsAC2O/e/cf1iAPQA+a+eur2MzYtiEWWKA3NwX29P2An3kjyWc3sy9pY2v7fpGZuantSmq90hmrV4kedJo4cS8knlyDaCoqSfsyrOeWMjOOZV4kkn1mKnF5ieEpPEMkjw+Tn+WJI+cMx43NilZJXVZvI8kn08h8wsvfsDwSnw+kZRUotGwWHr5n5ykIeBPgOvyQ6EgggjkfkjpSbruTbskIgCCQAQSTgDPU9cRySMgiMLCopAJAMTlAxy5GARgg5ieCKQIGOfMxOAByEIiQQkqIISOZPgIIoQhExSpPEVJUACAcjoT0zBFISlOFLGUg5PLOPljEx2tu0hzXfRE6o2dTC/qlZLTk2hLSONyp0o+dMS+BzUpABfSP4CwPfRloim4hLiHG1NocStJQsK6KSRzT93lz8MZ+SNgytmGfCq+PEaQ2kjI+g8roM0YDT4nQvw+pF2yA/SOFp9dlbu0Ttx16lbUuipFjSO9u4plSWtWEU6byRKTWOiQFr7pSh9i7n7ERuEkYJHLIOCRjB9WPD0Rpi9pbtPVtc3CVb3P05TWlVziYrtvFKcIZBUDMSIV9j3Tiug58DjWOgMbAfZX7tTuS0Ek7VuyqpqOrVmJYo9XU8od7VZPBTKzp+2SlTbn/rGf4Qj3/rpl6nxCihzVhouxwHiW7E7X+nY+Wy8L6M4/NQ1suW8RNnsvov38h7yN1k3hDCk+aokqHIk9SYR8wL6T96QhCCJCEIIkIRDI9IgpNbdRhAc+nOI4PoMFnR6qEImCCfkiqkYAEEuAqEO6V6VfPHIhBZ8RUUNkHzskeuKnAn0RNCCwX3UAAOkRhCCgpuI4xnlEsIQRIQhBEhCEESEIQRIQhBEhCEESEIQRIQhBEhCEESEIQRIQhBEhCEESEIQRIQhBEhCEESEIQRIQhBEhCEESEIQRIQhBEhCEESEIQRIQhBEhCEEUQSDkQKiepiEIIkQKQeoiMIIpeBPoij3avSr545EIKYeuPwEcyVfPCORDhCuRxBC+648IqraHLHCYkKCOWPmgogKWERwfQYlyPSIKWhRhCEFFwskIQgsJCEIIkIQgiQhCCJCEIIkIQgigUg9REhQc8sYipCCKUITgZHOKMciJAjBBzBFShFZfvTFLBPQEwRQhDBHUYhBEhCEESEIQRIQhBEiIJByIhCCKKiVDB5iKSkdOHIipCCLj4I5GEciKSgeI8jBFJCEIIkIQgiQhCCJCEIIkIQgiQhCCJCEIIkIQgiQhCCJCEIIkc2Q/XTPrV+SOFHNkP10z61fkgpM5VF3q79tFCK7vV37aKEFFIQhBEhCEESEIQRIQhBEhCEESEIQRIQhBEhCEETOMHBMYz+1uOo/0lN+jT9MymTcqMj7plS5Peij94ovdOYbKxLhePsCrPLOMmHoj8ytUSj3NR6rbdwU6VrFCqEs7Jzso/wDW5lhaClaFA+BSVR3OXcYZQV8VdK3UyJwcQe//AJLqMfww1lFLRsJa6UFoI7LTr7K5Ok7u9HTFOqilBwpmF253gT5O5XOH6h34Vy8HOAe973uskRuTDOBkg8gB8oAA/wBkaPm7/bvcWzzcTcNgsTs/L0eWfRWbUq6CUOuyK1FTL6FD/nGlcTR9BRn0Rtb7Et0knuw2/W3fc3MSo1DkSKNdMolaQWqk2nmsDPJLqU96k9MlSRzGI+jPhDYU6tp4MzwPL6dzQ0g/gk7gg+pu30IK8C6B4u2jlnwCobpla4kW5dbbceR5V5sCMgjOPl9ERGMnCkkZIyPGPwrkuSh2jb1buy5KlK0m2qbJuz89OOLHdy0u0krcWo/wQDy8TyGTHy7Ex0snhtbcnyt+1fR75mxM1vNgPf8AsWDntzk6ViwtHJiqKKtbzVX/AGoSzwgml8AMz5R492HO67v0OBWORJi3bsNPokJ1l1ZZpgmFaTG3ke3IXkMIqAfR5IUf+uLflOcfYhOccoxu7qdfLw3ibjLg1BlZSdn11GcapFp0okrMvIhXdyjCE9OJ0njV48biievLbV2R7YaVtP2/WppwhMu/eExmpXJOJxxzVScSFLQfEoaSUtJJ8Enlzj68zdMzLeSIsFqzrnnuNJ3De+3lp/SvlzKkRx/OEuMUY0Qw8nz7b+eo7+5XcA8kgpAwkJHqjg1NFU9q6n7SCVVWVS7nkge94XuEpbCseBUU5/gg454jnRAjl1OcjkDjpzzn14j5BZIWuDgLkEbHj5/Sy+pnsLgWA2vstAm8nbke1Pup7WFNxLup2uuruji/XnfGZzNd3n/niS7wDOAAMcgDG9NomNOU6RaZJ0hFMGl/tJKe0BlscK5TgBQCR4nJUT14s+EYAO2i2mKt24qbuusynIaotYdapt3JZT5srUccEvOED41ILSj4KSk4+qZjvvYsbs+9arO0m96hwOo76qWa44sDzPfzUi2Pk86YQPAKdQk9I+vuprBmbKlPi+HG7Ym7s7N4HHm223ovlnp3KMvZnnw2uH8qbtcee/dbC6UecOLkmKnClPNJyYlCwTjocZPoGenPxzz6eiJo+Pmu1b/6uvqp23s+SQhCJKKQhER1GSEj0noIFL+aJAJ5q7tPirPvR6fudYwo9uCnSY7f7FcudLTeror6RancEcYY/wDlvfnr5OEFKlHwWWsZEZoJ+pyNIkZ+r1OdYpdNlGXJiamH1BDcshCSpalk8glKQST0wDzjSa30bmaru73C1y86cmdfsmUWKFaVPKe8UmRDhCMIzzcmFq7w55nvUpOOAR7h0CyvPXYy2tadMUNiXeg5HuPdeN9acxwUWEOo3APkm2AV4fYoO6lDdLcqLaRPI08NuTJucOAhptIWkSuR074Ol0JPXh7zPQRs/X9fVuaZWTc+ol4VVmjWvR5BdRn5gYywhpPRIPUnCUhPiVDxMWhdnntUl9qe3mi2/WpRhOp1fCa1dLwVlSZsoHdyvH8BhASnwyorVz4ueL7tqN2aZuZpG0ey6qoMsKZrF5KZXwlTnv5eSUfHCVd+seBLIPNPCe2zLAM5ZyfHRC0bXaXP8w213fOPZHzLrcBqHZTyiySrN5HNuG+ruB83J9yxAa06maibzdyVau9NPnKjdd01Vmm0GkMkq8jZKu7lJRvr5qUBIWfSpxfUExuObS9utA2s6FWVpLRDLzFSlWTM1mdQjnUak6eN90nxQCe7R4hKEeiMKXYtbThVKrWN2t600GSkFu0qzWnmykOzQHdzM4ArmCgEtpUOXEVH5Y2PwOgEcrr/AJxgfO3L2H7QU4AIHnYbHzI/SVx+iOVZmwux6u3nnNwfQE7/AD/oCREAnpE3AfSImSkg5OI+cL+a9/JVue7DcpY2zzb5qTuT1Np901OxbWlpean2KLLtzE64HptiVQGmnFIQolcygnKhgJMYSj7KA7Pts939D3dOOHA5W9JkAY6DM5n/AHMXrdu1/cmt5J9FJox//L9Nj5p6/rjnripzyCr4og5fSx2Lds9tH7QHVat6K6RSeq1qX7K0V+ty7F0U5iVTU5ZlSO+bllNTDvG42HEuqSQkcAOMxltHMAx8l7a1uJvPafuE0k3E2E44LltStS9SSwF8KZ+XSeF+WcPil1lbzOOgCx14RH1XtJdUrM1v0v0/1h05qKKxYlzUeVrlKmE/85KvtpUnIGfOSVFtSeqVIVnoTAPKhLGG8L0OEIRYqXGwUqlJQlS1qSlIGVHPvfX6M88ekggRhT3d9vHsr2a6+3jt21ApGtF331b6WU1d626TLzUnKzDjKXfJi45MNlTiUuJCxw+arIzGRHeZuetXZrtk1f3J3b3cxK2xSlzEhJlYSanU1/UpOUTnkVOvrZSPkK84AJHyqL9vq6dT73u/Ui+Ks7Xryr9TmazVZ1eczc2+4pxxYB5hPEogA9EpSPCIuNlbEwO5W9kv2UP2fLba1q0/3UlKUlR/4uSXQD/rkZ/tI9SqBrLpZptq3a8pU5O2booclcVObnGktTDMrNMJeQl1tBUlDgC0hSQSOfIx8hya/Ws1/el/kMfVz2Ff2juzv/uvtj/VzEYa66zJGBwrtIQhEhsbqkDe6sz347WpLdpt8uSwZeXlk35I8VYtabWMdxUmk4S2pXXu3UrU0pPQ8SSfeCNTraHuGubZ/uMt+/H5WpMU2VmnaLdlHIy8/JqVwTDTiPj0EJWgdeNn+Fz3khw8gtIWkKCwOhJAPRXhzIP+KI1be2X2nDTbUqn7krPpYTZV2PeT19ptAS3JVsJwl0496mZ9+efJ1tavshn6Y6B5rgmbLlmv3inBDQex/CH/AHufeNl899assTxFmYqLaWAguI7jgH/u8H0K2e6DXKNc9Eo9x27UpKs0CoSrU5IzcusLammHEBba0KHJQUlQIx15+gx+tGBzsXt2guq06ptXvKp99cFAZcqlqOPnnNUvjy/KpJxnuVqLgwOSFnHvSBnj+ePFs75TmwXE5aCcfJ4PmDxb5l65kvMkWL4fHWQ/hDceRHN0hD7mYikFWeWI1Fba5gAUucemIxVCBjnzMVU8AAGDBVrjhJOOXKJu7+WKh6nHSEFIOspUp4TnOYmhCCg4XN0hCEFkJCEIIkIQgiQhCCJCEIIkIQgiQhCCJCEIIkIQgsH0SEIQWPaSEIQVjG35SEIQU9ASEIQTQEhCEE0BIQhBNASEIQTQEhCEE0BIQhBNASEIQTQEhCEE0BIRAn0c+ROPE+oeMTEYOM55Z6Yx64JoChCEIJoCQhCCre0jhIQhBQ9pIQhBSCQhCCJCEIIkIQgiQhCCJCEIIkIQgiQhCCJCEILBCRTKOpzFSEFlm3Co8CvRECCkZIivECAesFkm6oZz6YRVKOmMCJeA+kQWFJCByCRgwgrAwJCEIKtIQhBEhCEESEIQRIQhBEjr92XVb9jWtcl63XUm6Pa9IkX6nUZtaFLTKyzSCtxwpQCohKUk4SCeXIGOwR+LclvUi7bduC1LglxN0CqSEzTJ5rOO8ln2lNODPgeBasH04gshWAaYdrd2cetN/wBm6WaYbq7Hu6/bhnWqdR6czIVBpU7MrSpSG0uOy6W0khCj5ygOWOpEZFHHGpdhyZdVwMJQXFLPQJAJJ/EY+X/vd2MbkOy+3DFmp026aHbNLrSKpYOoMkwryOottPd5KuomAOBE02Es8TS8EKQRhQOTdpqd7Il7RXU3Rqv6S1G5tJbTNWkHaXVLpotETL1aaYdRwOrQ6XC0w6pKlguNoSQT455Vh+6s0BbidO7Znsw65cNMtakbvbEqNwTk81TJWVaptTKn5pxwNttpPk2DxKIAOcYIOcc4ydLacbcdaWnDiFqQoZ6KBwR84j54vYddmVq3ug3MaV6/XdYNZt3bDZVWl7gnKpUJdTEvcc6ye8lZCn8YBfSXUtqccR5jbZypQJAP0PypS1LcUtbilKKipWcqyepzzz64sUXNsuN0hEVdT64hBQSEIQRIQhBEhCEESEIQRIQhBEKEEE55xRKSOZEVogoZBEEVCETFBHyxAgjqCIIoQhCCJCEIIkIQgiQhCCJCEIIkIQgiQhCCJCEIIkc2Q/XTPrV+SOFHNkP10z61fkgpM5VF3q79tFCK7vV37aKEFFIQhBEhCEESEIQRIQhBEhCEESEIQRIQhBEhCEESBAIIPyeHywhGbpfayxm9qPtPVuQ0DeuW1KUZ7VmzQ9VqMltHE9UJbhKpmSGMZ4gO9Sk8gUEfZRq/bfN1muW2Co3FVtFL0btxVXl25afZdlmZqXmA25xJWWXAUhaSFYJGQFEeMb2ZGccknnnmAf8AfwPrAi1qv7I9o10Vmo3BXtu2llRrE26Xph407uy6s9VFKFJSCevIR73036wQ4bh0mF4xAZ4L3aLgjzOx9ePI7heJZ/6WS4hiMeKYXM2GYCzjYg+Q3HotZYdrrvvH/wBtO3lD5bZp3P5mx+SPNNXe0Z3d652FWtMdRNTJSes+pFkTzErSpSTVMJbc4whbrSAruyoJJRnBxG04dgmy4/8A7tOlf8jX/Tgdgey05/8Ai0aU/wAiX/TjdoOsmTI5BJFhgBHG0a0+TpJmt7PCkxG4PO8iwkdjRtTN+39N7oLvpiXbStl5yStcTDYWidq5T574+xWJdJ6/CcTjoY2cwAnITxEdPOOVYyTzPieZ5+MfgWradr2PQaba9nW9RrXtyTb7qVkZCWQyywjrhKEjA55VnqSo5JjsSQCfGPBuoGeJMwYi+tk9lo2aPIeQ/We69ryLk2LA8NbSMN3k3cfMqABPQROEcufIxUSAnOAD64iTnwAjRwbG4W5LoGqmmNrayadXppde0kioWtXKa5T5tBxxJSocnGz4OIVwrSrwKcfKNIjUG0dUNmG5Ko0Az7tF1Cs2tNzlPn0jhTNpThxmZSB/zbjakHAyPOWnnzxva8secAofLGFjtj9ph1N0vlNx1m0oP3xZ7HdVxLCR3s9RVLPEpR+Gwslzn0bcd8AmPd+hGdoqCuOFVh/6PUmxvwHHv6A8H5l4n1pyc+to/tnSj7/B7W3JAtcD1HIWS/bRr3a+5fRGxtX7ZUwy1UmSJ2TCwo02fSopfYVjmClwL4fShST0UI94/FGp92Qu7L6C2tLuiV31IS+nl7PNy0qp5zhbp9cSO7ZUfBKXsBhQH2RaI5RtgnI54ygk8JIIOORwR4EZGY1DqpkaTBMYfTj+RcdTT6Ht8xuFt/TTOLMbwuOYm0rRpcPUd/nG59UhCEeaNcTyLLfBfukSq4ClXeYDeDxZ6Y8YmjzvVnVK09FNN7y1UvmdEha9Dp66hMrSoZcSB5qEE9VuKLbaB4qcHojkUlLLPII4Rdx2AVc08cMRmmdZoWJDtld150702kdtto1RLN73az3te4VgqkqOlxQ7hQHQzDgKSMjLaFeCox+9j5tOOsesL+u130/yvTuyphtciJhIU3VKwUBTIVnksMpV3x/hFtJxzIsAvS5tVd525KdrSZR2r6k3pXES8hJpUFNSqVq7thkeKWmm0YP8FtxRwY3Rtt+hVq7btGLJ0btJKXZKlS4ROTLbeF1KdUrL0wr4S3F8Sk+kEJ6AR9b5tmjydliPBoHf9KqQdR7gWFyf0N8yvl7K8MmbcxSYvUttTU5GkdiRwB+l3vX4+6fcLbu2DQ29tXa84iYmJBruqTJK61SpO+awwOXnAqytXwUIUrwAOmrpNp1qbvN3J020zPzVVvm7Ky5U6zUiCsyjRWXZmaUrmAlDalpSOnEGx1KYvb7XDdqdeNcBpRaVVVOaY2K87KEsuZaqNYxwzL4P2aW8FlCvQHFDrGUPsd9pStJdIVa8XfS0M6h3myg05t5BSqRoxwpkDPNJfUQ8fHgDUMqQsyblY4rUjTV1DQA08tb+CfU7ajfzCxmOZ+bMxjD4D/0WB257OP4XzDgW8llh0207tbSexLS03seSbpVo0SRZp9PZbHNDTaOEEk5JKsqWrPVSicx3MJwRhJA/JFVIwMecMEjn15HERj5GmqHyvMshu5xJPz7r6kjgZE0RxizWgAfNskIQitTWJLt2v7kxvL/7Io3+v6bHzTl/XHPXH0se3a/uTG8v/sijf6/psfNOX9cc9cUv5XMp+yl9XWN2P2MVvXF46aag7HL0qwcuC1S5dNlofcyt+jvuATco0c80y760vAeCJrlnnGk5FzuzPc5dmzjc7o3uOtFcw7NWzV0TM/KIVw+2dNcy3OyqsdQ6ytxPyKCCBlIjDeVl7QRuvrBwweFZGAQM5PQev8Q+7HUdP78tXVOxLN1LsSqMV2ya/S5WtUqeaOUTMpMN940QfhFPMjwIUPAR5nuh3C2ZtR2+aubib/cb9zNpUR+quslWFTrowhmWR6VvOraaA/hk9AYtcdlwwLmxWov7J33rG7tTNOtjNmVYroFrFq6ryDajwvVZ5BEpKuY8WWCpwpPMKmRyHWNUAY5gHiwTk46n0x6Pq7qneuuGqeo2sOo1Scq183PWZutVZ5SiQuZedUpWM/YgcKEjwQlA8DHnMVFxK5zGANuFQmv1rNf3pf5DH1c9hX9o7s7/AO6+2P8AVzEfKMmv1rNf3pf5DH1c9hX9o7s7/wC6+2P9XMRONUzq7SEIEKPQn5osVTWgpHk+uei9pbgtI760ivZgPUCuSa5RTvCCZJ4YLb6M/ZtrKVj5AR4x62htRBzn5on4QAArKscxn7E+kf7+iORQ1r6adtVEbOZa3oRwuPW0sc0RgeLh1wR71odf/C1ss3LIJ46PqdYtez4hubDZIOR9kw80o/IUPHqcgbtOhWsNo7gdJbH1gsl9K7frckmZS1xhSpJ7ml2Xc/htuBTR8cpJxiMOnbTbSjdFn0vdXY9LK7hoLbVMutplI4pim8X1GbVjmTLqXwqHxbwJ5dLVuxj3ajTnUypbZ7yqYasu7ZjyugKdWA3JVrASppOfeiYSnB8O9bQP+cJj6vz1Sx5xy3Fj1H/1mnHtjv5OHzcj0uvl3JldNlTMMuCVP/V5z7J7f0T+o+tltHhAB584mAA8AIiSniUBnryA58sZBPo6EYhHyO5pBsdiF9Ssc5w1dkhCEZWUhCEESJFrQ2hSlrQ2B4rUEpHLOST0EVAAeoz92MRva47tvoG6HDSGz6iZXVG+mXZIqQ5wOUykDKZh7I5gunhl2z1JWs8uGO/yrl6fFsQjw+nHtOIHuHc/MujzLj0GGUMlbOdmgkep7D51bxrF259DtDUS4rV0p0PktRrSkZtcmzWqjXnJE1AoUQp1tptlzDRI80qIJ64xiPMU9vjdqhn6Vqz+uOV3TJ//ANWMX2x/aFX94+sCbBlarN2rZEhJKqNdrLMsl0yEqPNbQhKuReccwhKVdQHDnzIzIo7BXTkpBXuP1EBxz4aHJEZ+QjkY+tscy509wWVtBiLQZWgF1vFJ+ext9C+X8DzBnjGIzWUD9MbjYXDbfoXmB7fG7EglW1q0OXM/8bZr/wB1i8nZb2str7o9UpXR+99NJbSW76g26qiOS9Z8ulqm42OJUvlaG1IfUnJbTjCuEjIMeCq7BTTzhPd7kNRkvc+HNDlMA+Gcc8ZjARqBZ+o+2DW2v2nPvTNu6j2hW+OXmZdSkqDrK+NiZZUeZSsBDiT4hQz74xVhmSsi5kgnpMEGido5BdsbbWDybi/KzX5uzlgE0VTjL/vBO4Iab772LQFv2ggjIUlQIyFJ6K59R8hGCM84Ra9s73J0LdZoJZ2rFMMrK151BkrhkW8jyKqtAJeTg/YqOFoPihY9Bi6GPjvEsPnpJ301S3S9pII92318r6swzEYauBlRC67HAEHzJ7fMkIQjhrnpCEIKxrQUhCEFLQEhCEE0BQJIBIwT8pxGsnvr9kRVPZhu21u2wy+02laiMWfUJWRTWnLwck1z3eyMtNcSmBLrCMGaKMBRyEA+OBs2lKiCCOXjyj5nnbmpLna0b1wS4Sq46Z0yeH/gKnDIHydcRgrIYLrNB/VYdX/eM0T8PXf/AHSIp9lg1ckk7GqGlA8fd69zPo/WZjX42FdmzuM7Rmq6l0fb3MaYy07acrJTdW90dZckEFEy48lruVIadKz9QVxAgYPj4HI8v2Mh2lbTbzqJ/bGspRkBu85kqUc4AGZLA9Z+cRTqKuEbVmE0L9lJbX7zrkjQ9e9B9U9DpV9QCq1T5pmuSUtkgfVGUBuZxk++ShQHoPSNkXSnVjTTXGwLf1R0jvi2tRLAqrIfp9VpM0JhiYTxcJGRzSsHILagFpIIIBGI+WRu22Q7m9jt8SWn25PTOpWRUp1tyYpk8y63NU+ttpOCuVmmlFtZB5FJKXE5HEkcaQciHYY9oldezHdZael9y3FMr226h1aWodw01x5SpWlVF7DEtVGAr3rqHVMNLxjjbWOIZQ2UzYSULQvo2NoU4621yHEsJ6+k4jUr1y9k91PRzWvWLSJvZpRrgatW66xbSKgu9nWFVASc69LB3uvJSEFQZ4ynJAyRk4zG3FLIcbnpdtxPdupfSlQCs8JCsHB/2x8mXe8pR3pbwcZCRqrdxUAeo9upvOc5jLzZQjF73WzL/VYVY/eN0X8PXf8A3SH9VhVj943Rfw9d/wDdIwcbEuyQ3X9ofYF66k7f5vSBi3KBWEUKf90Vdfp7q5pTCXvqaEy7wUjhUOfH9yL4/wCpje0o/wCktrv4aTP/ALjFeoqz2Ryr5P6rCrH7xui/h67/AO6RmB7JftcJztPKvrfSprQqQ0YFnS1NmONqvrqRnhMuOpIIUy3wcPdZGM5z4YjWa/qY3tKP+ktrv4aTP/uMZ7ewv7Lbc12dFwbkKpuDm9KZli6pSkMUv3N1lyfUhUu66Vh4LYZ4U5cHPMZ1FVyvaBss0u6bWhzbdts123AsW81eDtl2rUblTSlzJlk1HyZkudyXglRb4uHHFwnHojVR/qsKsfvG6L+Hrv8A7pGx92of9zh3y5/ctuH+Zrj5X6RxLQjhVzOMpSVEfLgdYxI8g7KMW/K3Av6rCrH7xui/h67/AO6Q/qsKsfvG6L+Hrv8A7pGMbQr2Phv73D6LaU682BP7dWrGvGgylx0dNRuyZYmvJJhHeN9615GoIWEkZAUY9VHsY3tKP+k9ro/+rSZ/9xhqKtc5gCvgf9ljVhiWmpk7HKAEttLX51/PAcQSSAcSnIHHWNv7Ta5TqBYWn97Kk00o1yjyFVMslzvBLeUMId4AvlxcPeYzgZx4RoOTHsYrtLXZWcl2antd43G1t87zmuHKkgDiPkXIcyc+oRvt6PWxUrK0z0qsusqlXKxSKFS6XNqYWVtqeZl221lCilJKeJBwSkEjwESa4qhzx2WrZuC9k31XQ7XXWvRhrZtRLlTaF11W2fL13u4yZ4Sk04wHi2JVQSVBsKKQSBnGTjMZb+ye7Sya7TbTDVbUWb0fktGl2zcDNDTJtVpVR8tC5ZD3e8amm+Egr4eHB5DOfCPnzb+8/T0byV8Syoaq3VjJ6Zqcz0+YRtpexS8fSx7qSBjN/wApnBPP/g1mETiRuri0WutqHu/ljx3cHrhYG2fRTUzXvVKrIo1hWrSnqrUHjjiWEjDbLYzlTrrim2kJHVSx6I9kUtKOauMgDJ4Rk4yOeOpHhy8VCNGv2Sf2iA1Z1RpuxfSuvtu2BZM8ifvh+Wd+p1O4gk91Jlzp3cohxZOTyfcxjKOVqojNzuvbFeywqqVKKNjNJSgnIC79c4kj0K4ZUgK9IB6xtBbJtxru77apopuWmLQRYDl30lVSNIRNmbTIkTLzPAl4pQVjDIVxFI5qPozHydk8hw5Kkp81OcjCc8hjw5Yj6d3YsYHZY7KsDB9yrqQfEA1GbiqNxJN1bKLDZZP+7+Un7kWb7x9+W17YfZEve24zUiWtxU0hw0uiSLJm6xWlo98JWSSQpaQcfVDwoBOFKCvNPcd5O6Cztme2XVzcnessqp0q2KWqYl5BKyhyr1BawzLSaFdE9686wgq8ElavCPlwbl9yGru7HWO7ddtcLqm7tvyrPFZc4leT05hIPBKSLfViVb4gEtp4cJHEeajFh4UYjflbTeqXsrt9qsTsnobs5lZqgJVhqdu66y3MOp6gmXlGVowR4FYI6c4/O029ldV8VKXY1i2ZUR2h8RLsxal2OeVNo/gszTCWiBz6uD0Rhw2Q9ilvg32WdL6pWBblpab6PTK3PILlu+ouyrFYCCQtciy0068+2CMd5wpSfA5yB2feZ2E++jZhp9VNX7gpVh6u6X0xszVXqtnzrs29QpYdZibk1tNvNsjI4nG+8SjIKygZMVayr/ZPC3o9kXaQbT+0Btybqu37ULyq6JJtLlWtWrMeSVulJP8Azi5XJ7xjPLv2ypHME8OQDfcEqIBwD6jkR8iXRnWbVHb3qZaOsejt31ixNTaFMJm6dPyq/PCueWXEglLzK8cLjfNtSVZIVyj6hXZ5bzLe36bS9MdxtEkZSk1yoNu064aW0rKKZWZYpRMsoJ592VFK0E9UvJ+DEmuJKpl24XtO43Vl7QPQHWbW9qgN3S7aVtT1wJpq5nydM+WGyvui7hXAFYxxYOPQY1PkeyxaypKT9I3b6iQk8r/exkgH9ieEbMvaLK/+IRvJ5JP/AMG1d8P/AJ2VHyk2VEMSwBIHdoPX+CPzwe4grMQuN19Z/aDr85un2w6Hbi3bXZsl28bfZraqS3OGaTIFbjie7DxSkrA7vPEUjr05RcfGO3sisr7MbY6VqWpQsCUGSc/8+/GRfgHpMSbwq5HgGywe9rP2xE52Yl96I2VJ6A0/Wc3hQalWlPv3Eummn+SzTTAQEpZcCwrvSrJIxjGDnMWubAvZC9Q3v7stKtsj21aj6csXN7Yf8NNXc7OmV8nknpnkyZdAVxFnh5qGArPPGIx9eywBwa77KCnORYlxEHJ5f8Ky8YwewSye1j2r5KirNf55II/4Gm/REC43VojaRdfSjHMAwiIQoJGMdIhyQFqcyEhJUTjpjnz+bH3YtVWgLqd+3tbumtjXnqLd8+1S7UoFJnK1UplagAxLS7KnXFZPL3qCBnxIjUMd9lhVJTzgk9jdLmWVLV3AVfbqXHEcygFPkuAtQxyzgHIzyjI97I73SHQnYQ7pFRaiqTvfVWsIttDTTgC/adgB+fUB1UhQDEsT6ZgHwj56iQOApSSkYxlPmnpz5Doc5/HEXHZSZGLr61O1PcNa+7HbfotuMsxluUol4UBirplQ93okZggpmJUuYHEpp5t5rOBngBwMxcHyPMZx4Rqnexct0Xuw0W1r2jV6ormK3aNSTdVvtFzKjS5492+ygHoG5hsnA973yfhRtY5CiVApUCc5HQ+r5IixxKoc032SH3Dw+JA6D0mEQOMEkA4ixYsRytbTtDvZAtS2I7tNRNsLG1elams0GTpU0msuXa5JKmvK5JqZwWEy6wnhLpRniOQAeWcRZR/VYdX/AHjNE/D13/3SMUHshL+6x7hyfOJpFrcz/wBjS3oi1nYb2bO4ntFqtqZRtvs1ppLTlqS0lOVQXFWHZAKamFqQgtFuXfKyCg5GB64qc43XJjYCLlbAv9Vh1f8AeM0T8PXf/dIf1WHV/wB41RB/9Xrv/ukWLo9jIdpOeEGqbXMnAP8Axzmhz+7I5jBNrDpbdGiWqmo2jd6e1a7xtasTdCqvkTxdlzNS6+BzuXCAVtnqF4HMYxGA4qfhNX0guyc7Tad7TfT3We+pzRmS0ZVaVwSNETKs1xVS8uD8op/vCpTTfAU8HDwgEEHOR0jLGMcSEkjKlBI5gePpMao/sUgn6X3eSCVEe7+hgZJ5f8Euxtbj37fXHEPHGYscdlQ9oBsFp6XD7Kuq1CuG4qCnZFQ5wSFSm6f3vu8dT3vcvra4uHyTlngzj5fkjP32YW++Z7RbbIrcRNaYyukrouqqW17Us1VVQSRKpZPfd8pts5V3/veHlw9TmPmMaif2Q9RCRkm46t1/669G/F7GS59mk+OmNUbnP/gk4ixxurHxgMuFsKg5AMIgnoPVEYsXGSOv3bXDa9pXZc6ZVM8qmUqdqYYLnB35YYW7wcWDjPd4z4ZzHYI6DquSNKdVilSkn3K1nmCQR/WL0FgfKstR7+qv6r3i0nZBb4QFlHEb9e5kHB5eSRsi9njvAf327UNP9zEzYEvpk/XJqoSyqM1UTPIlvJpgtcQfKEFXFjOOEY6R8rd/nMug5OXiTz9KjH0dvY9xP6lVoHkk/wDClwfz9UUhx12V72C1ws1eB6BGI3tZe0+nOzFs/RO6pTReS1mN31io0pTD1bXTfIBLS6HuNJS04VlXHwkEDGM5MZc41LfZX6idJNkazji911xc/TmnMfnMWlQicSbFdk2seyU6ruT3K6C7fHNn1KtBu9brp9tKqqLydmVU4TDnB3yWTLJDhT14SoA+kRtSJKikFSeE5SkjPifR6RHy0uy3we0n2GggY+itQM/L/XEfUxQkKS0Pep5YA8OZiERJFysytAOywb9q/wBsfPdmXqVo5p9KbfZDWRF127O15U29ca6aZEsTaZfughLLnHni4uLIx0xFuvZ8eyCahvm3aaa7YJjaxSNNEXDL1N81lu71zipXyWSdmcBlUugK4i1w81DAOeeMRjV9lYYG5HZ7yznTusH/APKyIx5+x+gD2sG3AYwDIXLkAkZ/4GmYi151WVrIwQvpChQUApPQxGIDJAySTjxiMXLjuG6R+RcNV9orfr1bDCZpUlJTE4GlL4A73bal8PF4Z4cZj9eOpagf2P79649pJ/lnr/W64KI+VZahKfZYVXUlChscoRyATi/nevj/APJOkbI3Z17w3t+e0uwdz0xYDGmL1bqNYkDRWqiZ5Mt5FPuyvF35Qgq4+548cIxnHPGY+VyEgoRnOSBzzH0cvY8YA7J7QUDP/pDeH+vZqKWuOuyvewAXCyj7ktXXNANveuOujNARdSrNtWp3L7XKfLCZ8ysst4MlwBRQFFHCVAEjOcHpGqWz7K/rLimwNjdGBVgcr9eyM+jEp8sbJvaPtpPZ972iRxf/AAVXORnwPtc/0+YR8rOUOFSxAAPmmEjiDYJE0HlfV62x6s0XeftH0Q1tu7TugUykX7a8ncMzbk2U1KVlFPIUC2VPIw6AE8lqSFc+WOkUaXsV2UUWuouek7RtttMr6HO+E6zZsil1KxzyFd2TxdfHEeKdkYeHsv8AYUkcgdMaPn5coWYv9r9eotrUKtXPclYkbdtynSjs9UKjNL4GZCVbSXHHnFnklKUo5n0ZiZAG4Vb3kGyxy9pt2jenPZkaE23e9TtKmX9elYqYolr2a1Pop6aghGFzTvE0ghlhhBSokIUCpSEhOSSMHVleynKveN8WhaK9lNFkfbasyNKVM+7txapczEyhnjKfJRxcIc4uvPHXnmNfbtT9+dd7QLdneOrUu/UZLSmlk0Cw6e4ojyKjsuHhdKOiXn15ec5ZypKSfNiyzRFKTrXownhACbtonCAfeD2wY5D5Iqc8rkNYCN19dIjHXGfkOYplHI88xVPh6hEIvC4zhuqGCOoIiEVyARgxIUdMZMZWFThESCOsQgiQhCCJCEIIkIQgiQhCCKIx4jMSrAVjA4YjCCKiocJxnMSxWKQTk5iUoOeRGIIqcIHkSIQRIQhBEhCEESEIQRIQhBEhCEESEIQRI5sh+umfWr8kcKObIfrpn1q/JBSZyqLvV37aKEV3erv20UIKKQhCCJCEIIkIQgiQhCCJCEIIkIQgiQhCCJCEIIkIQgiQhCMaRe/dZ1G1uyQ5+HWI4PoMVg2AAeIZ9cSuo2CpJbIIyTj1xVwB0AETAEnABJiHUlI5nGcfJESexWR3ISERwfQYYPoMT0HyUdY81COLOyUlUZGcplSlpadpkwyuXmGHkBbbzS0lK0LSeSklJIIPURy+FXoMQKVYPI8vkMZYCHB3cce/so+w46T3/R3Wktvx2uVPaLuHuG0aaiclrHnVit2jOBSuMSRVkNBf2Tks4VNKUOfJtX2Qi4Cl9spvRplNp9LFU02qglpduWExM0FK3X+AYLi1FWVOH7I+JjaD1n27aL7haNTKBrPpxQr9pko+ZmS8pDiHZRZGCW3m1JWjPiAoZ8Ytw/Uvdh/jt3o4/wDwtUv/AHmPqih61YJV4dDBmGk8aojFi6wP1khfNlR0lxikrZJcDqhFA43a25Hz8FYGP1aDen4OaUfg8n+lD9Wg3qfGaT/g8j+lGecdl7sPP/7vNIJ/7WqX/vMR/UvNh/73ik/5WqX/ALzFh6l5Edv9rD/ZH7yDIGdBziA/tH91YGP1aDen8ZpT+DyP6UW/7ke0L3IbqbHk9NtTatbEvabc+moLlaPTRKmbcTnuw4Uk8SEleUj4XONmb9S92H5/teKP/lapf+8xFPZgbEG1JWNu1BWUkEJXU6itKseCkmYIUPSCCD6I5NF1ayTTzieHDTqHHsj9Opces6aZvqIjBNiAIP8ASP7qx0dittN8llKtuzventiam++pVnpWnHBLnlNT6CRzKzllCh4Nun7KL++0q3ZI2t7eqi9QJ5lnVa6Eu0a3UJzxSylIHfTZSOeGW1gD0rUgCMgFCoFDteiUu3bepFMoVBkWG2JKSlGu7Zl2UDk2lI5Af+cYUe2x241++tLbL3B24X6iqzA5J1qVCSeGmPOBQmkp6Hu3UgEnkEL4ieQjzXCswwZmze2pxY6YnOAA5G27GfTyt/xXA5cu5VfTYYNUjWkk8c/LPv8AJYaOz42rTO7LcTRLfrMvNTGnNF4K3dcwtwkrlEL82X7wfZvu4QVfALqvsY3WZeXl5KWl5STYak5NDYbaabRwJaQBgICfsQOgA5ADlyxGrH2MO5umaX6u3DoJdCqbIUi+XGVU2ecbCS3WGUKCGHFnmUOoUvhzyS4kYzxRtQqOSTggcsA9QMZGfnz92O3+EjX10mO/F5xaJrRo8iNt/puPmXT/AAfqGjZg3jwm8hJ135B8vda23moej0dIQhHzyPNe8kWSEIRlYWJLt2v7kxvL/wCyKN/r+mx805f1xz1x9LHt2v7kxvL/AOyKN/r+mx805f1xz1xS/lcyn7L2zTfQa89U9M9fNTbUZbnabpzSabXq/LpBU77XTM+iTL6PkaW6hSv4OPkjxNOQoYGTnkDyzGzx7GHsu1dSdYt8+nt80OXr9mV3SmWpFVknhlM3KP1NDTrZ9AUhXXwI+SMHm+nabdGyfdNq7txuoTE3L0OoFVHnXED/AIXpD2XZOaz48bRGSOXE2odQYiplbcPsZvex9EzQe9Nmt51Uv3lp+r24tZLqsrnLfmXBxspT4+TTLnDjwRMJH/NxbD7J93qpnazpjsPsurJdkpLubzvwMOgBTyuNFOk1k8hwp76ZPpStlX2YjW62Mbsrt2Rbo9LNx9qy0zWBQ51TNXpiX+6TXqS6hTc1KKV9iFtrOFY5KCTHle4TW69dymuOq2vGos8upXhdlbma1OFXRnvFngZQOgShtKEADklKG0joYKlsNjdeN5TwqU64UpCT3quYKSAeI468sAj05j3PW/QW+Nv0/ppRdRpRNLue47Opl6JpygUrp8rPoU7LNvZ594poIWUfY8QEXl9kPsjmN9e9nTbTysU6Ym9J6EtF1Xq6lBKfauXWlSZYq9My73bAHXgW4sfWjF2vskiXl5XtMarKyssxJyzdhWyhtlpIShlIl1BKEgdEpGEj5AIK+/ZYB5kYlZoZKvqa+ZGPAx9XLYRz2QbQB/8AwwtgD/JzEfKOmv1rNf3tf5DH1eNg39o5s7/7r7Y/1cxFka48/ZXZJQQQSOXrirgDoAIQixce6iCR0JEQhCMWRfk16hUe6KHWrauCmStZoVRlHZGelHkBSJqXcSUrbUD1BBI+b0Ro+bvdu9zbOtyFwWDKTdRl5CUmm6zaVWBw5MyKlhUu4hz4xpSQ2o+C2jG80MlXClJWsH3o6k4zj5iI1BO1y3O0XXzcQ1ZdqCSnLLsND9EbqLLaS5Up9awqbWHs5LLZQGgg9VNlXRSo+kfg1VNccWkpIRenkF5AeAbWB9L8etyvn74QlLRDDI6qU2qIzZluSL3P0LYv2G7pafuz28Wtfz7zDN9yCU0i6JNOAWak2nznMdeB5P1ZP8FfyGLy4xDdjhtwr+jO3er6l3aJiTr2oE1K1hmQUCBJSDTbiJZRB5hTyXVu8+iC0k8yYy8x4/1ApKKDGaiPDzeEOOn/AOYfMePResZHq6qbCYJK7aYtF/d+D9XKQhCNPW0pCEIIusXreFu6fWhc993fU2KNa1HkHqlUJpz3rLDaCpZ9eByHicDxjRk3Q6/3Ruq14vLVmtM1BpyqTYlqRTU/VFU+QQvupeVQOneYwcDqpZ+EI26u0S0ivTW7Z9rDYmnzzpuryVmpy8ok4FTEs6l5UqfkWlBIHipCR4xp57cdSaBo3rxpXqbdltS9023Qq4xUZyRmEk5aQvBd4fsnGye8CfhIA+SPrz4N2FU0dFV4rG3xKhvshvkLXA/75FvqXyt8ILE6h9ZTYY8+HTu3J/GN7f4f+a28Ozn2ot7UNvFAotakmGNVK8G63dLqeamZlSB3cmFdeBhGEcJ5BZdPjF+eAMchgAAeqPyaBX6NdVCpF0W9UZer0Coyzc9JTbSgUTDDiQtCwRkc0kGP1/EjxBwR6DHy3mDFKmtr5ayrN5XOJO1rb8egHFl9K4HhsFHRRUlKLRtAt67c+pPKcIUQCAc8uoH4/D1xgh7aTaabxsumbpbOkF+6O3mUU65w01lU1SlK+pzRSBk+TuKxz592sn7BMZ3wCpQSk8KicA4zg+rxi2jd7rRY2gm3TU+/7+kZGuUX2qdp7NIfXyrU1MoU21KBPThWSVL9CQo+Ed509xisoMXp5aNuqS4bbzBPH0LpM/YJR12ETw1jtLLEg/ikD/Wy1kOyh3cjbpr8xYt3VISeld7Os0uoF93+t6bUQoolpkqPvE8R7lavguoV9hG4KOIBIUFpV1IUnBB9GPD1enJ8Y+fTp1p3dWrt/wBq6ZWLTUTt2V6os0yRl2iQ2kuKwk4A81ptBKzn3qQpR5AmN/W0KDNW9adrW/O1N6tTkhTJORenHQeOccaYQ0p1X8JRbyfXHtPwm8GpYcRhrIXASyg62+emwDvdvb1Xk/wd8ZqJqKWie0mOI3a7y1fg/Vf0XYYRVSyMdQPuxN3Q+EPnj5iX0dsqERSOIgCK+McoQUHnyUndH5fmiIRw9Rn7kTQgq7qGB6BDA9AiMIJdSr96r1R8zXt0Eg9rTvaSfe+6WljGfD2ip0fTKX7xXqMfM17dAFXa1b20JKgpVy0tIIOCCaFTgD+OMO4XIgWYP2J4f/hB3uH7L2itjP8AKZ+N0oEgghRB9OecfM87KHtTprsxK/rZXWdF5XWH3ZSNMlC05WFU4U7yVx9ZICW1hXEZk/N8mIzOPeyw6v3bi2dkVILqU5QV3u4E8XoI8nwc/KDiKFiUEmwWS72SdbNjVnszrgr10NyhuejXnQX7accICxOuurQ602o+9C5YTClAde5Tn3ox882WmqjTpmWnqS463VmXUvShSCVCYbwpsjHQhYAz6vQIyd9o92r+4/tJaxa8rqRI23pzpPRXnJuiWbQ1OOSku+ocBmZmYdwucfCSUJJCQkKJCRH53ZMbJbn3xb0NMrGlKPOnS+3Z+Wum+Kklv6lT6TLPIWG+P3vevuJaYSkn6oFOE+anMTZyrQyzd19OyzHHnqFZT8yVGZcp9Pcdz14yw2VZ+6THygd7uPp0t4QPT6Kl3Z/yzNx9ZqTSEzcolLTbCQ6gJbR71sZGEj5AOQ9UfJj3vEp3pbwCk8Kvoq3bg4zg+3U3+OMyKMPdbgXsVIn6Urcyok5+iOzzz/8AcqWjaR4h8M/fR8qXa/2i+83Zfalx2Rth1zq+llrVepe2lQlWaVTpsTUwlpDKXOOal3VjzG0DGcZB9EXM/q73ay/vxLk/Byh/+5QYNll8ZJuvpg5/hH54ieaeFWVJPgTkdc/7BHzNZ7t4u1nYptRmG94dwJeRLuuNqNt0QlK0oJB/WYxyyPNwevoj6RmlFZqlx6VaW3FXJpc9W6hbFHn519SUpL0w9IsuOLISABla1HkAOcTsFxXDzVp3ahHPZw75Sf3Lbh/ma4+WAj641kA+cOoj6n/ahf3ODfL/AN1lw/zNcfLAb+utfbCKJPlBXRcFfU27KsY7MzYKE5SPoTW7yBx/8kTF/HP4Svniwfsq/wC5m7Bf+6a3f5omL+IvsFU87p4gnmRnrFaW/XEt1+uJ/KIoxWlv1zLf3xP5RGCNlhvK+UFv8/t5t5X/AHq3T/rOajbT9ilf2se6jCeM+7+TwnxV/wAGs8h8salm/sE7595QAyfoq3T/AKzmo2yPYrNSp1G2q7t6rV6hJ0ilSl8MTU3NzCwhqUYbpTanHXFHkEJSFKJPIAEnkDFcHC5h+Ssu/az7+qV2e20i6dS6dPSExrFXOKhWJKOBJ76puIUTNqb6lmVbCnlA++WltJ5KJHzHKhO3BdtfnqlUpiqXHdVSm3JmZdeK35ioTTq+Ja1HmpTi1lSlFXPiUc84yfdsD2gVR7QHdrcl40KcnVaGWv3tuWHJElIMg2sh6dUk9HZpSUuFR5JQWUZylWb++yC7O/292mbyu0I1RoIXSqZp5dND00l32gBMznkLiJ2rJSeXmDLDS/jO9cHNCM5cTdQiG261r0niSlYUFoUApKh4pPMGPp3diz/csdlfIEe5Z3/WE3HzD2BhiXSOHAbQnI8cJHPHgT1x8sfTw7FkkdlhsrI6+5Z3/WE3EYuSk3Cx6+yjb2mqDsJ0stCTmFtm4NT5BubSFYS6zLU+cfwR48Lhl8fLj0Ro06J2AjVXWXR/Sxbz0q1ct10a3VONnC0Jm59mXKgfSA+pWfkjcz9lbPLTt02lyZBCF3xUnTy8UU5I/wDrkaoXZ7yzc5vt2cSzpAQrU23Cc/JPtK//ADYAquM+yV9VG2bPt+wLat2xLWo9PodsUeRYpVOkZdtIak5aXQGmm0JAwlISgYSOnXrzj9OfkpGqSM5T6xIy9WpLramZmVmEBbc2ytKg40sHkpKk+aQeoV6o576uN59eU4U4pePRxYMUHCAhfXoST4YAMXWCq1FfJ23vaN03brvH3Q6G0FK26Ba191ikU3pnyNEyoskY6DuyjAHgAI2y/Ypd7Tk7oZu504mZp12Wpt40usyjfGSWUTEj3bgx4BTjXEflEa5HbOyzUp2pG9NlgYaN3KcHrVLMqP4zGdX2Jy+tVS3wyhCw0JO2Hz61PTifyN5imL5RXIf8lbK3aK/2hG8r/u2rv82VHylGvrMt/e0f5qY+rX2iv9oRvK/7tq7/ADZUfKWl0lTMukEpPdI5gqz70dMH8vKJP5Uabgr6jXZEEDsxtj+SP/QGV/078ZGsj0iPl/6U9sR2kmh+m1maSaUbn67aOnNAkk06jU1qgUhxMlKpUpSUBx2UWtQytZySesegfq7vazfvw7l/Buh/+5RNnCk+K5usqnssIj6O2ynn/wDMHcX+tZeMYPYG8+1l2s58DX/9TzkWP7ot6+6DefWrNunc7qzUtUq1b8lM06kTb9Ok5QyMu66h1xAEq00F5U2lfnA80gRe/wBgYko7WXayggJINwDA8P8Agecio8q0CwX0rQolIBPLESkkAqSkqUOYAAJV8gB9IyPkGT4QT0HqjwndBrxbm2DbtrRuEupbYo9oW5N1woKsGYeQnEuyg/DcfUy0n+EseqLXcLhXK0MvZFm6X6P/AGgle00olSTOWRpZTWrQYDastqqi8TM+4COSj3jjTXF6GQPsYxV2RtY1Kv7a9rruzpEqHNNrCrtDoVV+pqLjr1QU4Ats9OBoNpKz9j3qD4x4PeF4XBfN2XdqBeFSVULjq9Qna1VZlZP1aYedW6+vn0GVuLA8OST0j6FHZ29nNRpbsVE7Xb0paJC7dWbTqdx13jRwrlqlUWku09R4sFJl0MU3IPQtn0xSuXHwtO/sfN0o2idoRoFqFWKj7WWPVqgLMudSiEtCmVBSGFOLPQhuY8me5+DQPjH08lNONqUhfJaSUqGQcEcjzj49twUCuWdclctavS0zQ7ppU69TZ5BHC9KTTLxbdGD71SHGs4PMFJHhH1Deys3Qjd9sK28ayTcyzM3eKM3b1ypCvrNWp58lmMp65WW21gn33FnoYmzlQmHFlkDiCuh9UcmIFBXgDOYtVTF83b2Ql/dYtw3/AGRa3+ppaMoPsUPnf+9VJ5j2gt7+eOxi79kHLC+1g3E4IUBSrXGR6faaW5RlG9igoWb/AN6qglRT7Q28Mgcs+VvHHzRS7lcr8ALdAGSpskqzlPj6o+VD2jX9v1vSHgdTbgz9yaXiPqvpB4m+R6pj5UHaNf2/W9H/ALzrg/na4xJwFVEVtTexSf7X7eV/3gUP/VLsbW49+39sI1SPYpP9r9vK/wC8Ch/6pdja3Hv2/thFr+FGX5S+QRqJ/ZC1D/wjq389ejfd9jKvstdmm8lbiEr+ijc/I/aSfyxoRaif2QtQ/wDCOrfz16PwpOtV2QZ7inVuvU+XyVd3LTrzSM+J4UKAz8sU6rLkFt2WX2EWXEuqShhKXVkZSlJ4lK9QzFZxt1lfA806w514VpKT8xj4+abou0k8F1XdkDniqzPIffxfRtc7UnfZtErtMntKtwl9z1rsO4fta4J1yrUaeAPNtyUeWeE4BHG2tKxnkvOMWMfdcR8PkvqQx0DVj+xTqt/gpWv5g9Fh/Zgdpbpn2k2ic1eNv0uWsXVygKZk70tPv++NLmFglExLLICnZN0hzu1n3pStCgFARfhqxy0p1VzyzalZI+UeQvxYqg2zl8ht/wDXLnp70/5xj6O3sew57KnQM/8A3UuD+fqj5xT2TNO8JwrjOPlPESB6siMgmgHas9oFtj0toGjeg+5Cr6f6ZU1x9+RpbdCpcylhby+8cPeTMs44SVEnBVgeAEUu5XKfHdt19R6NSr2V8R9CHZH/AIXXD/q5iMDn6ux2sf78SvfgvQv/AHKLVt0faAbwd6dKsyibn9aqlqrS6BMzM/R2X6VT5PyF15IQ6vilJdpSioISnCiRyMRJKwyHuu1dlt/dKNhv/etQP5wI+pqx1Z/39MfLK7Lb+6UbDf8AvWoH84EfU1l+rP8Av6YnD8lRm5WkF7K0AG5LZ3gY/wDg6q/+tkRju9j9rSjtYNuC3FBLQp9y5PQg+08z0MZEfZWn9sls7/7uav8A62RGq/KTM7JPompCanZKZTkJdl3VNrTnlyUkgjPMcjzir8IqwNu1fYS75nllxAPrz+QxyCzMlsPhl9Uv8b3R4D6iBiPj9e6e6/203Z/lSZ/px6FpzuF190grrNyaVa16wad15pQUmbpFxTcs6nhUORIXhQzgcx8kXMKjosvrgdenOOpagf2P79/7Dn/5uuNTnshvZAd46i39Z+17fhW6TUapWZhum2xqQhlEqXZ9xXC1K1ZpPC2C4rhbbmkBHNYStAJ4jtkahpKbBv8ABSpIFGqCeYIPKXXyVnnkEkRO6xZfIJT7xv7WPo4+x5P7k9oL/hDeH+vZqPnHJ9439rH0cfY8n9ye0F/whvD/AF7NRQ35azJ8lXxdo9/c+t7X/dTc/wDq6Yj5V0r1l/8AFj6qPaPf3Pre1/3U3P8A6umI+VdK81SwHM5TGZflBZpwvqE9kacdl9sLJ4j/APBjR+nMg8C8YHjzx9zPojDP7JO7REadaeU3YXpdWgze10yrVV1BflnQTTqGVhTFP4h71U0psuKz5wZZ6fVkg3/bUd01g7Luwy2q7jdR3gujUDSWkKk5FK+F2tVFaHES0iz/AA3XSEk/YpC1dUx8+XXHWXULcXq/qDrbqfV3a/qNdNWdq1QeQCpCXXFeY0yj7FttKUNIbGQlKE4i1x2WIwNRuvLm5aYeQ68y26WGeBDiw2soZ4yQkk+KSR5ueYyAY9J0PJVrVousgpJuuhnB6j/hBjkYz5btuzwTsc7EXTi5b6orUluH1C1NoNaubvcl6jSJptRMlSsnnhttZcc8S66R9jGA7RAAa2aNYGP+NtE8ev8Awgxz/wDKOO5cgL66R6/cEQiJ6/cEQjkt4XBfykIQjKioYB6gGGB6BEYQRUD1MQiqUZJOYp4PoMEUIRHBHUERCCJCEIIkIQgiQhCCJEcn0mIQgilUBg8hFGOREqvemCKjCI4I6giIQRIQhBEhCEESEIQRIQhBEhCEESObIfrpn1q/JHCjmyH66Z9avyQUmcqi71d+2ihFd3q79tFCCikIQgiQhCCJCEIIkIQgiQhCCJCEIIkIQgiQhCCJCERAJOBBFCIhJPQRWQkJzxZ+5Exx4ZgilSCAAYj6IQIJBA6+HPH44d7J2uumajX5bGllhXfqTelQbplqUSnv1KdeUR7xpBUUpz1WSEpA68S0+kRrXXH25uvj9eq7tqaT6VUm2lPrMmxOiZemUNZ83yhYWAHiOZCRjnHqPbUbsDPVSkbS7JqSXZZgy9ZvBxHvXXespJL9ASCl9xJ8S0DHlHZe9nRYW420Lr1m1/olbqenzjppdtyctUn5FU/MII8onC40UrUhJCWgM4KuI4wAY+psh5JwXCcvnMGYo9bZCA1vex8hcfp43XzVnLOGLYljn2ky9JoLPlu7XHIJsf0Ffl/q4+5v9znRX+Imv0kP1cfc3+5zor/ETX6SMuH6kPsN/cxvP8Mal+lh+pD7Df3Mby/DGpfpYu/hx06/ID/Z/wD4iz/A/Pv5cP7X/wDDWI/9XH3N/uc6K/xE1+kh+rj7m/3ONFf4ia/SRlw/Uh9hv7mN5/hjUv0sP1IfYb+5jef4Y1L9LD+HHTr8gP8AZ/8A4ifwPz7+XD+1/wDw1iP/AFcfc3+5xor/ABE1+kh+rj7m/wBzjRX+Imv0kZcP1IfYb+5jef4Y1L9LEU9kLsNUcfQyvMf/AFY1L9LD+HPTr8gP9n/+In8D8+/lw/tf/wANYjv1cfc3+5zor/ETX6SIjtxtzh6ac6K/xM1+kjLn+pB7Df3Mrz/DGpfpYlPZBbDCcnTK8/wxqf6WH8OOnX5Af7P/APEWf4H59/Lh/a//AIaxG/q4+5vp9DnRX+Jmv0kP1cnc0f8A7WuiX8RNfpIy5jsgNhHLOmF5k/4YVL9LD9SA2EfuYXn+GFS/Sw/hz06H/wCAP9n/AOtP4H58/Lh/a/8AoWI5PbkbnSRwaa6LJIOcpYmir7n1TrGW3Ybvbt7frp/qLZWpdoWzRL6kZfuK5R5V5TslWaZMBTZfaDnn4z5ih0StSfSI6Pqh2N20mrae3fT9KbXuiz9S3JFz2iqMxck9NNS08BlrvGnFqSpBUAk5BwFEjmBGuJt41kvrZpuNot8Kp89Ta1b1UepNw0k+aualQru5uVcx0OBxJxkcYSR1zHcU2XMsZow6cZeh8Cqi9obEHz8yN108+OZjy7iEJx6XxqaX2TuCN/mX7G7zbrc+zvcfcNgsTFRl6fJzTdZtKqBRDjkgXCuWdSsfZMrQpJV8Nsk8gM7Yuw7dJI7sdvdr31NTEsm/5ACkXRKpwks1BtKSXQj7Ft5KkvJ8BxqA5Ji27tGNu9ub09qlE1g0oblbju2h043La7zAHFVaU42lcxJj1t+eE5+uNkcipQjBJ2ae7Ve17cBSV3FUg1pTdHcUm4iTwtsZWfJp0p9LTjnM+La1g+aARnFYRnTKwltaupNneZsOPnAv77qmgmOUMymEG9HVEEHsLnn5j9VlucA5AI6EZiMSoWhxKVpcDiD7xQVx8YxnPEPDHPi6Ecx1ETcvA5EfHWm1rfR5HuvrEtsdzf8AZ2SEIQRYku3a/uTG8v8A7Io3+v6bHzTl/XHPXH0se3a/uTG8v/sijf6/psfNOX9cc9cUv5XMp9rLal9in/2yW7r/ALuaZ/rluMgXslnY8rVnQC2d49jUgP3zpynyK50sI4lTttvuBPfOY5lUq+tK8n3rb7vQJ5Y/fYp3nbkt3YH7nVMH/wCWW43X7utK3L9tS5rGvGky1wWjWZB+lVSQeSO7m5N5tSHWlj7IKC1dfHEWjhQJsV8fopUkqBSoEHB+Tp/SHzxDISC4pSmwnzuMYy3jxBPLPgM+JA8Yvy3zbDtVtoG6jV7QNqyr6ui3qTUlPUCrytImJlFVpD/1aVeLjaCniLbiUqHVK21j7M4947Jns77y3ib09NbI1CsK7KTo9QVi6rweqFKfl2nqfLLCkSgLqEhSph4Ns8OfeFzxxFbQbq3WFt1dgHsdVtO2YUzUa96GmU1k1S7i5qsl9BDlPpBGZCRVkcSAWlCYUkfZugHGCBrReyUipXadVwqJJ9wttdeuO4XjMfQuQ20ylDLLbLLSEgIbbACG0eCU46AAdPDpHz0fZKX905rf+Altf6BcSfwqozdxWAGa/Ws1/el/kMfV42Df2jmzv/uvtj/VzEfKHmv1rNf3pf5DH1eNg39o5s7/AO6+2P8AVzEYjWJ+yu3hCEWLjpCEcOpVGQo1On6vVpxinUqVZcmZmZeUEtsMoSVrcUT0SlKVKJ8AMxJjC4hrdydlF7w0FztgNyse/aY7tEbWNvNSNu1FqW1ZukO0S3AlX1SUJAL04U+KWEKBHpdWz4ZjW07PbanN7stxFAt+ryk45pxRQis3VMElXHJocy3LcZ6qmHUhsk+cQVnwJH4W+jc/Vt324q4b0kPL5myJVaaPaUiCeJEklaktqSjr3sw75yh1PGhJ6JjaK7OzajLbT9vNDoFVlGU6nV5SK3dT/D54mlt/U5XPwGG+FsDpxcSupj7Am05IyfoZtXVXe+4uNvma3/EV8rwh+cc0anf9Vph8xsd/+84/UFfXLS0vJy8vJykuxKyjSQ2000gIQ2kDCQlI5BPDgY8Cn0RX9MMj0iGflj5Be67faPtXuT5lfU8UVrWGwFgPIJCEIo1jzVvhu8khCIA5OOFXzQ1jzVjGnyTJCmykJKuLlnp8uR4gjIx8sahnaz7ShoBrwrUi0qaZXS++VvVCXCUDu6dVOa5mVPQJSrIfSB9jxgc0kDb3Sk8QUMpUOaTjoYts3a7caBul0HvPSGsJl5aozLQnKLNq5+11UZyuXeCj70Ff1NXpS4U+Meo9J8+HAMVZUu3hf7Lx5h2wPvadwvOeqOR243hb4G7TN9ph8iN/oI2KxO9ivu1TclqVDajetQ465RGzUrTMw4SZqnqUFvyfpUWHD3iU9QlwjGEnGfDjRy88nkMcRBOMcskciflHI9Y+f21M6maA6mzBkalcemup1uVB6SMzKOGXmqfMIy25wrxk8Qyn0KSsnxEewJ307zUpSkbpddOQxyr7vP8AJ83hH0Pnb4PDsUxI1+GzNayQXN9RBJ922/K8Iyd14jwyiFDiURc6M2FuRZb04BUUhOVqJAASQSr5APTGpL2vO7Ua565J0fs2qomdMrFfelQ4wv6hUayTiYfBBwpLXJlJPIfVlfZ5izF3fRvOdacbVuj1xUlSSDm4HcEEY584/P2lbdbg3Xa+2ppNRlzaZCbmFztdn208XtdTUKBffJ5+cR5ic81Lc4iMDMXZA6LjK9Q/G8Wla5sbTbnYgXLuPLZcLO/Vp2ZYBhGGsdG6RwufPcbLNl2KG0o0mj1bdveNJ7qfnkPUazmX2ceTy2T5ROpCufnqAaQrrwoX4GNgsDHgfHr6+X4sGPw7VtS37Etq37MtSlS9DtmkyLFOp8mynCJWXaSEoQPuJBPyk/d/ej5Sz3m6fHcUlxGXYE2aPJg4Hz8r6ayVliLCMNjo4+QLn3pCEI1FbUkIQgiQhCCJCEIIpV+8V6jHzNu3QHF2tW9tPEpAVctLSSDggGhU4GPpkr94r1GPmbduf/da97X+E1L/ANRU6MFciBeFbFOzh3JdohU9RaNt3ZsDy21JSSm6qmuVdUghLc0p1LYawhYVgsLB8fH15Fh7Gd7TNShxS23kHqFG8Fcvk/W55RfF7E6/sgb3P+wrY/nM/G6RFbWm6i+V2paOuhXsV3cZW63JzW43cFpJpraoUlU1L2k1MVqoTKcjKUKfbYZaXjIC1d4kZ94Y229nWynb3sU0nlNINvNni3aKX0zlUqUy4HqnX5vh4TMz0zwgvOAZCQQEtpJSgJ6xdfCLVB7yeVyJT9dyn99R/nCPky73OW9PeCcAkaqXcR8h9uZvBHyiPrNSn67lP76j/OEfJk3vHG9LeEQOI/RUu7A9P/DM3Fciug4WZHsaOx10I7SbRLVzU3VfVTV6w6tb12IoMqxbokyzMMmTaf7xwTDa1BeXD0Vj5IzDf1K1sz/fHboP4ulfoY/P9inS0y5tJ3MLalph9o6jtAKQgqzily48PlB+aNpXyOd/YM//ABKoMOyk9xB2Wru/7FW2ZvSs1LjcfufQXWlM8YapOUhQKSfrIPEAT49M+MbL1o25KWdaVqWfT3Xn5CkUuTpLDjgAW41LsIZQpWABkpbBOB1Mdq8jnf2DP/xKopuMPtFIdl5lkkgDjbUkHOemR8hHyxLWFxXHdWF9qF/c4N8v/dZcP8zXHywG/rrX2wj6n/ahf3ODfL/3WXD/ADNcfLAb+utfbCKX7uFldFwV9Tbsq/7mbsF/7prd/miYv4iwfsq/7mdsF/7prd/miYv4jkKpzTdIrS365lv74n8oijFaW/XMt/fE/lEYKAbr5QO/wcW+beUkEjOqt0j/APKc1HuOjm/Wubf+zl3BbRtN36pTL91OvRiYrdQY4k+Q241Istrlml8suzLiEsnhOQy25nBWM+H7+jjfPvJP/wDFW6f9ZzUWjvLT3ThJKQBknOMY55+51+5HGa0jlc0HZXfbENnt8b690Omm3ixS9TUVSZ8rrNWabymgUZocUzOk9PqSEpSjPJTi2wepj6SG4vS+xdFOzk140j0xoMtbOntt6R1mjUaRZHmy8qzTnUJBVgcazgqUs81LUonrGO/sBuztGz7bAjWfUqgiS3Balsy9VnkTLITMUGiAccnT1J6ocVxeUvJP/OKaSf1viMp++I52Y7t1DiKjpxcBOTkk+QO9T4+vx6+MXs4XHl3IIXybWvrTX2if80R9PDsWf7ljsr/wWc/1hNx8w9r60z9on/NEfTx7FjB7LLZUDyHuWc/1hNxBhsd1ObhYoPZWFNde2xbWatha2mL/AJ5hSh0BcpyiB93uPxRqR7C6q1Rd8GzypPKQhpGqFrtlSjgJ7ypsN5J8B9U6xvDeyT9IKvqV2a9UuyjSLk65Yt5Ui653uwVFiRUh+Sdd5fYJE8FqJ5JSg554EfPktm5qxZF0W9eNAeTKXFRqhLVWnrV1bnGHkus5T6Q42g4PXlANKhGPZNl9hiZAE1Mp4VNqDigUkYxg4/2RROCFJUCU8s4GSRzzy/38Ys42Nb39F9+2ids6s6Q3NTJ+rrk2jclupeBqFrVHhHfS0yxkrCSriUhzmhxHCpBIJx3ndXut0W2aaRXJrFrrcshb1CkmVmUprjgE/cUzw/U5KRl8hx55aihOEjCQ4VLKUgmLNQVfhu8l84jti6szWu1D3uTbC0LS3fM1Jq4T7xbLbbSkn5QpBB+URnx9if01xDe+GtjjDZFtyYOOSikTS8ev6pmNS7WfVWva6awao62XV3XumvC4Z+5Z8NkFKX5t9bpSkj3wHHwgjrjMbwfsXHRur2Xsv1h1cq0kuVZvm+iqkuucu9kpCVTLKcSfFBdW6AociUq9BiqMblXP2aszHaLf2hO8rH7m1d/myo+UoyEliXSpKVILTeUq6K81PI/J0j6tXaK/2hG8r/u2rv8ANlR8pRr6xLH/ANWj/NTEn8rFM02JW5FsZ9jt7Sdzu0HbvuDvTWLcDRLqu+2WKzPylNckBKsOqccRwshbJUE4QOsXW/1LLsi/d33OfxlN/QRlO7If+5jbH/8AAGV/078ZGomzhVSyHVsvm/dtb2amjnZr6lbf7N0gvXUW86Zd1uVWs1By4VS6nWHJacal0Ia7hCAEqS6oni4ve/KBHVOwLGO1j2sDGP8Al/l6P+B5uMn/ALLC/s7bKf8AAO4v9ay8YwewN/usu1n11/8A1PORU7lcoH2V9Kk54DggHhJBPgcRq3+yid0ybF246RbUbeqBZrl91tdxVpppzDiqPIEcCVj4L0w62SPSyCPTG0m2FKU0lASpZUAATgK59CfQen3Y+ZT21m6ZG6ztEdd7mpNUE/YVrzQsa3Fhzibck6eVtOvJPT6rM+UryOqS16ha4bLjRNJKtB2YaRW7rvut0E0nvS57ftCxqvc8mivVWqTjcrLSdNbcDswpxxwhICkNqTgnJ48DMfT/AJDdvtCkpSXlKTuW2+U6ny7TcvKMpu2R4ZdpACWkpw570JSnl8sfJjLAdLjakIc4TwqAwoEdcHkeR5ejlEvtfLjpT5L+JSP9n3PuRVpKvm4ssu/bfaeaY2R2iGsN2aMXjYt66b3smWvWWdoNRYnJaSmplITOSxUypQCw824vB5kPZGecZbPYr+6ZNIvXcDs6uCp4lq1KNX5bja1AlU7LNiXn0IGffLZWw7y5DyZwnmY1HxLIa4cMJlUqIRxJbCUjJwPsR1ORnPh6cCLrdjG5So7RN3OgW4yTecYkbauGXmKq2CR39KdPdTrSgOfCZd17KfHHpiTduVIHZfWCiC+aFgEg4yMdcg5/2RxKXUKfWqbT6xRJj2ypE3LtTco835weYcSFNqBHI8SVA8ukWu7yN52iOxfR+6NXNbbopVKdlJZZpNvqmEpqNyz2MMycrLkhxwrXwBSwOBCclSgBE9QXDDTquvns9uFd8penap7wp2Tebebp9elaCeFWQlUpIsNFPrBGIzjexPLecVJb3Lt4FJZD9uUnj8OIomH+H71JMajOqupVxax6l6g6u3i+H7puesTtxVBfHlJdmH1OKCSeZSkKCQTz4UAxvh+xkNGZzT/s/wC5dUKlIrlJy/73nqhLqWkjv6fJtpkmnBnp5/lyfWmKwDrurpHDStjMHK0k5GVA/jj5TPaN/wBv5vS/7zrh/na4+rKCorSVHKioflj5TXaN/wBv5vS/7zrh/na4zI0m1lmBbU3sUcFW37eXjnjUCif6pdja4CVcTfL7IRqkexQ/7X/eb/3gUT/VLkbXn2Tf24/LE38LEvyl8gHUT+yFqH/hHVv569G5B2AXZ/7LNzGw2Y1M1+21aXatX79EGv0r21rEu8t8SjKJbumsocSOFPeLwMeJjTe1D/shaif4R1b+euxv0+xjJaZe7NGZUzLTLw+ihc3NDZUPeyY6iK2mxXIvdmyvcq3Y1dlzWqc9S5vZLowzKrQpJVKpnWHWyRgLaWmY8xY+F+KNLvts+zAtzs6NbbGntJqtXqlt/vmUmZmiS1RfL03b81LLHfSCnzzdbCXkLbcVhXCFpVzCc/R2ngaVJzE/VUmmyDLZcefmMNNsIH2Ti1EJQn+EogfLGh37JI306R7lNYNGtAtELlo+oNIsBNTmq9W6e+l6Tdq013afJ2HgSh4NNNLC1p83jWAkq5kZebqDArMOwU18r2ifaY6D0qTnH2Lavlb9i1qUSrhRNMzLSlS4IzjLc0hhSVHmPPHRUfRV1YTjSbVg8RUfcvWQT4Z9r3eQ+QHPzx82LsUtNa1qf2oWz+TospMTbNGuT3WTbiUHhZlqeyuZUpefeglDaOeAC6gHHEI+k7qzy0p1Wb4gpSbVrSSR0ViRe5/dyYkzhRd8q6+Q86AZp0KI5ucs9Enj6n7mY2tey87B3bFvf2Yaabj9StWNcbau6tTlUl5iToy5ISrSZeZU0jhDrSlZIHPnj0YjVIf/AFy5/ff/AM4x9Hb2Pd/cqtA/+1Lg/n6og/lJdwrRf6lp2S/u67mv42m/oIwi9td2TOhXZtWNt5ufSDUHVO9527a7VKbPpuNcsUsty8m28lbfcoThZUs8WeWDyj6EEalfsr7+xDsj/wALri/1cxGNJUWyHYLWc7Lb+6UbDf8AvWoH84EfU1l+rP8Av6Y+WV2W3LtJ9hp//irQP5xH1NZfqz/v6YzEbCxUZuVpBeytP7ZLZ3/3c1f/AFsiMUvYs6M6V6/9pBoRpVrPYlvaladVGSry56jVVtSpaZW1S5lxtS+BSVZSpKVDn4Rla9laf2yWzv8A7uav/rZEY8vY+wU52se29tCHHF+19zHCE8SuVGmD70c/H7vSIt+XdXx8LdrHY/8AZgYAGx7QfH/U5v8A95jE52qnYJ7VZ/bdqbrZtC08Y0Q1atClzNwGjUuafcpNyysshS3pdTD63C1Nd0hRbcQpKScIUMc42jBJTwABkKh/EK/NGKXtaN+mjOzTajrHJ3FdtAmdaLgt+eoNp2m3MpdqE7OTLK2g+7LpPE1LtBYdW6vhHCClPEvzYm83XHLDdfMpQ4rCXGHnWlEJUlxtZQtGeYUFDmkjhyCOYIHjiPqI7Eddq3uX7MfRPWq6ZsT931bTl9iszGMeVVCVaelJh31Kdl1q9alfJHy7UcEu0yjoy2jBPwQORJPoAHUx9MrstNNa1pJ2Qm3SzLil3JKsq05nq26w4MLZFQM1PJCgeYVwzKOR6HI8IiGkqyceyAF8zNv3iPtf9pj6OvseNJPZPaCkDl7obw/17NR84pv3iPtf9pj6PPseH+5OaCf4Q3h/r2aiLRZ1ypTnZXt9o+oDs+97YJ5jSm5/9XTEfKullBPcFQynAzy8I+qv2jyR+p9b2zj/AO1Tc/8Aq6Yj5UrRAbbJzgJB5DMZk3IspwEWWSfd7vtrWve2bYrtJtV+o0vSnSuwqZI1NjJbFYuZTRTMPKHLiaYQoMtZGMqeWPfJxfP7H37O9O7Pcp9MDqbQjN6B6ZTbE6WZlkliu3D7+UkyD79tkpE04noQhtJ98Ywg6PaS33r7qtp/olpjRl12/wC56rLUelywGUl54443PQ0hIccWvoG23FdBH1KtlO02w9ku2nTDbnYDaHpShyfFU6hwgLrVUdwqZnnMdS6sZSPsW0tI+x5y0lYk+SVh29k/Eq7Paw1qyVq1Uo6jk55mQqBP4yenKNF/Q/8As16M/wCFlE/1gxG8/wCyfP7npYP/AHqUj+Y1CNGDQ/8As16M/wCFlE/1gxEXMKxFwvrpnr9wRCInr9wRCLxwuK7lIQhGVFIQhBEhCEEUi+g9cUo5GAeozEik5xjAgipQifgPpESkYOIIoQhCCJCEIIkIQgiQhCCJgK5KOBEi0AY4OcTwgioEEdYhFVSSTkYimRg4gihCEIIkIQgiQhCCJCEIIkc2Q/XTPrV+SOFHNkP10z61fkgpM5VF3q79tFCK7vV37aKEFFIQhBEhCEESEIQRIQhBEhCEESEIQRIQhBEhCJwgkA8oIpQMkCKqU8JznMRCQDkCIwRIQhBEi3TdduFt7a9oXeurlbDM5PyjAl6PIKUM1SpOlSJdhI8QVjKvQlCyeQi41A7whCUklRCQEnz+LOBgHkQSfHpiNR7ta92ydfNclaX2lVvKdLbHedkG1tLBZqNVKQmamR8JtAQGUK+yCHD48/Suk+SDj2LR0xF4me08/oHvPAXnPVLNowXCZKiM/fnbNH6T7h3Vl+kGmmpO8/cjTLRFQm6reV2Vd+oVmprSpXk7Kld7NzaifeoCCoDPVXCnlyjeA0/sS1dLrHtLTmyJBul2jRKe1TKewke9Zb5An0qUcqKupKjmMUPY/bSvoO6Ova6XhSjKahXswlUi26nC6ZRUq4mwM8wZhR71Q64DYPQxmOzniJ5qJyT4/wC/KNs6755GIV7cOozamp7iw4LjyfcOB9K1votk80dCa+rH3+cAknkAcD3nkqEIQjwle1JCEVuBPogioxUQCCcgiJwkA5AiMESEIQRIQhC5G4QKVXNCxz5gjlyI9R8PXGtR20201Vu3VSd1lkUxCaNWXmqTdndowiXqIymXnFAe9S4kBClfDCT1VGyz6MgH5DHn2qumdp6xab3lpffMkmoWpWqc7T5tBI4kJUPNcRn7NCuFaT1BSI3fp3nKbAsUjrI92D5Q8weQVpOfcpx4vhr6V3yhctPkfP3rBP2K+7XjlKxtNvSpcKmhMVqzVzXvVN+/m5E56kcZmUoHULdA+Sw7tVNpKduOvkzd9rUlbGkt7rmKlTUtjDclN8X9dSR9A4lhaU/BcI+xOLTr+s3VLZXuYqNvmcdo2o9l15E5TKijzUzaGz3rE1np3bjRCiOmCsHnkRtM3lRbA7UXYnK1CjGn0+t1eRE9S1PEcVt3FLpOWF+IQXCWjjmpp4HrH1NmarZl7H4seo96KtA8S3AvY6h25F/mIXzfgET8cwR+B1H/AFukJ8O/J7AHvwbBec9kdu1VrzogrSq7KsZ3VKyGWpBZdcHe1KkZUmXfOeau64VMqPoS2T78RlnGMAp97jlGi1tz1mvzZnuRoV8GmVGQrdAqTtLuWju5QuZluItzcmpPicNKUk/DbbxyIjeCs68Lb1AtS3b6s2qM1206xIM1OnTiFDgflnQFIWCPSlaQQeYUCPCPE+vGRmYXiprqUD4vUDW0jgE22H9a9x717H0Xzi/EcNFFUG9RB7JHc27/ADcH3LskIRMlJUcDMeHkL2NYkO3a/uTG8v8A7Io3+v6bHzTl/XHPXH07+2Q0s1J1m7NPdRphpFYd1an6j1emUtul0GiyqpidqS26zIPLQy2B5yg20tfUckGNBFXZRdpuVKJ2B7rTk+FpPjl+OKnNJK5UbxZZo/Ypn9snu7/7u6Z/rluN4E5xywD6sxqH+xvtnG7PbNr7uauHcNtu1j0RoFUseQkJCduejLkWZ6YRVW3FNNKWcKWEZOPRzx4Rt4xMKl7rqCkMqIywypKchAUgEpBOccXUjJJ9ZzEvdtgK7tttkkYyhIHPwPrB5j5YnhGVVd3dPN+xQlA9A/36/LHzzvZKX905rf8AgJbX+gXH0MY0eu302Jb1twXaCVjUfQjalrxrDYa7NoUo3V7eoDk3KLfZZUHGw6DgqSpWCB0IIiLhdXwcrVVmv1rNf3pf5DH1eNg39o5s7/7r7Y/1cxHzipnsn+03UxMoTsE3XLJbUBi03uZwenKPpJ7L7WuOyNoO1uzLxolTte76Vp5b1OqlMnWS3MU+aap7KXGXWz5yXEKQpKgeQjDW2UpzwrmYQh4dImVxr72CfcUQOpGMJ9BPyclZjB/2zO7P6G+nFP222VUm2rzuuWE5cC2ieKSooVwpbV4pMytKkAfZNtu55KGcvWrup9paLaZ3pqrfc43JWpQ5FydmychbuEkIabx75a1lLYHpcT6Y0gryunVXehuWnK55K9V9Sb2ryZeSlSolMqlakobaTj3rLLSRnwCWVn1+9dB8ksrq92K1Q/6PBuSeCRv9XJXifWvNz6OiGGUh/wCkTdhyBwPp7LIJ2PW0w6w6yv66XjTVzmnNkTDbsih9HE3Uq2QO5CeWFIZADiv4fdZ97Gzjq1rDpfoVac5fer17USwrXaUlryudUrLzp59220gFbrnDzwkHliOtbb9BrV20aLWNo5aqW1SlHlQqemwAkz04QVTM24fAKUpRyfep4R0TGqN2n+7NO53cDP0u2ao7N6SWg67R6EG1HuZuYSeGYncf+sWClBPPgZA8Y7UUc2fs0uLXFlNENO3Zo7+89l1Xjx5Jy42RwD6qU338z29wWfk9rzsTClkanXGpoKKQtNuTZSrHiFcPT7kRHa9bD/HU+4/wdm/6MacPLjUvhSFHqcdYE59Ee0j4NOBd5Jf7Q/YvLD8IjGjzHH9B/atx/wDVeth/7qFx/g7N/wBGH6r1sP8A3ULj/B2b/oxpwc/TDn6fxRP+LTgH85L9I/YsfxhcZ/Ej/sn9q3H/ANV62H/uoXH+Ds3/AEYm/Vf9hwORqZcn4OTf9GNN6HP4Rh/FqwD+cl+kfsT+MLjP4kf9k/tW5Intfth61JQNTLkTk4Kjbs3hI9JPDyHyxfRpJrPpbrvZkjf+kd50K/7SmXCyiblFKACwPOacQ4lKm3P4CgCCAfRHz8+vUk/djJV2X27Q7Y9wknSrpqjsrpReKm6LXypRKZJ5a/qE9j0trVhZ68C1H7ERpeevg40lPQSVmESPMsYvpO+rzGw58tltWS+vtTPXtpcRa1kb9i5vby2Pn71tmXrt12/ak1tdzajaH6R39cq0JQ7UKvbspNzLiQPNCnnGypWM+rOfljp52a7RCSfpW9vP3bOp5/8ArUXINuJcbStAQEnKgEnIGVE4B8cZ8OUTR8kQ4vVxtDI5XADtrdt6cr6ZfhNNIdb4mXPfQ0/XZW2fSabQ+Wdre3kjx/4m0/8ARR6jYOkWk+lTM8xphphp/py1NEKmhQqQxI+UqHQud0kcRA5ejl0j0KEZnxaqlZolleR5a3ftU6fC6WN2tkYB9zf2IOSUpHh1+WEIR1y7BIQhBEhCEESEIQRIQhBTDCohPH5oCjnlgDJPqj5m3bnNuntaN66u5eUVXHS1JCUk8f8AwDTDhP32OLmM8vlj6Y6khSVJUAUkYMWD6v8AZbdnnr7qTdmsOsm0fSPUPU+uzDc3V63UETflNQdQyhlCnC2+hPmtstIACQAECCtj25Wtl7E8QtGoG9sLSU5oVsFOcecnyqoYUPEpxjn6cxujRattu2P7R9oE1dk9tk2/6faKTtdal2aw7RETCVVFtkrLSXO9dcyEFxzGMY4jF1MFGQXNwkIQgoaCuRKECblSogJDqMknGPOHjHybN70u+jelu/V3LxH0VbvyO7V/01Ng88YxnlkHng4j6xqFrbWhxtSkOJIUlQ6pI6ERjcu3sgOzGvu67pvi79kuh9wXZWqjMVaqz8wzOl2dnHnFOOvLImAONa3FqOAOaj6Yi5t1fC2wXzB6fWrkpLa2aTWrhpDSyFLTKTLzKVqAAyQlQycADnmP0PdffP7cb3/ylM/04+mP+oq9lJ+8Q0G/iZ7/AN5h+oq9lJ+8P0G/iZ7/AN5ivwyrdTe6+Zsbvvvwu+9z/wDhOZ/pxtw+xTqrXatdm9VNbq9dqfDTbeDflk04+AC9MklIcUog4wCE4JxGexPYp9lGQD9IhoP/ABU9/wC8xcvtw2O7StoM1d85tk0BsHRWar6JdqsuUVMwDUkMlRaS6HnXAQkuLxgDr8kZ8MqhzmXXnHaigjs4t8wSOL/4LrgTkdM+Rr5Y65+SPlhssvKeaHdO++H2PM+r5fkj6/eoWnlmar2Jd2mWo9s0y8bBr9PfpVZpU6FFipSjyeF1pzhIVwqSSk4IOCcERjvT2KvZUIUFI2I6EJUOhDU9y/8AxqMhhUI3gcr0bsq/7mdsGGQf/gmtzp0P9aJ5+o88eoxfzHUNOtOrK0ksCzNLNNLXpdl6eW7TWKPRKRJBQYpkkykJbYa41KVwJSAACTyAjuPAr0RYmsKWK0v+uJf++J/KIp8CvREUhaVBQGCDkfJBRLrr5Qu/tLh3z7ywlBKfoqXSeLPQe2kyOfhgkpwc88xkU7B7s7jvX3Tt6iah2+uf296bPS9ZriZhv6jW6rxccjTSDyUlRQX3U/FNYPv053Sb07IXs0NRLvum/b22W6MXJeNbqMzV6tUJlM8XZ6dfUVvPr4ZkDvFqJJIA6+EXXaA7atB9rFiu6Z7ddJ7O0dsJyeeqjtLorK0MvTbgSFvrLi1rUshCE5KuSUgDkIg5t1cZRay9tPBnDSlFHgCPe/IPk6/PFre+AZ2Z7sUkHhVp1X0jl1PkLvQ9CeecdYul4COgxHXrutC3b8tW5bIvGjylw2lWJB6l1Snvk91PSrqChxpfCQrhUlRHIiMtFgqmvAC+PWyh5UvLKDThy0g8kHHQR9PDsWAs9lnspRwltz3KPEg++CvbGbCcjlgHI59ADEyexR7KVICRsP0GAHQBqewPkA8q5CMgOlWkunOh2nNq6R6RWXQ9PtNKHLqlKRRaehQlqe0pZWpLYWpSsFSiTkmIlhUnvBFl+5eNoWxqDaNz2HetDp9y2dWqdMUqrU+ZQC3PyjyCl1pYP2Kwr58Hwj5y3ao9jdrb2f16129bEolwanbTJh5btKuSUYXMuW40rOJKsJSCppbaSltL6h3bgTzIJKI+khwqBziKb8qzNszEtOMNTMs62WnW3AFJcQU8JQpJ5KTjlhWR88TKRPAXx9LSu28bJqjdwWPdF0WjWGU92iepU+7KzCfN5AvtKCgcegp9QPKOXe9/X7qDO+3Oo953hf1RDSkom65U5ioKQnHnec+pYx6fTgegGPpsas9jt2ZmstZmbjvLZ1pHK3C+orenaHLuUhxxWc54ZVaGhzJPmoHMmPyNNOxg7MHSmrytetvZ5phVa0woLZma8ZirFs9feTDimz6lIIivQVfrC0cOzK7JXX7tE76pFSlaRW9OttUrMIXcF9zUupplbaVDjlqbxY8rmlAcI4fMa4ipxQJSFfSK0j0lsDQjTGwtHNLbclrU0/tmly9IpNPR5wYYaAA4zgcajhSlKPMrWtfUx3qn0+n0mnSFIpVPp9LpEq33MrKSzCGWJVvh4eBppACEJwAOEDGBj0xy/nPrMSa2yrk34VmfaK4GwjeTnOPobVwf/iyo+Uyyw8WZYKZfQChsJyjnzQDkD7IEDlj5Y+wTe9k2nqTZ10afX5QJC6bKrUi7TKrTZrj7mflXBhbS+BSVcKhyOCD8sY5h2KvZSpSUp2I6DoGFJwGp4cjnI/XXTmeUHNJUonaWkFdr7IpC2+zI2QoWhSFpsKVSoHqkh9/I/JGReOi6ZaZWBozp/aOlellp0ixdO6BJJptGo8glSZemyoUpQaaCipXCCtR5k9Y71EmiwVDmElaSfsr5Dj2u+yrum1uAWLcaTwpKsYqksccgcHmAAcZjGJ2CLD7XawbWnltqS2DXeJRSoBINHnMkkjA6Hx9Eb+m5DYns+3fVi07g3N7etPNa61QpR6RpEzW0TCl0+XdcDjjbfdOtgJUtKVHIJyOsdA0Z7L7s+dvGpNt6waH7StI9L9T6OHhSq3SWppE1Id42W192VvqSMoJTzSep9MQLCrw7ay53aSbnU7PtkW4LXeWdcl7np9Dcp9up4eJb1Zm/63lUoA+zQtzvOeB9T9EfK6dXMqMxNTi5uamPfuOleVuKwSTz6lSirn8nF9jH1tdwW2bQLdZZcpp1uM0ptTV+xZeotVZilVcPeTtTjaSlDwDTiCVpClAEk4yYs2l+xb7KmUflpiX2J6EtPMqQptQanvN4eg/XPMfIeRixQY7SF+T2OO1On7Yuzu262ZcFsUhm961S/dnXi/JoWvyupHylLfEoHzUNLZQADyPEMDEZPvaKhftft7+QNf0Y/QZZZlmm5eWZZlpdCQhDbaeFKUgAAAeGAAkegADwirBcd0hJ2Vrm77bRau5/a/r1oDO0OhMKuq2J6ly76JFlC5abU3xy7qVJSD5jzbKhz8CDgGPlD1ih1mg1Sq0S4Ka/TqzJTT8jPS5HOXmWXVNPtf4i0qTnkMiPsNjzVIWCQUnKfkPLJHrwAfSIxx3p2Q/Zm6iXdc1+Xrsr0RuO8azUHarVKjMMTgdnptxXE485wTCUlaiSTgAHJ5c4g5t1ON5F7qxXso90z+5LsXrplKvVHXtRdO7KuOw6q4ri7/hlaY75C6T6VSq2UlRVlS2HCDyj5789PVWooZmKrP1KfCW8JXNvuPcAIHEMqJUkZxyBGfSRH1ddDNi20HbPbOpFm6CbfrC0rta72BLXNI0ozQarLQZcZ4Xg48v/AJt95GU4JCzzjwGkdjb2WdCnGJ+mbFNAGJlpSVNlUnNuJQR0wlcwU45dMY+eI6CstcF88HZHsg1y36a10DSDRW3ahMSjky2uvXEZcqp9sSKlcLk1NvDzOMJCktsg8TqglsdSR9RrQ7RuytvGjel+hWnUiun2PaVElaFTW1c1qZZQB3i1fZOOHLilHmVrUeecx+/p/pvp7pPbUtZul1i2dpvaTJKmqbQaYzISyFEYKu6ZSlJUR1UQSfEmO6ek+nmflPif9sWNFgoSG42UU++R9sPyx8p3tG2nVb+d6S0NuLR9E24FBfDyI8rOSMZKvfdBzj6sIJBBHIjmIxzX12RfZo6mXrdmo1+7MNGLqvmu1B2q1eqTTc6X6hNuHz3nSmYAKjnwAjKsieG8rDB7FEbI2/by1YcAN/UQ+9/+5TnPPTHPHLODkRtcAErbASpXnDp6+mfSeg+UiLctuW0TbNtFot1W7tn0VsnReiVydZqNWlqKh4Jn5lpstodc71xw8YQpScgjkecXGEA4yM4OYw4XCxI4E7L5AOobb/0QtQ8NKUPdFVSFJGQr+vHunyeHzx+PI166aXLmUpVdualShUVlqVnHmUFR6nhQoDPLriPpvz3Yx9lhU5+fqdQ2M6Fzc/NPuTUw6tqey66tRUtZxM4ypRJOAOZji/qKvZSfvENB/wCKnv8A3mK9BVjJQBZfMxmrluybZDE9cl3TUqScofqEwpC8+BClnI+aOTYdg3rqfdlJ070xtC4b/vOoPGWkqLRpNU1MTTpUklKW2uJQwQCSQABnmBkH6ZjHYvdlXLLQ4xsU0IbWk8ST3M8cH+Uxebovtq297dJBdN0H0U0w0hlVoDbhoFGZlXXkfBcfALzif4K1kDqADzhoKPl8lhy7D3skapsGsav6y66y1Pd3R3fIpk5mSZWHU2lSOJCxJd6klK5haktqfUnkCltCSpKOI5s9WuJvSfVZSjnNrVkE45frF4DkPmj0hICc8IwDjPPrj0/P93xzgY4lSkJGsU6fpNTlGJ2mzUu7KzLKx5r7LiChaFePCpKlJOMcjE2iygJPNfHleYf8rdQWH+MOqz5uAogk8I9B+U8j4R9HT2Pijg7K3QVOcj20uAj1eXqj2/8AUVuym4ir6RHQgnJPNqeOP/xmL6NFtCtItuendG0l0L0/t/S/TWnuPuyVFpfeCWllurK3CgOLWocSjnGcegCIuabo54IsvUo1LfZXqCrSPZMgBXELtuEnkPN/4Nl+vyHIAI5E5jbT6GLbdxuz7bFu6pVp0TcxolZGtNJoU29PUeXrSXyinTDrYbdcaDLreFLSAFZyDiJhGvC+a32WzTv6pPsOJaWR9FWgchy/+Ufdx6+kfU0ZSrhYUjCunyYyAc+o5Vg+ITGPTTzsm+zb0mvyz9T9N9mmjFm6gW/UWavRatJNTgmKbONK4m32iqYIC0nmCQR8kZDc4SEAJSkdAkY8c/n+cxXoKlILnZaP/srNLityWz3hQTjTusA8v/usiNWKTmapTphubp0zPU+bQQUusOqbWn1KSQRnocYyORzmPq0bjNiOz3dzXLWubcxt4071qr1EkXaZSZqtomFLkJVx0Orab7p1scKlgKOQTnxi3X9Ra7Kb94foL/Ez3/vMNBU2vAG6+Z2LvvpIAF3XpgdP+Fpj+nHXZuZefmPKqjNzb0y75odm3lOPOjOcFSySoZ54GTnmI+nN+otdlN+8P0F/iZ7/AN5j1bTLsyOz10bqjNb002a7frXq7agtqY9okzi21A5Ck+VqeCVAgEEAEQ0FZ8YLSu7ILsX9Vt6OoNqax662XXbE2iUybbnpl+pMOSz18FpefIpFsgOKllKSA7NYCOHiQniWSB9AS+ZOXktN7zp8pKtSMozb8623LtpCEsoEspKUpAGEjASMeASkDpz7qgJbS2hDaEIQkIQlI4QlIGAkAdAAAPVy8BjizslJ1GRnaZPSzc3TpllyXmGF54Hm1pKVpV44IJHIjlE2iyrdKCvjwJbdDbJ4FZKErxjoCMj7uDH0d/Y8IUOyd0EChg+6G8P9ezUe5fqLHZTc/wD4iGgxBUVfWp7qeZ/+UxfRojoXpBtu03o2kGhGntu6WaY09+amZKiUpLiZaWdmHlPPLSHFrVlbi1rOVHmT0iLmm6w+QEWXg3aPlQ7Pre5woK1DSq5/NGf+jXz4AnJynAA55j5VLEvMOBlCUOhZAA4Qc5+TGTn1Ax9f2+bHtHUyy7s06v8At+n3ZY9dpsxR6xTJsKLNRkXklLsu5wlKi2sE5AI9YjHSrsV+ykUhTathughQRggsT3MfymMBhWI3gLDd7Gl7O/3H2ZU9/wDqnQu6uS4WZikadS77WDJ0ri4JuppSRyU+tPcIXyPdtrwOF0RtmKSlISAOmcH8v5B92PyrbtygWdbdv2fadFptt2rSpJinU2nyTQaYkZVpAQ0y0gdEJSAkDnyA+XP7JAPURaoF5Oy1yPZPKC52etgobBU59FSj8hzOPIKgeSQCT0PQeiNGDRJp1OtWjKu6cS2broigpQ4cD2wY5kHnj5sGPqx7gtsugm62x5PTXcZpRamsdhS9QbqzFKrKXlMMziEKQl5PdOIIWErUnOehi0Cldjh2XNv1elVyjbHNDKbWJCbZnpSYbanguXfbWlba05mcZSpCSMg9IK+OQWsslec4PI8h4j/ZCHzn1nMIKhwSEIQUUhCEESEIQRIQhBEikoHiPIxVhBFx4RW4UnwiCkgAkCCKlCEIIkIQgiQhCCJCEIIkSFGSTmJ4QRceEVuBPoimsAHlBFLCEIIkIQgiQhCCJHNkP10z61fkjhRzZD9dM+tX5IKTOVRd6u/bRQiu71d+2ihBRSEIQRIQhBEhCEESEIQRIQhBEhCEESERwT0BMVEAgHIxBES0VAEdIqAkDGTy5RCEESEIQRIQjiz9RkqRTZ+qVOalKdS5Rpc1MzL6gGmGkIUtTi84HCkJyfkHyRltiQPM2+nYfWjgQ0uPAFz7hyVj17S/dk3td2+VNNvz4Z1SucO0egIbI72USRiYnfThttSgn/1q2x6Y1w+zx2qTm7HcPQKHW5Z57Tih93W7pfA4kKlwr6nLcZ6qfdSEc+qOM/Yx1rfFucqu7zcPcN809U/OWdL4otpSCklZ9rW3AltRR8OYKi8oD7JbY+xjaJ7PTajL7UtvlGt6sSTSdT62U1u6X1ecpMy4kcMp8qGW8NkeKys/ZKj6/lByPlIQ7Nrqr6Q61z8zW9/NfKjS7OGaC8HVR0w38i2/6Se3cK+iXYl5aXlpWTl2pKUabS2yw371ptICQAByAAAAHoEVIQj5BJFy7uefVfVbAA3TbYceiQio34xUPIE+H/niIoqIQSM8orRDI58x6OsMj0iCwSowiGR6RERg9CDBR1HySERAJGRzEQHnAFPMHpBSCQiAIIBByIjBZSIHoMLU2cghQTnhIiMDGCQOUsTwsJ3bJ7TPomaXyG4+yqUpy+LPYDNaaYbClz1D4uIuY8TLrPGM9Erc9EY7eyA3aHRfWWY0QvGpJY03vh5tmVdcUO6p1a4Qllwg8kpeHEyr5e4PQmNrmekpKpSE7T6jJy1Qp77S2Jhh1AUh5pSSlSVJPJQIKhw+OTnlGk1vv2vVPaJuKr9mU1ufZsWfWa3ak4gniMkt7zWku+K2XCpo+OUtrVgkx9X9HsVix7CZsoYluQD4Xn5/QDvbsLhfMnVnC5MGxSHNWH7An757/wDyvb1ssiXbT7Sk2vdtM3V2VSy3QK2+3TbsabScS9SA4WZtZHvUvtpDavHvUpPVcemdipu0VNytX2i3nUv65l0vVmzlPLH1RokrmpFJ9KciYQgdEqcA6CL2tnmr9m9otsyrdhapGXqtzMyRtS9GQoFwvBviYn2wroXEht5J6B1tY6gxq+XvamrGyncpO0jy12jaj2ZXGpynVBKlBE5wkuMzCMcy081jr1S44hXWO+yzQvx3BajJuLf9bpj7F/S+j5v1ELocyVTcCxaDNeFn/o84Gu3FzbV89vrBW96lBByQfniqOXTlHhO2zXq2Ny+i9i6xWqpliUqcoBOSgWCqnT6MJmZZQ9KHBgH4OPSI92wR1GI+Pa2ikppnU8ws9pII9RsfrX1jR1cc8LJoTdjgCPcdwisLSUrAWk8iCMg9fD7p+eKfcs/FNHw5pEVIRxVcQVIhtttXG22htXXKRg9MeHyRPCEFJIQhBEiRTaFHKkJJ9OInhBZBVIMMDoy0P8URU4UjICUgZKuQ8Sck+vMRhBSAukQUSErKQSQkkebnH3PT448cGIxarvN3NUbajoDeOqkyuVmLn4RTbckXVcp+rOhQYQoDmUJKS4sjohtQ6kR2GE4XNWVcVNTi8khsB5/67rh4lXMo6aWrkNmMFyfLy96wh9tNu2Vdd3UnapY9USmh0B9upXS4yrjTMVMpJYlFHqsMI89afFx1I6oj1DsUdpXkNOq+7e86Ytuamku0ezWXU8fdNcxMzpKuauIpSwk+IS4fGMNO27RO+d5u5K3rF9tKnOVGv1B6rXHWzzclJUqDk1OKV0S55x4R0K1Jx0EbuMvL6faD6VpZQmmWPpfaNFykjCGqbT5RrIVg9SkAED4ZB8Y+p+p9bFlvAYcpUJ++y/yludzwPUu4P4oXzL06pXY5jUuaKwfe4r6L8XHf5huB5lY3u1i3aq286Cq07s6peRaqXqy7ISamnR3lNpg5TE0PHjVhLDa+oUtSvsI1CglKQkJAAAwB6BFzm7zchX902vd8atVfyiTpkw8mUoUgtSuGnUxtRDTGPA4+qL+Et1eOkWyfJ1j3Xo/kcYHhUUbxaeX2pDb6PoXjPVPObsbxRz2H70zZgvx+26Qj9m3rerd2V+jWtbVKmq3clRm2ZCnybIyuZmXFhKG0+GSSBz5Zi/B3sp+0HbUt5G2m5+ALJ4vbWlniycgfrkADn4jlG9YtmPD6AhtZM2Mu4DiAStPw3AaysBdSxOeG8kC4Cx7Qjtl92NdOmd43Jp/e9LFDu6kTapKoyXlDT/kkwnBU2XGlKQpQzzweR5eEdTjtoZWyNa5huHcEcfSupe0scRJtZIRypSRnahNylPp8nNz8/MLS0www2pxx9auiUISCVKPoAJi/uwOyu386h0pmtUfb3ctFpjiQps1qdlaY4oEeDLzqHU/dQmOsxfH6DD966dkY/pOA/Su0wvA62uNqKF8h/oi6x9QKUKGFjOTjrjOQeX5OfyfLF6mr3Z1b0tDKRM3FqBt9u+Xt1lHE/UaUpmpy7DY+zdEopwtJ/hLAHyxZWMKICCFeHL14/KCPuRbhOO01XGZqGVsoHGkh2/qB5KvEMGqKWQQVkboidzqGnjixW3/2S+7lW4fQVrTy7qkmd1WshpimzjjxIdqNL4eGUmuE81LAAl3B4KSlX2UZWcFOEkkkDHPr/wCfr8Y0QtoG5Ku7V9erI1dpK5ibozLpkq5IIUcVKlvKSH0YH2SUguI/9YhHojehti56Fe1uUG77XqMtV7cqskzUZCZZVxIfl3EhSFpPoIUI+Auu+QG4Livxqnb94muWm34X4TfmO/u9y+2ei2enYthhgnd9+isHD+j+C75/L61+5CEI8OuvZQEhCEFIC6QhCCn4aQiOD6DEIJ4aQhgnoMxHB9BgsFo81CEThGR1I+5Ee7+WCzrsqcIqhGCDmJ4J4i48TBJVnGIrQgniKlwH0iHAfSIqwgniKmEHIziJ8D0CIwgsF6hgegQwPQIjCCrIJ7pCEILISEIQRIQhBEhCEESEIQRIQhBEhCEESEIQRCAeoBiGB6BEYQUNJ81DA9AhgegRGEFNhsqXAfSIcB9IirCCs8RUuA+kRKQQcGK8IJ4i48I5EIJ4i48Iqd38sTJTwnOcwTWqMIqrBOMAmKeD6DBZsDwoQhCCx4aQiOD6DEIJ4aQhCCeGkIQgqyEhCEESEIQRIQhBEhCB5cWeWOZ+Tr+Y/NBEiOT6TEPT8hI+6IjgnhA5knA+U/7kQRSkA8yATEpZVgxPkYzkYxn7kOnWCArj8BHMlXzwjkQ4QrkTiCs8RceEVFo4cY86KeCOoxBL6tkhCEE8NIQhBQcLJCEILCQhCCJCEIIo5I6EiIEAnJAJhCCy02VEtnJwD88SxyIgRkEQWXOuqEInLYAJHX1RKQR1BEEa26hCEILBFkhCEFhIQhBEhCEESIKGQREYQRUSkgZOIljkRIsE4wCYIqUIjg+gxCCJCEIIkIQgiQhCCJDhCjjAhCCKipBSSeeIljkRIsE4wCYIqUIYI6jEIIkIQgiRzZD9dM+tX5I4Uc2Q/XTPrV+SCkzlUXerv20UIru9XftooQUUhCEESEIQRIQhBEhCEESEIQRIiAT0iA5kCKqUkHJxBEQCM5ETwhBEhCEESEIgSE9YIo+jkT6MeJxnA+XlGEPtlN2f0PdOqbtpsmopF5XWymauBTa/PkaKlfJjlzS5NLQQP/VNOeBjLtq5qjamimml66qXvOpkbYolOdn5pWRxPcI8xlA6lbiy22AOZKh8saSN43RqvvQ3KTdXLD1W1JvWutsyUmFFaJbvFANS6UnkllpkYJ6cLZ9PP33oPkVtfXOxSsH/AEenGo34c7sPmtcrw/rbnN1HRMw2kP3+c225a3uT6G9gsgfY+7TBq7rA/r5eVNM5p7ZEw25Id6j6nUa5zU0B4EMBRdUnoVqaz0MbWJBGQeZ6GPENuWhVr7bdHLG0itHu3pSkyqRMTakDNQnFec/MrHwnFnofepSlI97HuIbIACTyxjnGjdUs9Ox/Fpa694m+ywel97f1u63TpvkwYLhzaUi0hsXHzNu/u4CliZIBPOJgggjOCInwB0AEedrfEAA6CKzCe8fl0FK+EuJSeFXCpWTjkrqnkVD5SR6IpRypP9cyn9/b/wA6CL5+u5rt4u03013Jbh9ObQ1tsqQtK378uKh0phyyae6tmSlqnMMMoUtSSpSg20gFRJJOTHiH9UL9qz+7vYn4CUz+hGOjet/blbuf+9K7v9czcW6UilVSvVamUKiU6dq1anZpqRk5SWaLj03MOLCG2m0JyVLUtSUpSOZJAHWKBIb2XLbEFmi/qhftWf3d7E/ASmf0ID2Qz2rCFJcOulgu8JzwqsKmEH7hRg/diw1XZ877UKUhWzXdClYJBBsWpZB9H1mOHPbCt8FNlXZ2e2eboWJVAytYsKqL4R6kskxnWUIaFmN0g9k677bNqEodXbG0J1wpGQJkIpK6DNFHj3Tsoru0r+3aWn5OsbP/AGe/bI7Te0Kel7Ltacn9KNdgwZh+ybkcb8pnEJA7x2nzCPMm0oHnEICVpAJLaRzPzUKpSarQ6nPUWtUyo0aryzhamJWcYWw9LrBwUONrAUhY8UkcsRy7Zua47NuChXdaNfrNr3TTJpqoU2oyEwtiYp80jzm32XEEKS4hWCCD6QcgkRnWVgRNO6+wIV5U4CVLKT5xx70dAT64j6YxGdjP2ibnaF7XWK1er8mjcDZcw1QrzZl2wgTrim+KXqTLQ5IEy2FpKU+aHGnQkDhwMuQGABy5DHI5/HFgXFLXXUYREDJxE4Rz54IjKscywUgBVnAjH32k+0tG6fbtVZW36eiY1Vtvva7bqkj6pMlKOF+TBHg83yGeQcQ2fTGQoADoIiBzThSknOQQPOScYBB9I6gdMx22BY3UYfWRVlM60jCCD+kH0I2+ddPj+FRYhSSUswux4tb9BHqCtJbs/wDdRObS9xVAuaszEyzp1Vf+BLtlVDzkSqlj+uOHwdl3B3xyM8IdHiYzU9sltWldVtKqbuisCUbqd1WtJJ9uPIvPVVaC5wuB8Y993JX3nFz+pqJ6Axjk7XnaQnQzW1GsNn0/yPTO+HXZlaGUhLNNrScKfZCgPMQscT6B4EuJGcERkw7IHdRIa2aLVbbRqPMS1Zui05HuJRudVxe29uuealBSr3/dFfcq8eBTXhH17nSuErKXP2DdreKPMcEEelre4A9l8sZTp/AkqMl4rx/7Mns7cgg/P9ZWOfsfN2x0Y1kmdDbxqiZbTi95htuUU64Q1Ta4kFLTnP3qHhhhXgFJaJxzjbEJSrzgrz8ecn0dcfkPzRpB77dsNT2hbh63ZlKbqLVlzivbu0Z3iKVmSW4ShvvPsXWHAWT4jgQo8zG0L2c+7Bjdft2oterFQaf1NoGKLc7PEA47MoQOCb4SR9fQkLPwVBafsTGi9d8twVUEOasO3jmA1Acg+Z9fNbn0VzBNSzy5bxAWkiJ0ntbyF+yv2hECfOUAUqAOMgwyfRHzXpB3ANv9ei+hXSAGxUYRLlXwR88Mq+D+OI6fQ/6+ZTDm+f6FNCJcq+D+OGVfBHzxnR6H/XzLAcO/6lNCIef8DP3YmCVkZ4FfNGLeh/18ylqZf/yUIRU7pfoisUJxhSVfNEHB1rtbeykx7fP9f6FRQ0VngLYcB5BJGQo+GR4jPhGnV2qu7ZO5bX2ctS16qma0mswvUilqSQtmoTmeGZnVKHvkqWltCSPfJRn7MxnY7VTduNtmgM3aVp1Qy2ql5tPUumKaJDtMkinhmpzl5ySlLndIV8Y5/BOMAHZmbSjul3BUtdz0pc3pJaqmqxcZUjLcweMBiSPgrvlA8XpQlfyR9T9DcuxYXSTZrxL2WMa7w7+Ytq/tXDV84dYscnxGqiy1QG7nka7XF78D3CxJWdXsjtpTmguhZ1ZuymKlNUb7YanXkLQQ9TKZgGVlefMKWVKeWORyoJHSLYe2u3bKo9Fo+0uxqnw1CpNtVi7nJZeVS8oMqlpIq8O8UkPEfBbbzyVGZzcRrfam2/Ri+tYrrU0KPR5MqYlEgJM9NE8DEshI8XHChIA5hJWoe9ONEzU3UK6tXdQry1NvufVU7srs+7UKg8k8itfRKPQlCSG0DoEpEX9IcBmzPmCTMFe28cZuAeL/AII/7o2C4PVLHIcvYJHgFEQHvABI5t3Pz/oXRhw4BTw8PhjpEeIpClpJBAJEMk8zzMfo0akVW4KrS6HRZCYqVbnZpmTk5VtPEuYfdWENIT8qlqCfk6+EfZs9S1jHOJsAOV8m08TrhjRdxKzidhvtXOpWuNZ3F3HTFu2jY6TKUguo+prrLyVYUnPXuGVLUPQXUk9UxsT739zNJ2o7atQdWnHGXLjbYFOt+WUrIm6rMZQwkJPVIUouq/gNr9Efo7Ldt9H2n7a9NtH5BmWfrEnKeU1yYbGDUKs7hUw4T4jiPdpJ6IbQOiRGs/22m6oavbg5bQu16r39iWF3jM33SgW5uuuJAmFEZ5902e4GPelbmOYj4N8GTPOci8D/AKOw9/xG8fO4/p9F9oiVuTcpBj9p3j/E7n5gPrCww1Sq1Ku1KfrdZnH6hWZx5yam33T57zy1lS1qzzypRUTnxMfnLWltKlrJCEjiJxnA/wBwYik5H8Hon5E+A+50jlyC5RmoSL88w5NSSHm3HmkL4C6kKBIz8o4h90R952EMThC3ZosB622XxcXa5QJjck8+hO91uI9lJ2edn6EaU2lrlf1v0+ta7XHIM1Jt+aQFe56QdAcalpYHPC6UqStx0ALKjwZCU4ORTWvdxtt22+1rGtmr9m6ezs4njlZKcfKpqYRnHElhIKykHPPGOUYXZf2QbpdLMS8u1tl1GZabQGklFbkhwIAwAlPQY9Ea9+5/Xqubk9fdS9bKyapKGu1EvysnMTAccpsinzZeV4k4ylCQPNHLIPXOY+IcL6NY/mHF5ajMTXxxG57HuLAc2A+dfXNb1WwTA8MigwItkl2Bvtbbe/F1v06Ta46Q6/Wqi8tGdQ7S1Etou90ubpsyHQysHzkOJBCkLxnkoDn6cYjXb7aPs+bPsqgndvo5QpC25cT7cneVJk2Q3LlbyuFmosNpADa+8KUuhPJXEF4BCibb+wcuO7advGuC2KTMTS7Sqlnz79ZZQkllbjDrHcOLOSOJKnHUDJJyVDJwY2Lu0pZp0xsO3VJqjbLsuiyqg+1xnAL6EhbWP4XGlOPl9ca+7D6nI+cY6OhmJaXMG3drzaxA2Wxiups4ZUfV1cQa4B59zmi9wfVaEIWePj5pWFZSB0yTkFXpAx0Hp+SNk7sUd2vtxRKvtJvaqNmfpTb1WtBcw6cvSPWZkwT17or71A+xQtweAjWwJypYCuIZ/wB/uc8+qO8aY6jXbpBqHZuqNiVFym3hQqixUZF0qwkrbVxd2v0tqGUKT0UlagesfZHUfJTcbwyaht7fLD+K7/mNivk/IOaZMHxKKtB9i9njzb/y7L6D548+eCF+ORg5hHi23fW+1Nx2jdi6xWase1lYkw47LcWVyE0khD8uv5W3OJJJ8AD4x7UBnEfmBWUctNK6GVtnMNiPXhfo3Rzx1EDaqJ12P3CAE9IEEdRFRKSDk4icgHqAYoV4I7LjxMEk8wIq4HoERgs6yoAcgD6IhwJ9ETQgmsqASB0ERhCCrcLm6QhCCyEhAkDmSEj0noIiRwlQVx8SchQSkkpI8CPAkEEZ6giCKEIiErJThBUCeEcPMFWSMA9CeX+/OIePUfJ6vT+UY+SCJCERIIAPTPTPIdPSfm9eB4iCKEImKVDJx8/KJTyVwePM+sZ5Ef75HjBEhCIZHElGFFavegDJMEUYRRnJmWp0u5OVF9mnSSOan5hYabQPSpSiAI4VIrdEuBCnLfrdGr6AeZkZtuYx6ygkZ+7BYId2X6cIiQQSnhVxhRSoYxwkdeuMj5ehiEFlIQicIJTxYITnGfD5f/sfLBLHspIREJJGRzER4FeiCj7SlhExSofY5+6IgoFJweHwI5++Bz0+4M/P6ILIv3UIQ8DgZPzfjgPO97zGAoZ5Eg9Djrj19YLKQibgV6IcCvRBR9pSwibgV6IcJ9BJ54AIycDPL0nAPL5IINSlhDB5ZA9YOR88RAHipCflUcD7p6DwHP0wUjfsoQictrGApCknAOCMERDgV6IKPtKWETcCvREClQ6JKiSAACPEgePrEFkX7qEIenIIPTn4HxHyEHlEQkkj83T5fV6oLKhCIhJUUgJVlQ83IwFK+CM45xAEEAggj0wRIQhBYISEIiAVZ4RnAJOeWBg8+fhyxy6ZGeogjQRwpSkE5IiHCkeEVClQ4Twqwfe55cXm8QwOp5c+XT7kSjn6DBTD3d1BQJBAiiUkdRFfBJwkcSj0HpPoibgBKskcAHFxYJSU8+YIz6DBZ1lcWEcgp4VFKkhKhjIPUev83WJe7UtQCE5J5Aek/wD2OeYJrKowicoI8OUQ4FDOUqGACeXMAkjJHXqDBS0A7qWETFBAJOIlgmgJCEOWVZUlICeIk+Azj7vP0Zx4wUXM22SERKVglHBhY5YPLJ6gc+ecAn1CIEgAnqPk8YKsA90ykEcYCkZ84fCHiI1qu3a7SjfD2empGgStvk3p9I6WXZb84H36zbLNQWqsysz9UKHF8kgsOy5S3nBKFkdDGyoFEgKaAcHInOOFWR0HPJ6EZA8ItG3r7JdDd+2iFZ0N13pE6uircFQpdWknUtT9An20qSialXFZCSEq4VIUFNuJKgtJB5FNrb7lYk+yG7bWw90ult027vM1n0e0z3FU2tPKlW5tLFCkq1RlttlhyX4ld0t5C+/SscQJKkkAiLYu127fas6D6maeaYdn3qfpDqNNScrNzN8VddLarNOQ+pTYl5Fh5R4C6hKXXVlGQO8Cc5GIsG1m9i07xLeuCoS+jGsWhGrVnrdUZdVYecoc+lJJP1dpaHWgs+PAog+BJj0fbb7Fk1tq1xUmobq9dNPrCsRhbbkzSLKC6jUZ1PF9ZRMuJSwyFYICyFKScqSkxW5xCt0NWdHsPN4m6zfRts1E113PLs55CbwcodrvUmhN01t+WlpZtUy5wo+uDvXyjJ6FpQ8IzSeqPLdENEtNdu2lVkaI6OWpLWdpxbkgmn0unMBSlttAlZU4skqW4taytbqzlRUonliPVCkjJURxeo/m/LjPXpEwqCpYQhGUSI8KTzJGfVECQkcSilKR1JOMDH/lExSsHBQoHAOCRkZGeYzyPMcoLIJ7KgUHJwMiJIrqISCVHh5ZGSMHnjrnkc+Bx0iY8JBA4swWQ93dcaEVUtLUcJ4c/L0+6fCJOBWVDgWSnHFy95kZ870csnn6IKQF9ypYQGeWRjICh8oPQ+ojmD4iGCQrgSpWMA8uWTk45fIMwWdASETcCuXLEOBXogqCHKWETcCvRApIBOOnPr4eJggv3UsIj91J5kcjkZB9PjEBxFQQlJW4fepGcq5E8uWPsT4wUrHskIm4D9j5w8D6YlgsC/dIkWCcYETE4GcZ6eIHjEwSSpaRkqScEEYI+51GRg8/AwUw6y4x804IMI5fcKVklOAMczn0geHr8Yo90takpaQVqV71IzlR9A8M8j4+Bgp6b7qlCJuEnn/sMAgn/wCxBQLCpYRPwH0iHdq9cFAB3dSQiKhwgk9fxZwTg+gkA4z1wYilClY81QBzjP2WMZx6TzBwM9YIb9lLCJ+A8iCMQ4COZIA9RP5ILFnKSERCVHiASVLBAKRzIyeXKJc8yMpyCQcHPP5PSPDPpBHhBZF+6jFFfvjFaIYHoEFlUIROUHmeWIkgiQhCCJCEIIkIQgiQhCCKmtJJ5CKfSORFMoJJPKCKnCEIIkc2Q/XTPrV+SOFHNkP10z61fkgpM5VF3q79tFCK7vV37aKEFFIQhBEhCEESEIQRIQhBEibhUfCCQCecVwcDHL5oIqYQAQecTwhBEhCEESEIQRIZSOak8Y9GeZ9XpPoHieXjAYykE8IJCc+jJxn8cWp71Ny9H2n7f7t1Tm1ysxcZQafb8k6sAztTcSe6GOvAjBdUrwSj1Rz8KwyetqWUdO275CGj5zufmG64OJYnFRwPqZzZjBdYSO2g3be6u76TtZsuq97btBfaqV0Oy68pmKqQFMS5x1SwlXGR17xxIPvI9c7FnaeuQplX3Z3pTsTc2h+lWc25jiSwARMzqD/CWO5QocsJWRyxGGjbZonfO8jcdQbEdqNTm6lWp9+r3NWXFZckZcOFc5MqX8YSVBI+McAHKN36zrSoFh2tbtk2nSpaj2vSJNqnU+TbSAiWYaSEJRgcgU8OD/CBj6i6qYnFlnAo8sUDryvHtkcm/P0/o2Xzl0yw6XMGNS5hqx97YfYv6bBdk7vBV9j5x5ejn0ip6IgM4HEST6Sck+uIx8neXovpy5tZIQhBYSOVJ/rmU/v7f+dHFjlSf65lP7+3/nQRfJv3rf25W7n/AL0ru/1zNx+XtG83dltZPM//AAmWr/rmUj9Tet/blbuf+9K7v9czcfl7SP7bLaz/AN5lqf65lI4RPtLnE7L61U8+8J+oATE0B5Q7/wA6fhmOL5RMc8TM2Dgj66rmDyIPOKk/+v6h/wBYd/zzHFjlBoXCLieVhH7bjs59LN3W1jVDV+mWlR6VuSsagzdw0a4ZRlLMzUpKUZLszT5xYHFMMrYbc4AslTbgQpJ6g/OWC+8AczxcXnE8ODk8zkenJOflzH1QO0l1+snbVsc3K6mX1UJaSk12lVKFTWXFAKqNUnZVyWlpZlJ+uOqW9x8AGeFtZyAI+V62hxtppDqkLcCRkpOQo+kHxB6/ditw3XKpzfZbDXsaLV+pWJ2ib+mSH3faG+rJq0hMsE+YqYkmzPsOEfCAYfbT/BePiY+gYEE4OeR9PWPnU+xzrNqFzdqXphWpSXU7Trfta5arPrSDhtCqeuXb4j/CcmWkiPou8SjnJB9UXDhQm24VMIAOecTQhGVRqKQhCIuB7I1wBure90e3y29zuh18aPXEWpdVQY72mTrgGKZUUFRZmPSAlaUJVjqlRjTF0s1A1R2W7laXchp8zS7+s6tPSNWpjh4UzDYIbmpZf/q3UApB+VtY5Yje9KQo5OT93w9Hq+SNdDtrdpndTFI3c2TTUqbWGaPeLTSRhJH1OVnVAdTyEs4r0pbHRMfRvQXN8Mcz8Arj94qAbA8arcf94fWB5leBdb8pSvhjxuiH36A72507b/N+glXz749ErP7QLZ3QtStJSxXLrlJAXZZ00kBTkyCyC/IuY+zWhDiVD7F1tJPMxrC7c90etG1C6a5dmjdXlaNUKjJpp0/LVGn+WSsy0khaQ6wvhBcSeeeSgVKz74xl47FLdqKPX6rtKveopEhPvO1azXJlwYbm0kqmZQZ5DvCgupHitCwPCMw14dn5syv25ateF17edP6ncc++4/OzPk62VzLxPEp1YbUAVKKyScczzjZo81x5Plqct41EZqR27Nr7H/y39brXKjLcuao6bMGDyCOpGzx6jv8APyPRa5v6szvmyf8AjDpiB/gkkn5+9/8AsRD9WZ30fth0x/BFH6WM/Ff7Ozs9rWodWuW5dBNL7dt+QZMxOT07MOtS8o0Oq3FFwAD5c/cMWdmQ7CRSlcM9tt4ckDEzOq+TqOR+5yjl4fnTKFY0mmwV0gHJEYcf0FU12TM10m1Vi7YyeB4hH1ArGWO2Y30fti0y/BFH6WH6sxvo/bFpn+CKP0sZNRTuwm8J/bcP/pieh7X9hMOs/tuP/wBMT0dk3GssW2wGT+5auCMGzJ+e2/3p/asZQ7ZffSTgXFph920UfpYm/Vld9X7Y9LfwSR+ljJsmR7CQEEzu27H/AFieip5H2EX7M22/x89D7dZY/MMn9y1S+0+Zfz23+8P7VjF/Vld9Xjceln3bRQf/AK7Ew7ZffUBj3Q6VH/6kUfpYyceR9hF+zNtv8fPQ8j7CL9mbbf4+ejH26yv+YZP7lqwMGzJ+e2/3h/asY57ZbfUTn3R6WD5Pcij9LEp7ZjfYEqIuLSnOCOdoII+bvYydeR9hF+zNtv8AHz0QNP7CFQIM7ttGfQ/Oxg41ljtgEv8AchROB5iPysaYffIf2rXs1x131n3cao028tSZld1XzMolqLS5WRlAw2lOSlpiWl0k8JcccJIHvluFR+TcM2HbWZDaXt3tawFy0m7qDPFNYuaaZGTNVVxAC2Un4LKQhpPhhKlDmuLO9Pb37FTSi7KXfNgXJtsoF3ySuKSqA8pddlF4ICm+8SoJVzOFYJHURlj091GsTVK26TfWnF3UG97QnMLl6lTJrvmHQk88KAGCOfIgKB5YAMeedYc8vraGDDqSikpaRm51MDBtxxtYfSfmW8dLslspKyWvqaplRVOsBZ1zvz35Pn2+dau/bJbsvor6uSe32zaop+wbLeKqk40vKKhWVIIV5w98lhCu7HiFKd9JjC7nrgAD0AYHzRcvvF0ku3RTcxrJY14tuGoiuzlTl5jhIRPSk0+5MMvoJ68SXcK9C0rEWzx9h9PsGpKHBoIKIgsLQbj8IkXuvljPeLVNbi001XcPDiLHsAbWUQcEEDJjNh2IG1pGsW4qpa23JJJesvT9CHZTjHEiYrbgPcJGeR7pvjdOOhU14GMJ4UgZLiilsc1H0DxjeZ7KDRFvRHZHpLKLkkydzXFLLuuqZThRdmzxNg+J4WUsIHyARoPwg83nDcA0RbSzex7r/KPzDb51unQzLAxHG/EePYi9oj9H17rIzUpB6akZqVlJ96mzC2lttzCUJcUwspIStIUCCQcK58sj5YwqXl2Em1m6JarzjWouvEtes665NzFYerLU2t+YWorccWy43wEqUpSiM4BJ9Mdf7T7tVby2s35I6F6F0u2qnqOKezP1qqVRkvsUdLoJZabZSpIcdUkFwlR4UpKORKuXh/Z5dsbqTrLrXauhG5KQtJ/3RPqkqJXqZKeSKRPn61LzDIWUKS4RwJUkAhakhWQrl8tZXyXm2iwt+N4WTHFbUbHdwbvweQN/2L6RzJm3LNbiTcIxFuuQHSObAuIHY+dliA3ydnxrBsir0pMXO9L3rpdUHlMUq55JtTTK3cZTLzLSs+TvFIJHMoVgqB5FMWDdCeuMnGRzx8o8D8kfQ63MaH23uN0D1I0guORYqLNYpTzMopXvpacCCqXeQTzSpLqUEHqMfLHzy5iXfk5iYkpoJTNsOLYeAGAHUKKV8vtkmPqPob1NnzFRSMrh9/itc+YPB+pfOPWPp9HgVYx9J/IyXt6EWuPrVEHEXobANuFqbsNz1p6H3zWrhodtT9Nqc69MUxaEPhcuz3iQOIFODjHMdOkWYDqOmPli4batuRu7afrTQNbbIodAuW46fJzckiTqiXfJ1Immu7UpYaUlYUnnjBCSDz8I9UzZHWuwqpGHOtOWEN373Frdl5vleajjxCF1c28IcC7bt3W7ZtF2KaB7MaVX2NIqPVZm4at3aarXKtNGYnpxKDlLfHgBtoEqUG0gAEk84w5dtZv6oU5b1e2ZacipvVhU2w5es+7LuMNsS7RDqJJjjTl0uLShSnEjgARgKPEQLzezv7WGi7y7rmdJb6saR031WTIu1CTRJTapiSrLTR+qpbKwFtOoBCi2snIzg8jHYu1v2dW1uA21XdqRTaEz9GSyZB6sUmdl2/64npRpPHMSSyPfoW2FlKVZCVhOMZOfgvLjJMMzdGc2NcX6gdzff8En0B5tx81l9q5gEeIZYlbllwayxtbba3tD5/pWlWrPErIAOcZHjjl/sx9yIQPAfOaWlxs80qH2afA+ojBHyYhH6JDdvv3XwcWnVdwsRt9CzUdjTu1+hTq7N7d7wqAZsS9nk+1S3VeZIVtI8wAnklMylKW/lcQ0o8gY2uI0Odm+j92637mdHbGs1h5uoqr8tUZqbbB4ZGUlnUuvTCyPe4QhSR8Iqx4xvlPuB5+YfCeAOOKWB6ASTj8cfB3wksGo6bGWT07vbmYHPHkQbD+0N19rfB8xSpmwqSCUexE8tYfMEXP9k7KnCEI+cl7yGhIQhBZSEIQRIQhBEhCEEUCeEFQzkc4+aR25F1XRT+1f3qSNOuW4abKtXFTEsty888hDX/AdOVySFYA4iSQMZyfTH0tl+8V6jHzK+3S/ute9v/CSmf6ip0YKvhYCd16T2IG/WsbTt8tlSmoN41dzRq/0osi4RPza3mJBb7iRIzmFk8JamO6QVJwoodUPHMfSOUDxL4hwrClAgKBHUnljkep59Dzj443nfYLLbmCUqCinuzj32RzGOuRzGMjnH00OxX3uDe/sV09ui4qsJ/V60QizbwS6cvOTcu2AxOPJT73yiXS24SBjvEuge9itrjdSnYBwstEYl+2n3rjZDsY1Fue3KozTtX7uSqzbNAUO9Zm5ptRfnEjwDEul1z08XdYweGMs+SoIKEKJUU8Kc+cvKgAE+GSSEjPiefKPnQeyB97301++Cr6dWhWfbDSHStt61qSphZLU7Vi4FVGbQfenK0hhKh75qWT6Yk82VcLQTusKIve8wsE3lebnPqurTBUrn1UeLqfE+mPogexzp6fqXZaaYzdUn56qTxu66Qp+YfW4sgTjY5lSj6PueEfOWTjIx0zH0X/Y4X9yt0w/wvur+eogw7K1zAAs7PIBRwpRGCACBxcwMZPQ841QO1/9kB1LQq8bo2tbHZ636pqhTHHafdF+PNJm5ahTqcpVKUthQLb0wggpXMOcTbakrQElSTjN12qO5Cu7Tuz/ANzWtlozntdfElQfaygTRVw+S1OccTLMvBXgpHeLcSR9khMfLOmnVrXMzUzOTc48pa3XnVEqW8rnlavhEnhOTz9MRc43WImAi5XrerWvuuGv9wTF1ayatak6sVxxZebmK5WHpspUfiWioNtp64CUpSAOSRHn9tXZdln1eUuWzLrr9sVlnJYqFJqTss+2v+C+2sfNxZ+SN5rslewY2xWzoBpxrvu/03o+umtF3UuXr7NBrZcco9syb7ffMMplEkJmJktqbUt9zISpWEYAxGQbc/2HPZ37kbArFu0rQWy9CL4dl1ppN12bK+QTkjMAeYpxCVBqabT75TS0niTkAoXEbPVt2Day1jOzb9kQbg9v90W3pxvIr9d3A7f3lolVVqZw/cVsIOPqzcxyM6ykZUtpwF3CSErJwI3xrKvS09R7Rti/7BuKkXfY9akJeqUmqSDwdYn5R5sONOoI+xUk5z/ikBQIHySNfdFL025a06q6Eahsty95WnW5qjVBbGe6ecYc4A+2Tz7txKm1pV1KXB6I3RfYt25a4NQdvmvG2q5aq/U2LAq8nVrd75wlUvS6n3yly7Y+LRMSjq8dB34AwBGQ4qJjatpmNLj2VlXa3SNU9maKTWaxSkOWrXisSs24zxET7eCeAjOOfWN0eNKP2WCUnVnZW3nzvctXSR6U+2DYMWOOygxoutUz3aXqtasXheBJOcJqT/U8+Xn88k8I+WJvdfe5/wDmwvD7lVfP/wCdGT7sPNDdINynaPaT6S67aeW3qjpnPW9c03N0SrNFctMusUt11la0pKSShaQoc+REby36jH2V3D/aLaDdP2FMfporuVbpC+ZQq9b1bUAq8LuQ5geaupzGAfQfOGeh5YGeXONwX2KBXK3VzvvTV61WaulHuPLYm5tx7uyfbXPDxEgZ4Qeno9AjXL7UvS/T3RPtDd2+k+k1oUSwdN6FdfkFHo1ObKJamy5k5VwttAklKeJSj18SI2H/AGJf77fl6rN//q8TYdlF7BZbkIBIUQooOCMjqARzwfCPn9+yXrkuOk9pDLytLuK4KbKnTugOd1LTzrSOI99k8KVAZOBzj6Aqehj58Psm7+6US3/dxb3/ANejEriBcLjxgE7rASb0vhRHBdt5rB5DFTmMqV6E+dz9MVfdfe/7cbwPqqkxj/OjMv2AO2zQbdJvduPTncPpVaOr1itWHU6oilVllTkuJtp1kNu8KVJPEA4sZz4j0CN0BXYx9ldxH/4i2g/X9hzB/wDr0QDiuVoC+ZR7r74/bheH+U5j+lGX/sG7juyodqntak5+5LlqEo5MVULZfnXnkL/4Pf6oUrBx1GfRG6v+ox9ld+8W0G/kUx+mj0zR/syNgG3/AFDoGrOi+0/SPTfUmlFw06s02VdTMyZWgoWUFTigCUqIziMgPvusSFmnYK+lA8xCgQoKSCDxcWc8+v3engYxLdunOztO7KvdhO06cm6dOtyFPU2/LuqbcbPl7A81aSCOSj0jLYpRUQVYJ5nOOpJycxiK7d/+5Q7tv+zqd/rCXixx2XGiG6+bI7ed5NqeJvG7Up4sZFUfABJP8LnzzyHPxib3XXwMj3X3kVej2zmOf3OKOsOfX3Dk8iR9wqGR6jwgH5Mjxj6bFldjd2W9Qs20J+e2O6Ezc6/SpN95xck+S64phClKV9Vxkkkn1xVqKvdpC+ac5eF8Izm7bzSB14qlMp4ckYzkjnjPIZj1fQG87wd150Padu67XGV3jRErSao+QpPl7OQQVcwekbU/sg7s+tlO1PZjp9qFtz216Y6PXtN6gyVImanRpZ1t96TVKTayySpahwcTSDjHhGpnt9/s+6Gf4Z0T+fMxkOKjYEXX133khLriQAAFKHIYBwcDkOQ5CNST2VpWazR9PNl66PV6tSFLrlwd4ZSacZLgEtL4BKCM4yeuesbbsx9fe+3V+UxqIeyxf7HWyv8A7cuH+bS0WNOypjFzutc7stLuuud7RvZTJzlz3HNSTuolJZdZXPvFDqC4QUrSFAKHPnkc8R9RxZ4lrVgAkk8ukfLC7Kr+6R7Iv+8mj/6UR9TxXU+uJKyZgHChCEIKhI0vPZXVZrNJ1R2PJpNZq1JS5a91Kc8lmVs8ZE7T8E8BHPmcE5xz9JjdDjSr9lk/2U9jH+C11/z6nRFx2VkQ3WKTsMrnump9q3tDk6hdNyz0q/UquHm3595xDuaNPK85JVg8wD05cvRH0r8lWFHqecfM17CP+6ybOv8AtOq/6kn4+mSn3qPtR+SIsJU5xayKAKVhSUrHCchQyDyj5F2rV6XkdVtT2vdfdYQm5asE/wDCTxKf68dHIlRx0HTpH10j71f2p/JHyB9WP7LWqf8AhNVf547B5N1mJgI3W+57GWqdSq3Z2XLNVSo1CpzI1KrKA5MvreXw9xKnHEsk45nl0jNtuNUtG3nXxSFqQsWVXSFA80n2veOQfAggEEc4wd+xhv7nLc//AHmVn+bykZw9x/8Aa76/f4EV3/V78SadlVILGwXyUJe9b1LUuo3nd6jwJ5mqPknkP4UfSg7B+am5/sptrE5UJuaqE4pislbz6ytxZFVmEjKj6Bgc8x8zmW+sy32ifyCPpf8AYK/3J7ar/wBXrX+t5iK43EndWP2aCFl8IyMRIpGByyYqQi5U6iqSU5znIjTJ9lYVyuUXUbZc3R63WaUly3q8pwSs041x/wBetJ5hJAJwepBjc7jSw9lh/wBknZT/AIN17+fMxF3CthNzusSvYeXNcs52pu0GSnbluSep6qxMpVLvVB5bSx5C975HFhXPB5jwj6Vzee7bIJB4Rz9EfM07DMn9VY2eJ8Pbqa/mL0fTLb+tt/aiIsJVj2haF3snS5LhpO/ywZalXBX6XLHTenKLctPOtJUTMvkkhJGTyHP5I6H7GuuS4qr2l1OlKrcNfqsp7g7hX3MzOuutlQabwShSiCR1GY7F7KE/ugWn/wD3a03+cPx0P2M//dNqd/gDcX+ibjBcdVkA9lfQpGQAApxPoIURj1R4Juh3G6d7SNAdT9w+qc8iUs216W7OrZSsJdqEwrDbMoznq884W2k45jvc8gDj3wAkoAzxk4Sn4Z58vkxyOfRyHONDT2Rx2ig181xldmemVcM1pJp1OrcuR6Wcyms3LjgWj4KmpUKUxwc8vKeA5oJiwtCpijJKwUbi91Ws25rW7UvXfUG8bhRdNy1N2oOy8tPOtsU9snDMsygKwlllvDSUpwOXFzJjbn9ipVmr1jRbeuqr1Wp1Zxu+LeS2qamVulse1cx04if9+caRXp87i5nn+b5P9kbsfsUH+wrvc/w6t3/VcxFYcbrkSRgcLbNhCEWrhqRZUlLikqKcJ546nqcZ9HKPmsduJdF0U3tUN3slT7nuWRk263KBtlioPNttjyFg4SkKwBzPSPpTOfW3/tf9io+Z526P91Z3hf8Abkp/MWIi87K+naC7dZkPYqNertY1E3nJq1crdVDdBoS2/Kpxx3gJmnE8uInAxjkI3N40svYoH9kben/g9Qf565G6bGGFRmG6xmdsvNTUl2We+ObkpmZk5tuxn1tusuFC2z5QzzSocwflEfMmqV6XoWp//jjdgPC4eVSfABV1wOPlzIOPk+WPppdtD/cq99P+Akx/OGI+YRUfrc/9or/ZGHk3VkLQQvrE7HnJiZ2VbPpiYedmZhzS21HFuLUVKUpVIliSSSSSSSSfEx6lrdlvRbWNYyFptGuKCvskn2umCCknPDgpB5R5dsWONkmznp/YqtL/AFPKx6triAdEtaVEcxZ1ePzUyYMSadlXIbOsF8kMXneeOd5XcT4n2zf5/wDiium7L3VxFN3XipGAQoVN9Qx1ySFYwfDmecdXQPOT643q+xj7M/YLuE7OrQjVrW3alpHqbqVUl1ZM9WqrKOuTMyET7iUBSg4ByCQBgCKtRK5GkWWj57rb3/bZeX+U3/6URF23ySlIu28clQA/4RfJBwcHJWMYj6Zf6jT2Wf7xnQf+RP8A6aIK7GfssVpKVbF9BVA+mRfP/wBdjLWvvuVSXNOysC9jHVGqVPYLqJMVaoVKpTP0SqgkLmn1PKA8kluQUok4yTHavZK9SqNM7NtL9MqE9TJhWo1vNFyWeU0vhUXsjiSQfARmX0D216DbWrOntPtvGldpaQ2VMz66pMU2jNLbZemlJShTpClKPFwoQnr0AjC37Jl/ua7P/eVbn5XosedlVH8uy0MbQvS813lZ3HeN2rzWqfnNTf5/103186Pr3VED2wqZ6f108P8A2io+PZZ//pjZn/bVO/nTUfYUqP6/qf8A1t//AEiowwq+oaBay/Pc+tO88eafyY/8/uR83Xt3bouen9qnutkafc1ySEk3PUsNssT7rbaM0yWUeFKSAOaiY+kU59ad+1MfNZ7ej+6u7tP+v0r/AFVKxFzjdUxi53WVj2KzXK5WNZt4DVXrdZqzbdqUdTaZuaW+lCjOrGQFk4PLwxGR72TrUatTdhNhvUefqFNmV6mUppTsu+tpS0mWmiQSkglPTmDywBiMZvsUj+zVvF/wTo38+XG3puB20aB7qLPltPNxWlNpawWOxPpqTNLrLS1sNzSUqSl0BCkniAWrBzFg4WXkg2C+Tkm8r4KUqF3XgEYzn2zf6ffRBV6XunIVeN3pVnkDUX+no9/16HPTChH0zj2NXZaLUSrY1oOSTk/1lMfpo07vZC+2TQDapu/0lsHbjpLZ+jtmT+msnWJ2m0ZlTbMxOqqlRaU+oLUo8ZQ02nOeiR6Iq1FXNlHCwgC9b3VnF5XcQOZxUXzgffxMbyvtPJV2XgFdCPbN75wQs8oytdhfoHozuU7QS1NLdedOLa1U08etOv1B2kVZtS5dcwy00ppwpSpJykqVjnjmY3aR2M/ZYpPCnYxoOlIGAPIn8AZP/rYy1xurCwLEZ7Fcq1brOh+7tysVer1B5N4UVplU3Nrc4AZJ8kJKyce9HIYzyjqHsqutVijWTslfo1XqtILlduJTvksw4wXeGUlSOLhUPhHkehJjZN28bStte0yjXTb223RiydG6HW5hqbq8rRWFtt1B5tJS2twLUokpCjjnyjWf9lfEqsXZKVcya9c5P8klIm87KiMDUtO9N53weBDd43cvzSce2UwVEDr0JBwOZPIDIEBeV9LISbuu5IPianMY/EqLq+zf07sfV7f9s20t1NtilXrp7cOolLpdapE8gql6lKLU4VNOpBGUkgEj5B6I+gwz2NXZZltsnYxoQrzQSPInznl/foq9o8KxxDV83mxdwm4TSqqy9c041u1j0+rLKwtLtKuaelCD/CS28OJJxzSeR8QRyjZ37K72Q9qIzfdqaA7+7gk7ts+qzDdOpOoy2G5eco0wtQS2mrJaCW3pZRKEGYShKmzwqXlPEYyR76/Y92zDVbRe8qptX08pu3rXam0yYn6GaPNOikVZ5tCliVm5Na1ABYSU942O8SeEjI4gdAR+XdYdflJyUWy8FFl+XeA+pqHJSFY6jkr8nPGSBI5QBrgvsNIWhxCHWyC2scaCCCFJPNJyPSMH5M48ImjEv2H24S4Nx/Zr6BXReFRmaveNARNWVUpt5wuOzRp6w0w44s81LVKqlFKUeZJOeeYy0RcOFxntsbIeYIimpAAJ5xUgQDyMZUVx4RW4E+iJFgDGBBFJCEIIkIQgiQhCCJCEIIqZQACecU45HWJFJABIEEVKObIfrpn1q/JHCjmyH66Z9avyQUmcqi71d+2ihFd3q79tFCCikIQgiQhCCJCEIIkTJ98IAHI5GK0EUMAdABEYQgiQhCCJCEIIkIQgicXBlWcY5/7/ACf7I1B+1i3PVPW3cvXNPpFx+X0/sKbfoMnLElImp9vlNzSh0yVJLSPHu2k/DMbfJ4kgq4Tkc+n++fV4xq+dsttPVp9qJIbmLNpZZtG6nEytwJZQQmnVlKfNfHoEwhGeI9XG1Dqox7z8HaroIcwNNZ8stcGf1tr/AD6b2/8AJeKddqatlwU/FPkhzS/+rvb5r/K+ZZG+yK2qS2iOgcvqvX5eXd1HvphioKcAGZCkgf1rLg9QpYJeWB4rQn7ARlv4eDkeZjAz2Le7RN0WpVtqV51JPt1RG11S0lOLAL1MKsvyqM+LJUXUAdELUPsDGebAGAk8ScD158c+k5yfuxp/Vykr4MxVAxDd5cSPLSfk29LWHvW1dLaqinwKnFDs3SAfPV+Ff57n3cJCEI82vfdeg28khCEESOVJ/rmU/v7f+dHFjlSf65lP7+3/AJ0EXyb9639uVu5/70ru/wBczceN6a31P6Y6jaeamUaVlKhVrbrtOr8qzM57p9+Umm5ltDmDngKmUg454JxHsm9b+3K3c/8Aeld3+uZuLZ0oUtaG0pUpajhKQMlR9AHjHEHylzxwtnF72U/vPeeeeOge2ziWtSyOCoYyTn435Y4U77KX3tOyzzdP0M2zyU8pJDTipSoPBK8cstl9PFk8sZHrHUa1PtTVuntTVj/9Kuf0YiKRV1KSkUirlROABKOZJ+TzYs3WNleJvK7Qndfv1uam13cdqQu4aVT1KXRqBTpYSNIpHEAlSmJRJI7w4KS64VuEDBcVFlKnOHz1lAbyVKJ5ZwCSSfQEg8h1Me+6TbVNzevNclLc0Z2+ayalVlxY4G6Zbk24hGc4WpwoSlKf4RUEjqVARtN9mb7G7rVDuW3Nae0HFCMtIuNz0lpjT5pE4maeSQpIrM22S0ppJwTKsKUHCPPcwCgrLIIVzfsavYjX9DdEb13fam0N+jXtqOwxT7YlZlotPydttuFflDgV5yDNPBDiR8XLtH7IRs7cvAYEUpdiXlZeXlZSXl5OUabQ00yy2lttltKQlKEITySkJAASOQAAHSKsXN4XCcd0hCEZUUhCEESOp35Y1s6l2XdWn15UpqtWrWpB6mz8ssD6qytBSeEnooZ4knwUAeojtnWPD9x2utqbbNGr41kvFQekKTJqcl5TjHHU51WEsyzPoU44TkjokKPhHNwqCeWqjZTX1k7W5vcWt89lw8SmhZTSPqPkBpvfi3f6vrWldrZplfWzncpcFkyleVLXXaVZZm6NV2FFJdZAS7KTORzSVICCofYniR0jc92o67Sm5Xb1pprTLyS6U/WJNXl0rw8pacZWWZgJ/ghxlfCPgkDxjS/tS3NWd6m5WWpXlC6zqde9bcmJycKSESgWorcmBj3jDLSSrhPJCW0JMbeupN4aXdnns/XOUmSlkWzaVHbpdAkVgoXV6iocDSVJ6lbj2XF45gBZ6mPrPr/TCpp8Pw6X2sRdp49QNX0u4+dfMvRWX4vPXV0W1A2539OOfIc/MsTnbXbsvKXqPtEs6qMpaaLNYvNbTnmKOMy0ipXXHCryhwdPOaT6IxhaA9nxuq3NWKdTNMbUok1aLs69JNTVUqyKeqZeaH1RTSVJOWwUlKlenpHmWlenup+9TcrTrVVUpmtX1eNbcnqzU3B5so0Vd5NzKj9ihCOIpPTokc+GN4vTTTq1NJLAtHTKyKeinWnQ5BqnSLISAQ2gY4lAfZqOVKPiVGO0zVnAZDwuDCcNLTVv9p5NyQe/HY8DyAXWZZyr/DTEpsUr9qdvst93b57fWtS9PY677gkZs/T4nGed1MAn/wAMR/Udd9n7TtPfwrY/oxuEQjzL+MtmPu2P+yf2r0FvwdsB/Gk/tD9i09/1HXfZ+07T38K2P6MR/Udt9v7TtPvwrY/oxuDwjH8ZbMX4sf8AY/5p/F3wH8aT+2P2LT3/AFHXfZ+07T38K2P6MR/Udd9p/wDmO09/Ctj+jG4PCM/xlsxfix/2f+afxd8B/Gk/tj9i0+P1Hbfb+07T78K2P6MQ/Udd9n7TtPfwrY/oxuEQgPhLZi/Fj/sn9qD4O+A/jSf2x+xaWmq/ZibxdGNPLp1PvWyrcVaVGl/K6iqmV5uamGWeIJLiWkgEhJUkk+Ai4nsdd2w0f1imNArzqjLWn17vp8iccUQ1Ta8EkNKJ+wbfSotKx0c7r4UbW1SptOrNOqFIq8lK1KlTTDktNSz6ApuYZWkoW2tJ6pUlRSfkJjSF31bYqrs93GXDZkiuoMWe+6muWjUQopdMgtzzUhwdH2FZaUr+A2vqoR6ZkfPwztSVOAY4Gtkc27C0W47+pabH1C89zjkh2T6qmxrBi4sa6ztRvz22HDhf3FZ9e2I2kHWbR5nXazqSt/UuyWFrnkNsZeqNFJy8jhHvlS6iXkpPh3g9EanJKVHiQE8B5p4SSMeGCeZ9fjG7B2e26iT3ebcKRV7kckpzUSjp9obvlVo8x2YSjHflHxT7Rzw9Ce9SOkayXaNbUJrafuHrlDpEo7L6X11LlYtZ/BUGWFrPeSwV042HCEfaFs+McroTmeejqJcr4ps+MnT825A/SuB1oy7BVxRZkw7+TeBq9L7b/o96sGmG1Oy0y0jHGtpaU+spIEfQy2lXNRrr2ubfLhokw3M01+zaQGVt8wOGUbbVj1KQoR89LIHNsFA8BnmPuxsg9jf2itlWVbcltN1yuOUtaTYmlLsyt1B0IlAlxXEqnuuE4aUFFSm1KIQeMt5yE8XbfCSyjV4jhMdTSC/hEuIHNnWB/QFw/g/5mgoMTfBVGwlGx93AVl3bWaWXXY+9y7r9q8hNt2td9Op1Qpc6pJ7p1bEmzKPMhfTvEKYBUnwS42R1MW0dnVpZdure8/QGlWpIzU4ilXDKXBVJhtsqTT5CVcS6484oe8HmhCc++cW2PGN5nUXTHS/Wa3hbmpVm2hqDbDqg6mWqkk1MsqOMhxvjzwq58lp9PIx+XpRoXoxoXTp+m6RaY2Zp1LzWHZoUmQQyubUM4Djnv14zy4iQMnEeRYb8Id1Pl37SmC84YYw6+waRa9vOy9QrOhQnxz7aePaPWH29QbgX99l6TVqlTaFS6hW6k+hqRk2nZx95R5NtNpLij6gEnn44j52FoS9pXrrtbcpeEzMM2JV7wYTU3pR0NOt0x+fAdcacIKUqDK1qBKVRs/drj2kNjafadXTtp0buenXJq1XZVym1ydp7veNW1JL811tbiCR5S4gqbCAfNSoqVgEZ1J0JCeBLZW2hHDwls8BAT0A9GBkgDkCcDlG+/B1yVV0+G1VZOwsE4DWX2dYA7j5yLLSuvWbqOor6akYRI2Ekv8vatxb3LcaX2EGyUtBYn9bnDjJPuiawfT/8njVM3DaOXJoFrVqNpBddKmaTPUirTLMqmZziZlFLPk7yFFKQ42tssniAwevUxtr9ml2jenm5rTi2dNdQrpp9ubiKXJMyc7Jzr4bFxttgITOSqlHzlL4PqjYypKiTjCgYyJaubddDNcRIjV3SewNQXpYBMo7V6a289LpzlSULIC0p8ccWPkjzzL3VrG8r4rJT5hD52Ds42sOxae4Pf5lvGM9MsIzFh0cuCObE62+kedufd+1ahnYx6aXbfW+nTi7qDIzjtt2nLztWrM6lCg0w2uUelm2nFZwFLW9lKPQ2T4Rt6bja9TLV0E1rr1eeQikylo1eYmCvmlKEyjg5/dIjsmnGl2lei1vuW/plZNoae242svOS9Kk0SzaleLrhSAVKPipROPTGvx2xXaO2RW7Hr+0zQ645G6qnUVpavCqyDwXKysshQKqc28klK3HCMOFOUhCVI6ucumxPEqvPeZopqWItYNI87Ma7UST5/wDku2oMPpcmZeliqZdTzcj1c5ukC3l5rWLlEKRJySFKClpZQlRByCQkA/kjkZABKilIAySTyA9JichZJWohRKsZAwM+AA9Q6euL9+zl2mv7sNxVEolZk3V6Y293dbud3AwuXQ59SlM+Kn3UhHpSgO+kR9449jlNhtFLWVB+9xC5/UF8W4Hg81fVxUcHypDp/af+azq9jttHXovo7M663lTFSupF8MNuSaJhs95TKCDxMtkeC3lHyheOie6HgIzI8+ZMUmJdiUYZlZVlqXlmkJbbbQnhS2hIASlI8AAAAPACKsfl3mzMVRi+IS1859qTj0A4HzBfpDlnLsOGUUdDT/IjG/qTz9aQhCNbXepCEIJZIQhBLJCEIJZIQhBZ8K+6lX7xXqMfMr7dIKPa172koxxm5KYB6/aKnYj6ai/eK9Rj5lfbpf3Wve3/AISUz/UVOjDuFfAsVDdPnH6dM1lmRnlUlp1mXcmO6V3bTjqFqQhxZ5BxaWnVBPwUH0RnC7APez9Kfvdodh3XWfINI9UUt2jVg6vDUpU1qPtdOc+QIfWWVHxS/g8sx33sT9ndD316Adptt6qCJZm5522LVqNqTzicmm16XmKguTcHoCl/UlfwHVZ5ZjAlXaHcVlXLVrbuCSqFs3fSJ12RnJdRLb0hOsuFpxOU+chSHEL5jlyVw8zFCv24X09O1s3oy+xjZLq3qxTZ6Xa1PqaDally5wpT1Ym0KbDwT1UlllL76vHDIHVQj5frTdSrNTYl2xUa1Wp2ZCU8PE+/OTDjmAoEc3HXHV559SonxjJd2jHab6ndobb21uiXrLTlLZsOzGJCrJdcB9vbkWC3N1MhHmgraYlwB6QvHLEXo+x89jR3Da/37uWvWkpntLdJ6VMTsr3zQLVSuV6VdEo3josS6A5NqHge4zyUcktZa+q2nGXnGHkKbeQsoWlQwUqBwQflBBEfRd9jhf3KzTH/AAvur+eoj519VGKxV+ZUfLZjmTnP1VXOPoo+xwU8XZWaYDw9191fz1EWs4UJF1f2S3W3aZ2X1x05paUCoX7bDK89FJbmVPY+dA+aPntUWWdqNwUSmpSpx56oS7KfQpSnkpz86iY+gR7JvZcHZuU5TZwBqPQOL1fVY0E9PyE35Yq1EJQK3IAnoB/XCOsQfysx8L6/knSpKiyUtQpBpDdOk2USTKQAB3TaA2nAHQFKE8o5R58fUk4J+UjpHMnGwqdnScfXl+Hyxx+6HyfNFreFW47r5uPshO3mLe7VrcBNSzJbXVpCgVl4J5cTrlNaZ4x8uJXBPoEX2+xTq49L7rN0Ft94kMzWnbE4UeKi1U5dIJ9XfkfdMWfeyPcfqqOpgGEgWlbSVD5fJ3Dj5ucXPexVUFW+DcAR5rf0JpgHl4+3NNilvKudwt8MY5ZGeYjR29ldVfj3E7PKAVAusWBWJtf8BSqoAB90D8QjePU2kAYweYPy+j8hIj58Xsm7UJm7O0bp1nSr6X2LV0+o0g5gg8EzMLemHQfQfreR6otfwoQn2l5d7HHknZntXNKHEAf1vaV3rV8maUtA/GY+jKVBSSpPvT0jQA9i/We9cXaIXpciW0qZt7TOqzSlqHJCpiZlpUDPTJDzmPtTH0CFYwSM4xEGKuQ7r5efbN/3U/fF/hv/AP0+UjPJ7Ev99vy9Vm//ANXjA32zX91R31H/AO/n/wDp8p+cRnn9iV+/35/a2b//AFeLVYfkrcfT0MfPh9k3f3SiW/7uLe/+vR9CM9U+uPnveycf7pVL/wDdxb35Hoqm+SqIeV4Z2DW6nQLaBvTuHVHcfqNIaYWE/Y1TpTVRmZV+YQqadcZU23wMNrXzLah0jcX/AFeLsm/34tp/g/Wf9snn54+a7bdp3XeNQVSrPti5LsqqWlPGWpci7NvBtOOJfdtJUrhHEnJxgZEd+OgWvoODohrOD/gtUP0UVtGy5RIX0Yz28XZNkf24tqH5BQKx/wC5xkL297jdFd1emFM1o2/35IakaZT03NScpVZaVfYaeeZdUh1KW30IcHCpKh5w8OUfKRToDr8o8KdD9aFKPIAWrUOZ/io+hN7Hotu4rX7L3S2i3XQK5bNZTc1yuLlKlJuSr6UKqDhSotOJSoAggg455iYvdce6zaRiL7d/+5Q7tv8As6nf6wl4y790Pk+aMPfb3zbNN7J/dK46U4fFFk055ZU5UmUgeskARY/hTjtdfNMc+vvfbf7Y+wNp/wD+gVjf9iyH83bj4+rgL2AlQSHCnhPoKiOX4j80fYXs+TdkLRtORdSpLrNLlGlAjmCllAP5IgzlSkWut7KQ/uf+l3/elIfzCejRu2+/2fdDP8M6J/PmY3kvZSAP6n/pdyP9lKQ/mE9Gjbt9/s+6Gf4Z0T+fMwfysx8L68Mx9fe+3V+UxqIeyxf7HWyv/ty4f5tLRt3TBHfvcx79X5TGoj7LFIOnWyvBz/w5cP8ANpaJt4VZtfZane0XXCnbaN0Gg24GrW/ULupdm3PJXBM0yTfbZfnm2VFRbbWvzQrmDk+GI24nPZYuiKlLKdlutYBJIHuppYx/4Y02NINJr3131TsHRnTWnS9W1AuaqM0ejy7003LodmncpSC6spSgdR5x8Yy+/wBTpdq2VZGh9gpJPvRfVHIHyZ7/AKRWVaLW3Wd2x/ZWG1KrVVmSv7bFuEsWmEpS5Py1QptUDPpJZQpC1EfcBjPbtQ3tbYd7VlPXxts1ZoWoMlLcIqVPCVStSoq1dEzci79WaJ54Jy2ceaox83bdb2WO+/Zdayb63AaB1q39O1LQ05cNNn5Wr0+UUs4SiaflFuBgqI80ucIOOsW+bYtzOs2z/Wyz9d9Dbon7Yv6jTIwA5liqsEhLknNtZw4w8MNqSo4GQoEKQlQw07rjmLZfW3jSr9lk/wBlPYx/gtdf8+p0baW1LcXaG7Xbjo7uNsVtctbl2UVqpollK4lSD+Sh+VWT5xW08h1vJAJSlJIBJA1LfZZP9lPYx/gtdf8APqdFr+EhjsbrBj2SuuOlu23tENtWtmtl3SViaXUGeqL9Uqz7DryJNDtMmmEKWhpK1kF11tI4Uq98fTG9YO3i7JochvGtMgch/wAAVjp92Tj5q1vW7cN2ViRt61KFWbluGY82XkafLLmJh8hBWQhtAKlEJQpXIdEkx6sNtW5Lw2/644/wVn/0UUhXSMuvoqfq8XZNHiB3iWovIIwKDWBk46Z8jj5t2olUp9b1Fv2tUqaTO0qcrtQnZV9KSkTDLkwtSFBJwoApIPMA5PSO+jbTuTJA+l/1x5kAf8VZ/r/FR4s6w/LvOMTDTjD6FlC0LGFIUDggg8wQQRg+iCzG2wX0CPYw39zluf8A7zKz/N5SM4e4/wDtd9fv8CK7/q9+MHnsYb+5y3P/AN5lZ/m8pGcPcf8A2u+v3+BFd/1e/FzOFxpR7S+RVL/WZf7RP5BG032efshnSvZLs80e2yXDti1T1ArVstTofqtOr8jLS815ROOzCQhDqeJOA6AeL0co1Y5cZYlx/AT+QRlb26di52hG6rRyzdfNFNKrSuPTKvB406bmbsp8m46lp9bK+Jl11LiOFbJPy5ikLki1hdbDsp7LC0FU435Zs01yaa+yLVz0tSwMeCVAAn5PGMlW0Lt4ez/3cXLSdP5W967obqZOOJZlaPfMuiSan3ldGpaeSoy7i/DhUps55AE8jqB3V7H17Vy2KLN1xW3Sk3K2ygrclKPd9Km5txI8GpdMxxuL9CU8z4Rh3uO27gtCvVa17soNUtu6KdMOSdQkKhLLYmJR9BIU06ysBSFgghQUCR1GeWZNvdUiIea+xAUqBwQE8+aeeUn0Hl6uX4hyzpXeyws/RJ2VZ/a5Xv58zF5/scXtI713E2DduzzWy5ajdOpNjU1qqWpWZ58uzdVoPGGly77xOXHpQlrC+ZU0rnnu+JVmHssIpOpGykpGB7nK8PmnmR+QCJvOyjHHZ91h+7DED9VY2d8h/wAtTX8yfj6ZiAO6TyHvR+SPmadhj/dWNnX/AG1NfzJ+Ppmt/W2/tREWcpUncLQQ9lDADtAdP8Af2Nab/OH48/8AYz/902p3+ANxf6JuPQPZRP8AdBLA/wC7Wm/zh+PJ/Y39w0O0+0afua56rT6HbdP02uien52ac7tmUl2pdK1uuK6BCUpKjnlgQfyuTHbRuttrtkO0Hk+z+2k3BcNs1OTRr1dodt2xZRasrZmlJJeqKk+Dcqg95k8lOlpPTij5vGn1i3/rfqdaGnNlSFXvfUy6a0xTqYzzcmKlUJl0oytXiSpSluL9HGfGL6O1Z371vtCd2t5atMTM9LaRUkLoViU13I8lo7Tn64cT9i9MucUwv0cbaejYJz/+xouzsclZer9oXqrQEGYdEzQdNpWYbwQ0ctztVAOOaucu0ocsJeUOsR3WGkALU+3GaOzW3rXzWLQifrDFwT9nXDNW7MTzSOFubdYIStaB8Di4gD4gA+MbfnsUH+wrvc/w6t3/AFXMRq+dplxHtEd7xVni+ifXc5/6wY2g/YoP9hXe5/h1bv8AquYg3lSm4C2zYQhF64FlTc+tv/a/7FR8zzt0f7qzvC/7clP5ixH0w3Prb/2v+xUfM87dH+6s7wv+3JT+YsRB/C5NL8pZevYoH9kben/g9Qf565G6bGll7FA/sjb0/wDB6g/z1yN02MRqE3Kxi9tD/cq99P8AgJMfzhiPmEVH63P/AGiv9kfT37aH+5V76f8AASY/nDEfMIqP1uf+0V/sjD+VZBwvrE7Fv7STZz/3VWl/qeVj1jXD+wjrV/gdX/8AVkxHk+xb+0k2c/8AdVaX+p5WPWNcP7COtX+B1f8A9WTETZwqZflL5ECffJ9cbwHY9drF2e+2Xs9tDtGNctx9t6fanUt2qqqNJmKTU3nJbvJx1aBxsy7jeOHnyWecaP0eiUHSTVu6KXK1u19LtTLjor+e5nKfQZuYYexkHgcbbKVYweh8IpXKB2X0cf1d7smf349pf5CrH/ucdks3tsOy+1Au+1LEs3dnalbu6t1KVpFLkk0WrIVOTb7qWmWkqXKpQkqcWhOVHHMx84L6Amvn7iOs/wCC0/8AoouN2e6Ia303drtcqNS0c1ckKexqNbbz779tTzbbLaaiypS1rU0AlISlSiTyABiTb3UXWsvqfgEAA+HLPPP3cnr83qjXs9ky/wBzXZ/7yrc/K9Gwu8CHns/CI/HGvR7Jl/ua7P8A3k25+V6Jv4UWWutAS2pqXkLltifm3AzKS9Ukph5ZBIQ2iYQpSuXPkEk/cj6Us528XZOOzU68jeNZymlvurSfaKsc0lZIP6z9Bj5oSG1uuIabQtx1SghKUjJUonAAHiSSBiPbDtp3IAkHQDW8EHBzak/yP8VFSlIy6+iKe3c7JtaVoG8a0sEYOKFWM4+T+s40cO10120s3K9oXuK1r0Uu+Rv3TCtzdOdpVWlmHmW5xKKew2shDyEODC21p5oHSLSxtp3JKICdANcFK8ALUn/0UeU3Dblx2lWJ237soFbtmvyxSmYkqjKOS0wwSkKAW24ApOUqSrmOhEFljANltVexSP7NW8X/AATo38+XG7Mv36vWY0mfYpH9mreL/gnRv58uN2Zfv1esxe3hcWT5RUE9R640MvZTP9vZob/3SSP+uapG+anqPXGhl7KZ/t7NDf8Aukkf9c1SMP4UafleDexvf7qHZXj/AMSLn/0DMfQ/X18I+eD7G7/uo1lf4D3P/oWI+iMrrEIeFdMTdcWNRb2V7/6CbI/+3rm/mcpG3cpAUcnHzRqJeyvhw2LsjH/3dub+ZykSfwsQ8rXM7Jkgdp5sFJIAGqdHyT4c3I+oqytotMhTjKhhPLjHP8cfHvkZubkpuWnKfOzUhOsuKW06y4pC23QnmUrT8h+5Hafd7qHyxfF+E/LVpr/Y4D+OKtdldIy6+pNvg3uaDbItD701R1evigyFSRTpkUGhImm1VS5J5SFJal5RniClnjKQp0J4EDKlHkM/K2rFTmq7VqnXqkln2ynpt+ffQ0CB3zrinFoSDzA4lKAHwcZ5kxSqU7Uak87Va3UZyemFcnJuddUpa/kKlkn8cZcOy97I7XHtBtQ6DXazQK9p5takptC7iu6Yl1sioNIVlUnSysAvzK8FPepJQyDxkk8CSvdYYwN3W3R7Hj0zrmnPZfaUztelpiSeuiv1y65Zp0YUJZ+YSy0sfwVplO9T/BcEZvY6zZVoW3p9Z9q2HZtEkLatCi06WpVKp0qnDMjKMtpQ20gehKUgfLjOBnA7NF7eFxnuubpCEIyopAgHqAYQgipLAB5DESRWV70xRPLrygiQhCCJCEIIkIQgiQhCCKmsADkAI5Mh+umfWr8kUo5UmkKmWMnnlX5IKTOVxHerv20UIru9XftooQUUhCEESEIQROsVEpIIJERCMEHMTwRIQhBEhCEESEIQRIQhBEiIBPQRFI4jjOIqJTw555ginBI5jrHkmuej1o6+aSXxpBezKVW7WpFyULoTxOSbp5tPtnwcQsIUn+Fj5Y9aiIJBBSeFQ6HGcf79PuxdS1ktPKyeA2e0gg+R81x6uiiqInQTC7HCxHmPJaILjereyvcuSh00bU2xK/xBWOGXmuBXEk48Zd5pSfSOBzHUGN17QbWa0twGkNj6v2U9xUCsyLcwWSQVyTwPA6y4B0Wh0KQc+PPoRGH/ALZ/aU3dNm0jdVZNJbNw2601TroS0jicmKXxYZmc9SWFKKFnr3TiifeRaV2NO7H6HGps5tvvKoqRZV3TAeoK1uYTI1sJCC0PQmYSjgOfs22z1VH1tnajhzdllmP04vU0ws8Dkt4d+8PnXy9k6rmytmJ+DTn7zUH2CeATuD/8q2lMg9CCIQKgolQIKSSRjpg9PxYhHyKWFuxN19UtOoFwFgkIQiKJHKk/1zKf39v/ADo4scqS5zcmP/Xt/wCdBZLSF8m/et/blbuf+9K7v9czcfk7SGJeY3XbXpd9puZl16lWqlSFpCkqCqxK8iDyIIyCDyj9besMbyt3Q/8A4pXd/rmbj8zaF/bZ7WP+8y0f9cSscO/tLmH5K+sBOWJYyJ+eCbIspOH3QP8AgeVP2R/9XFMWVZaCFosyy+IdMUeVH/1uO3z/AOv6h/1h3/PMcWOSwbLhKDCEysoiQlz3VPHIS7eUNJ9TQISB8kRAAASAAAMDHT7ghCJokIQgiQhCCJCEIwWk8KxrN9+EHMBSQVJyc45454yfukD1kemNUfti92h1g1gZ0Bs2qlzT2yphSamuXWOCo1spCXVlQ5FLIAbB6d4pwjwjOb2hu62W2o7ea7c1Km2UanVgro1rMnBInFIKlTRHol2z3nPkVd2OpjVo2M7ZazvA3HW5Y1RM7NWrLOmt3bUVKKlJkUKHehTh/wCeecPcpzzPeOK+wj6b6DZVpqZkuacRFoYQdN/Pvb17A+Z9F879b8yz1MkWW8PNpJSL28u1/Tkn3LN/2Mm0b6H2nVR3M3lS1N3ldjPk1vtONYXIUYLJDyc8wp9YHyhCGh488dPa8buFa464p0is+pqn9NbGmHZYrYdy3Uq1kpmHQehS39ZbzyGHz9kDGcXtG90FL2f7anKbY65OkahVtn3NWdJtYb9rW0spQ5MpSPeBhrhQPALU0PARrXdnvtVm92+4Wg2vWZadmtNKQE1y65lROFySVJxLqWfs3lpLXwsF7PvRG4dO5BV1VVnjGto2B3hjsAOCPUD2R5uJK1LP1qelp8l4P8t2kyEcnzv6E7n0sFnI7HPaInSXSJ7X68Kb3V93mwn2rQ4nhXT6ClQU0EZ5pVMEd4VdcJaPQxmkHESSslTh5qVnPEfSPxfjinLystIy0tIycvLykowhLTLLLYQ2y2kBKUJSOQSkAJAHIACKsfLmac0T4tiEmJVHyn/JH4rTwPmFl9JZXy5DhdBHQQiwbYuP4zu/0lD1OOkI8u1p1n01286VXxrZrDcrdnaZW3Je2Fbqi5d19Eix3qG+IoZStxXnOt8kpPvvkMY0D29fZNjI+m1pRIzyFrVv/bJ4jVQQNrrYrFxuAswEIsW2sdpXsm3q3rcenm2TXCn6o3fSaWa3PSbNHqEoWJEPNs98VTLDaT9UfbTgEnzovpiaiWkcpCEeL7gtw2ju1nSq4NbdebzZsDTClvSzE/VXZR+ZTLrecS20O7YQtZ4lLA97GCbIBde0QjD/APq9nZM4z9NvST6rWrn/ALnF2O1LtCNoO92qXxRdr+sMnqlVLblZScrTLVJn5NUizMKcS0omaYaCgVMujzST5sAQVMxOCvP68sgdevhyjHN2me0xO6Pb5UH7bp6n9XbV7yt26tGO9m8JHfSWfEOJ97nkHENn0xkaAyceMRUhQHECQkEZITkp68/x/MSPGO3wDHKjDK2PEaY+3GQR6juPnXT43g0OIUklJP8AJeCPn7H5lpJdnZurmto+4miV2svzEtpnW+CgXUwkkCWlC4OCYKVe9cl14PpCC8k++jZ67QXazT93m3Gr0OitSc1qFSEe31oTjRAD7wbJ8nQroWphGG0nOMqCjGATtdNoh0B1yOqNo0pElpbfL7862GEDuqXVcFUywB0CVjifSD4KcHURla7HHdqdYdHHtA7wqImNRrHYQinJU4S5UKJkIZwo+cpTCyhk+PCGT1zH1R1MjFTS0mesH2eyxeB79jbzabtd5tPovmvp28009Tk3FRdr76CfduPn5b6rVAmJSbkZp+nzsrMSc8ypTbzLiChbSkqKVBSTzGFJKSD48ooYCgUqCSk8iCkKB+4eRjM72x20ZGkusDWv9l05DOnF7zC1T6Gm/qVNraRxuAAdEvBPfDw4+89EYYo+nsn5nixnDocShtaQHUOQCOb/AD9u6+d80ZclwqvfRyXuw+73H/mFdBpfvW3Y6NU6Xoumuv8AqbbVAZyGqf7ZrmZZsY+xae4hnkOfIehIj97ULf5vO1Ups1RL23GamT1CmE8ExJSs8JNl5PLkpLCE8uXUcx4RaDD8UXSZUwqSXxZKaMv89A3Pv5VbczYi2MQNneGejyplrU4tbi1qcWo5JOck+Ock5Py9T1POJYQju2R6bX7cW4XQvJcbjg+fPvXIl33ZV9ibYmHWJxlwOsvNKKXG3B0cC8ghYHIKHMeEXg2N2hW9jTqnytItjcrqizSmE8DEvNTaZ1DKPQO/Cifu5izaEdZiWCUNZf4zC1/9Zod+ldjQ4rV0rrwSub/VcR+hXTan73N22stPmaPqPuF1Pr1DdGHac3PmWlHRjGC00UBXU8lZHyRazjGEDhKQOWOg+TGBD7kTJSVqShJRxE4AKsfjiWHYTTUjTHSRsjAFzpbY/Uo12JT1Lr1L3PJ4BdcfWq0rLTE/My8lKSk1Pzby0MNMMJ4nH1qUkBtI8VKOAAOZJjdv7PHajKbTNu9uW1VZdl3UytBFcuqZSkBRnFtgJl0q+CygpbHhkOH7IRgo7G3aSnV7V53cJeVKMxp9Zb6DS232cpn66UhbI4T1DCT3yh4KDfyxtgYAJA6Akdcx8h/CQz940rMCpT7DN3n8Ynhv/dG/vX1V8H/JAjidjNULufswfigcu+fjzQDAA5cuXIYEIQj5OAsLBfTekpCEIystabpCEIKwmyQhEQMkCCxqChAnHpip3fyxEIA684JrCo5Hy/NEwBPMAxV4E+iKieAADBgmoLirQrgVy8DHzK+3TQodrZvcB6+6Smf6ip0fTaX71fqMfMr7dX+63b3f8I6X/qKnRgrMDgswfsTQE3/vhSlRQr2htYZBII/rif8ARFufsljYunQ/c1Q93Ni0ZMppvqiVpraWUYakboZQO9JxyT5SyG3fAd406fsxFxvsTIZ1D3xf9hWt/OJ+NrPeHtF0h3w6C3Zt41tlq0uzKo7LTbc3S30y8/SpxhzjampV5SVBt1IK0glJBS4oEYMVaSpOfZ118m+j0WqXHVqdbtEkH6pW5+YakZSVaSVLm5h0hLTISOZUpZSAAM84+opsD2aUjYdsGtbQVplhd6tUGerF3zbQ4TPV+ZlS5NKJ8UoVhhI6BtlKfARaTtl9j37E9reu2m+4G0qprZeV2WrOmpUqRuOsS01T0zQQoNOuNIl0KUWlqS8jz8haE5JCQIzV3qP+Jl3jn/yVO+JP/wAnX6ecNJSSXVYL4+1WyazVyoAKM7ME46Z71UfRV9jf/wByr0w/wvur+eoj51dX/wCWqx/12Y/0qo+ip7G//uVemH+F91fz1EWMGyS/JXH9kiW3MV3sstRKhKIWt+kXla9SPCnJS15b3bivUEuEx86qnzRp9RkJ8qLK2H0TCznBHA4F8h6kgx9ZjentupO7zalr1ttrE1L01m7bdmKbLTjpwiRnRhyWeWrmUoS821xKHMIKo+U/qtpZqFojqPe+kuqlAqVo6iW5UH6VV6dNs8C2JhtfnDGOaCnDiV+9UhaSCrMQc03SmPs2X10bAvSmaj2JZGodFfam6RX6RJVyUcbOUrZmpduYQUnxHC8npmO2FSehUEkgkZ9GM59X+/gSNBHsvPZCd3bNNLbe26bh9Oa3rXo7RWxL2xU6RNIl6xQJbiKkyq0vZbmpZHEQjJS42khIJAEX1bp/ZTVqzVg1mg7PdCL6puo04wW5a4ryUwiVoZUn6+1ItKUuYfQccAcPBy58spMg4W3UHxuJWETt4tQ6RqR2qO6iZoc6xUKdSZumWyHW1ZSp2Tp8ulwZ8Cl1TyCPhJIjJ77FCteYm9w27q8whamKdZVLpa1cPJtUzUFOBJPpPkJP+KY1Wq3X63dlfrl0XNWJ2u3JU52Yn6hPTbhcenZhbilvPOZGS4pxWSQCOZPIR9DP2PBsdujaVs5qOoup1Fm7b1T1SnZSvvyMy1wP02itNKRT2HUHmlZDkxMFB85BfwecQDSFyJOLLPotyXZSt+bfalpZtJcccWoJS2kdVqJ6BIOSY+UX2hu4RvdRvc3Na+SkyZmhV+7Jv2oXk8PtZLYlZQpB6JLEu0rHpWfTGxTvr9kqUTVrQbXfb3oXoDqhpbqRWG561Tc1Vrkk8zISvfLl5pxlDCQ53rjSXUJOfNDhJ5gRqHBpCAkFPEgHGAfseXh/ixJzhZVQsI5W6H7E/wBFZmTtndxuIqMotLU5UKTZVLWtPDnuUqnJlKT4grekTnplpQ6gxt9HofGNGTs7u322xbB9pOmG2ymbUdbrqrFLTMz9drMpcNMaarFWmXO8mJhCFp40pyEpQlXNKQAekXtf1WBt7xj6TbcAP/qmpX9CMNNlAxm91ra9s3/dUN9H+HP/APTpKM8/sSv3+/P7Wzf/AOrxrI75Nw9E3bbvdwO5K3bcq1nUO86+KzL0yffbfmJFPkrDPduONgIUrLBVlPLCgPCMiHY09q/p32YJ3Ee73R2/9WlXr7RiVFCqcpKGQ8i8t4+88oSePj8tRjh6cCs9RE9YV7htZfSCPVPrj573snH+6VS//dxb35Ho3Y9iO7+29922axtzNp2TcendDrczUJdqk1WaZmZmXMtMrYUVOMgIIUWyoY6A8+caTnsnH+6VS/8A3cW9+R6ISC42VEYsbFfr+xflPI7Re61NOvMqOmlW85CyghIfYPJXMg5I6CPoK+XVDxn58H5JlePyR8vLsmt/Fp9nLuZq+vd56bXdqjSZq1Z63hTqLPS8q+hb7jSg6VvgpKQGiMdckHwjZCPssHb5k/8AxNdwH4TUn+hEmuAFkljceFtlKnagQR7YVDP/AFlcUFuOukF1190gk5ccKiPkBxzGefPpGp5/VYO3z95tuA/Calf0Iuv2Q+yEtG97u5vTXbJa+2nV/T+uXKuaQxV6pXafMS0oWWFvHjbaSFqyGyBjxMZ1BRMTlsJenmBgEnPgPSY1w/ZO2s9Ksjs+7Z0nM8yK7fl90yWYlwr6o5LU8LnnnEge+SlbUshR6fVU8zmLoO1A7ZOxOzKvfS2wbm0IvvVutXVb05cMk/TK5KyEvJhmZ8mDb4dSpaiVKKso5YGOvONFjtE+0P1p7R3W0arapS8ha9t02TNNtu2Ka8pUpb9P4wpfnqwXX3FYW4+QCtWEgJSkCDhsrIYze6tS0NsuZ1O1o0Z05lmlvTdx3bRqE02hOS6qZnWmhj1cX3AY+vkpAbJbTgJT5ox8nKPnB+x89rdU3D9otpxes5R356wdNGnL2rUwUYbVNAKZkGT085cw4FpA55ZJ6DMfR6yTzKw4fFQ+y+WIsBuk5Wtp7KR/uf2l3/elIfzCejRn2+/2fdDP8M6J/PmY3mPZSRx2ful3/elIfzCejRn2+/2fdC/8M6J/PmYPaSVmIXavryPIy+9nI89X5TGof7LHAGneyoD/AKbuH+bS0bej/wBed+3V+UxqG+yyR/8AB3sp/wC27h/m0vEyPZsqYzZ1itarsqQT2keyEDqdSaP/AKWPqfKQsKOMg56jqPVHyU9oGuVJ2zbpNANwVdt+q3XRrOuiSuCZpsk8hl+ebZXxFptxwFCVHwKuUbeB9lg7eyon6TjX/meouak/P7yIhwXIlaXDZbRV/wBiWdqhY946bahUiTrFi12mzNJrMnNI4mn5J5socQQo4xhSlcxgKwR0j5BFZlJSnVir0+nvoek5abel2Hcea6yh5aEnl4kA8/TG0Pvo9ky37r/pHdWju2HRSp6Bs12ReptVuWuVpqfqTUq6godakW2AlplTiVKQX1ErSlagkDII1dqVSqjV6tTKPRKbOVarzT7MpKSku2VvTTzi0oQyhCckrWpSUJAySpQwDkxW3lRa0hu6+hT7GnrNWqfZi0Gn1F156Tpt9XHKSBWSeFkvIcUlOfsQta+XhGKn2WT/AGU9jH+C11/z6nRsp9lntNqmyvYnoJoHcrSJe/JSnuVm50JIV3dYnXDMTCMjOSgrS2eZHEhWCRgxrW+yyhw6qbGB1/4rXX/PqdFr+FmNwusRPYSKWntZNnhbWttRqNYAIUcpJos/5ySMYPTPXpH01BPTquYqNRwf/XOf0o+ZX2EQz2suzof/AHTqv+pJ+PpkJGEpHyCIM5WZDZcszk4oEKqVR4cc/qyzy8fsh4Zj4/urPnat6ouKKu890tWJJOSSZ13kTyzgAenr1j6/B96v7U/kj5A+rH9lrVP/AAmqv88dg/lZjNwt872MN/c5bn/7zKz/ADeUjOHuP/td9fv8CK7/AKvfjB57GG/uctz/APeZWf5vKRnD3H/2u+v3+BFd/wBXvxNnCi/lfIqlvrMt9on8gj6YHYKEDsntqxPIeT1r/W0xHzPpc4Ylz/AT+QRtW9nb7IU0a2TbONINst17aNYb7rtstzzb9Vpldp8vLznfzrswChp1JWnAdSk5PUE+IxVGbHdJGkgWW8eQFNrUpCFNYOQsDhI+UHGR8njGhT7KQ08se1N7ejt625JydOu+6tP0zlyJRgrnHpaeelmH3DgEud0gIKiMqCE56CL/AC6PZX2kiaLPrsnZhqvM3OWlCVVV7skG5RDnh3qmGy6E/KgcQ8I1Qd4u7zWHe/r1de4TW2oSL91VINSktIyDakSNDkGgQxJSbZyoNIBIGfOWolSslRxYXA7BVwxkcrI57HerNUpXar6HS1NW4GahRLip06gZwuVXIlSwQOvNtGPQecZK/ZYBWrUfZSpxfGs25XiT4H+vmenyYx+Xxjr3sXfZ7dFd1h1N3s3HSZun2PQKVM2bbEy6ngFSqs1weWKZzyWlhhISpQ5BToGc5A7D7LAx9EbZRgAD3OV7GDyI8vZHL5OXL5MRWWlWN+WsQPYY/wB1Y2df9tTX8yfj6Zrf1tv7UR8zLsMf7qxs6/7amv5k/H0zW/rbf2oiTOVXUjcLQQ9lE/3QXT//ALtab/OH416rS1BvGwmLxYtCvzlATX6K/b9WLBwZynOqQp2XUeobX3aePh5lII8Y2FfZRAz2glgf92tN/nD8a3aQSFnKwEp4jgeA8cjmD6COecDxg/lXRfJur5Ozq2TXfv8AN1WnugNumfp9tPr9t7rrDaSVUShMlJmHzjl3pCktNg8lOPIGOSsfUlsSw7Q0tsi0NNdP6DJ2vY1v0+Wo1Ip0unDclKMN8DbY9OAnmfFRUfGMN3YUdnaNkG1KUvLUSgNSO4rUREvXLjS62A9RZEcSpOk56pLaXFvOePfvrz7wRm+PgMqVggZPVXI8z4Z9UTZwuNL8pfKq7TX+6Kb4f+9CvfzgxtBexP0lWiu93H7ebd/1XMRq+9pr/dFN8P8A3oV7+cGNob2J5/YV3vf4c29/qt+Km8rlycBbZJSRzIiWOREpSCOWBF64+sLiufW3/tf9io+Z326H91Z3hf8Abkp/MWI+mM8OFt7qfN/2Kj5nPbn8+1Y3hH/7uSn8xYiD+FfTuBKy9+xQP7I29P8AweoP89cjdNj5tvY7dqJYnZk3PrncF9aQX5qzL3fTqfIsN0OpSsoqSMu8twqcL4IUFcQA4emD6eWdr+qutvX7zfcB+E9K/oRFrgFXLGSVl+7aH+5V76f8BJj+cMR8wio/W5/7RX+yNsjfV7Iv0W3c7QdwG2i2tr2stl1y9LfcostVqjX6c/LSC1OIX3jjbaQtSR3fRPPnGpzNo75EwMhAWCMnwzj80YcbqcTSBuvrD7Fv7STZz/3VWl/qeVj1jXD+wjrV/gdX/wDVkxGsBsX9kUaLi39oO0MbX9Z13G3IWvpya2K9ThJmYQwxJeVd1wd53RUjj4M8XCcdY2gtc0FvRTWxB5kWfcA//JkzFjeFRK03uvkPI98n1x9J32PxNzbXZS7b0tTs8yC7W/ePLSOIVF3PQ9MchyGI+bCk4IPoMbSPZv8AsgXRzY3s80t2z3Ztr1f1ArtvuT63qpS65T5aXmfKJpbw4G3klacBYSc+IJ6GKhyrHtJAst6v2wqP/SlR/lS4gZ+fVyXUaitBBBHlKjn5CFDBB8eh9Eanf9Vdbev3m+4D8J6V/QgPZXW3okj6TfcB0J/9J6T/AEItDgVV4bltcBKTzIAV0Jx1/GY15/ZNKD+proKcEfRItsf+J6MjfZy7/rN7RzQ2va42RpteGl1Kp9xTFuuU+tT0vNPuOttNuF1K2AEhBDoGDzyDGOj2TN/c1W/+8m3P856MP4WY272WgNaB/wCOVmkHH/DdPx/Kmo+wxOzk+idn0pn59CBNPAAPLAA41dPOj481n/8ApjZn/bVO/nTUfYSqJxUKknB/Xb3+kVGI1yJnCwUrs/PFpzNSqRAGeTy8/cPFyPyx80/t61KX2r27JSlrcInqWMqOT/yZKnr6Pkj6Ujn1p37Ux81nt6P7q7u0/wCv0r/VUrGHNN1CNwvdZRPYpH9mreL/AIJ0b+fLjdmX79XrMaTPsUj+zVvF/wAE6N/PlxuzL9+r1mLAqZjdxKgnqPXGhl7KZ/t7NDf+6SR/1zVI3zU9R640MvZTP9vZob/3SSP+uapGHDZQp+V4P7G7/uo1lf4D3P8A6FiPojK6x87n2N2P/wBaLZR/+8e5/wDQsx9EZXWIxNIG6tm5UsaiXssH/wBB9kHj/wAPXL/M5SNu2NRL2WD/AOhGx/8A7eub+ZykZfwkHK1lOzj00snWHfzs80n1Lt2Ru/Tq49QaXR61SpkkNVCTWpfE04Rz4DgHlzyI+gK12KnZaFttZ2Y6UcRAJ/XR/wDro/LGht2TAz2nmwYf/wAU6P8Alcj6ibaMMtnP2IjEatlNlj60/wCyj7NzTCsy1x2bss0Hk66y53jE3N0cTz0uf4BfUofj/Mb/ACRkZOmSclTqdKSlOp0uyliXlpdpLTMs2OiG0JAShI+CkBI8BHKhFi47hfhIQhBQISEIQRIQhBEiCkpUPliMIIuPCK5SMHkBFJQ4TjOYIpYQhBEhCEESEIQRI5ch+vWfUr8kcSOXIfr1n1K/JBFw3erv20UIru9XftooQRIQhBEioEAgHnEUpBAJET9IIkIQgiQhCCJCEIIkIQgiRFIyQImQAc5EVAkA5AgigEgHIzE0IQRIQhBF+ZW6JSLmo1Wt24ZBiqW9PSzsnPy7qeJt+XcSW3EKHiFJWocvAmNIPeJtzujZ9uNuCwpd2oNUliZbrlqVRslDrsgp0rl1oXyw8ypAaP8A6xnJwSI3jiEnHElKsdMjOD6fXGMntStpidyOgM3c9sUxM7qvZgerVJQkDvalLY4pqTHiStKe8SPFxCMe+Me2dD89fajE/i87vvE+zvQj5Lvr39F5D1iyaMUw74xCPv0G4PmDyPm5HqvZthO6iR3bbfbZvh+ZkzqBIYo90sNkAN1FCR9WCfsUPpw8B0HEUdRyvRBB5g8vCNMbs192Ctre4ekm56g6jSu5w1QLlQ6riEuOPglp3B8W1qyr/wBWp3xAjc1Q826hLrLiJlpXMOJVxJVnxChyIPXPjHXdZsi/aLFnMgFqab2mHtud7ejbj6Quy6T5yONYW18p+/xbPHew2uVUhCJkJKzgR5IvT9Nt1Kc+GI5tPQDNSRJ5+UN/5wiiEFHXxiqy93LzDmM8DiHME8IJB6cWDj09D08ILLnAhfJu3r/25e7r/vTu7/XM3H5e0L+2z2sf95lo/wCuJWNvXWb2L7aesWsGrGrr29+77deuu56tcyqejTuVfTImdnHZkshw1JJWEd9w8RAzjoIo6S+xdLT0q1V0t1TZ3vXdXnbZuOlXEJFWnUuymcVJzjUylouCoKKAvueAqAPDxZwcYPGMJJurDKLWW15P/r+of9Yd/wA8xxYqvu9+/MPlIQXHFOYz0yScfjilHIC46QhCMokIQgphhSEImSkqJAjIF0023KliR5xqWl3pyaealpNpKnHnVqCUtISOJSlE9EhPPPQch48uQlsg5UkqT6Iw1dsRu1GjmjLWhVmVUM6jXww41OONOYXS6Gk/VlZHNK3lHuUjxSHlDmAY2HKuW5sXro8Op9zIbG3LR3PzcrpczZjiwmjfXym3h7j1PYLBh2iO693dluIrNwUWbcmdNqB3tDtZhOVJXLJVlczw+K33AHT4hIZTzwI2QezZ2ryG0fbVL1i+hJUTUa4mE3FdczNHhFOZDalMyy1dAhlsrWT8JThPhjBt2SO0c6/a6jVK8aamY0tsZxqeIfTxN1GqDBlZZII5pRw98oeHA2D7+Mm3bN7uBpnpdKbbLNqbzV8XhLqer6mFfVKfRgsZbPgFzDiVII+C279irn9TdR/+l1NJkTBxpay2sjsBzc9+S7cfKIC+aMhhtLBU50xQ3c++gHzPAH0W91/RYNt+m5+o7vdxVw3nSvbCYsqUPtJakgEfVBIJXhKgjxdfWVOnx+qNpPNAjaH7OTac1tR29UijV2QZRqlcPd1u6Xgjmh9aAWpTJ54ZQeHHipS1H30YLOx82j/Rq1nmta7zpYe03sl5DjKXmipqoVo5U02M8loaBTMK6gqU0DnmI2z+XNQJUk8wVe+V15k/djVOvOZYKOKHKuFnTDEG67d7cD3+f7VsnRTL01VLJmTEReWUkj597j032Qkkgk+GPxk/7YhCEfMIFuF9FLFx21ylfqVG+RfFhQspPCQB5o9spLlz+Uk/d9UfMYcADi8cjk84+nN2139ym3yf4FJ/1nJR8xpz6459sYoBXJg4Wzj7FaUpe9zcQok/2JX/AJetcphxk5OOnL5I3vI0QvYrH9uzuH/7pHv9d0uN72LmvB4UJuUjCx7IQOOyk1+OOftxbJ8eeKo2cH7sZp4wr+yEv7lHr/8A9r23/rNuMP4SNtivm7kcySSpWep6mNuH2Jxk6nb5E54UC2rVKUgYCf68qHL58n7pjUfV1Prjbh9ibf2UN8f+DNq/zyoRiNcuX5K3UUg8QJBir458YQixdcrcd2O3S2t0+g976PXCmWl5qdaD9In1pGaXUkc2H0/42Eq8O7LgPWNMTR7UjUzZXuXo13qpk5Sr5tOsuSFZpawWvKmkrLU1KqOfOStJPCeXPu1+iN8nPPoCcEA46Z64+YfMPRGt122u0hUhUaNu2salJ8mmlM0m8Wmk4AfHKWnDjwUEBhwnlkME+MfRvQLOMbZpcv4gR4FQLC/DXWsP7Q2968A635UfJFHjVELTQG5t3bzc/wBUjZZpNRrL0q307WJ6hS08zUrCvKhsz1IqSUgmnOkd5LTAH2DjL4wpPhwuJOQSI0dtSdPbq0mv+8NM74pyqVdtDn3qbPsK5AOoVjiTnqhQIUk/ZA8vlzw9iju48gqdW2h3rVCuSnDMVqzVzCscL2AqZkkk8gFISX0J9KHgOuDcV2qfZ03luHq1F150HokjWNSpeVRIV2ihaWV11hKcMusqUQkzLQ4RwHHG2GiCFJzG59PsWfk3MM+XsQdpppbOaTwLfJdc2tqGx9y1TO+HMzXgcOO0bb1MWzgOSO4sL3sd/O61XoReOrs9d76VuI+lg1ZJSopJ8kZIyPl73pAdnrvePXbBqwP/AKUZ/Sx9P/wtwv8AKY/7bf2r52/gziP8w/8AsO/YrOIReR+p673f3sGrH8lZ/SxA9ntvd/ewar/yVn9LAZtwv8pj/tt/asDLOI/k7/7Dv2KziEXj/qeu9397Bqv/ACVn9LD9T23u/vYNV/5Kz+lh/C3C/wApj/tt/as/wYxL8nk/sO/YrOI7zpnp3dWrmoFn6ZWPIOVO7a3PtU+QZSCR3rignjVj7BAUpaj0CEqPhFx6Oz03vKWlI2v6tHJ6JlGSTy8PqsZ2+ys7Oi7tvFTrGu2vlEk6PqbMSipCh0dTyHXaBKuJ+qvPrGUiZWkpRwo5pTxD7M507PHVbDcIw6SrgnY+Zo9loIdcnYXt281tGTumeI4pWtp5YXtiuC4kEceV1lO25aGWttw0XsPRu0mgKbSJVImJgpw5UJtf1R+YWrrlx0lfpCQhPQYj2/0erHSHM4JGCQM8vx58c9fxeEI/NqsqZJ5nVEzi57iSfed1+hdJRspoW00TdLWgD6EhEeBXyxEIORnOI4ytDwpYHPhiK3An0READoIJrCpoTkZJibgHpMTwgouddQ4R6BDA9AiMIKCQhCCJCEIIoKBKSACo46DPP5gfyH1Ro49qv2MPaObne0N3Q696LaG25delly1iSm6PUH72osgubQ1SpKWcPcTEyh1ADrDqfPSkkAHxjePwDkEAjxB8YiCQSpJKVEYJ9I9B+T5ILMR08rWQ9j6dnDvB2F3nukqm6XTKk6fSNz0mhS1EXK3JTqp5W5LPTZe4hKPOFsDvkYKhg8+cbN0AABgch44+y9fp6mEFKR1zdI/FuWRmanbdw0yRbL8/MyMzLMN9O8dWw4EjPgM8PP5Y/aiJJPXmMYPyjGMH5IKIXzdqj7Hp7Wt+pVKab242cWHJl51Kvoj2+MpLiiDgzYxyI5HEblnYs7XtcNnuwex9DNwtpSNlamSVxV2ozEhL1WVqKES8zMpW0vv5VbjfMA8uKMrnqyB8hiGBnOAOZPzwVj5ARZTJJSsLSSCAQCORGRGIvtMex328do9TWLqqsy9pHuGkJVErS71pcql1cwyj63LVGVJSJxlJyUniS42PeqISExlzhgHrzHozygqoyWr5zWtHscztNdLaxPS9naf2HrtbiVqQ1VLWuSWQ48jOQtcpOqYfCj4p4VEHxV1jzSxuwD7Vi9qqxTV7ZU2NLqVh2cuG46bIsS49JT3xccHyIQpf8GPpYHmeIlRV6c8z92JA2gckoSkegDkPVFZYVYZTday3ZuexytMNtdz27rTu7uq29wOq1NcbmqVbchLrNuUSaQQUPud7h2fcRgcPElDaSMlCo2bkjvJhBUSorcTxZ5g5Vnp0z/5+kxLz4SniUQTk5OeI/LE7X1+W/vqfyxMoZCSF8ey/1OL1Fv8ACEhS13DVcJGeZ8tf5ADn4eAOIv8A9tHZCdoBvE0npOuW3rRi3ry0znpuakZWfmrzo9OcW7LrCHU9xMTCHBhRxkpGYx+6gJJv7UBBBKTcFTCh8IeXP8j8kfQ/9jjE/qVulhyR/wAa7mwPADytHIDwHyRXoKvfJtstT/8AqeLtb/HbbZZP/ePb3/vcP6nh7W797bZf/wDMi3v/AHuPpK5PpMMn0mGgrj+IV82WZ9j09rXLsPTMztys1Eu0hTiyNRrfPClIJJwJvJ5A8owwTstN0ycm6fOtpbm5Z9yWeRkEIcQVJWlKgcLwpJHEkkR9ietEmi1oEkjyKY/0So+PneoV7sLvGD/yxUM/L/XDnWGgq6OTbdfRo9jwYPZRaBnhSVCq3H4HmPbSY5ZAPjjryEYre3K7JnfnvT3tM6y7btIbbvrTkWXR6P5fMXjSqapU0x3odT3M0+2vA4hzwQfTGVD2PCB+pSaAkpBUKrcRBI5j/hV+M25ySVEkrPVXifRmJtFlAv8Aauvm0n2PB2t+Sfpb7MB+TUe3s/zuJv6nh7W/x222YT/3kW9/73H0lcn0mGT6TESwqJkN182r+p4e1u/e22X/APzIt7/3uMkHZJ9jR2im1Xf/AKCa765aIWvaemFCeqC6nPy970aecYDkm62jDEvMrdXla0jzUqIz0jd1yfSYZPLmSPQeh+QjxEAwqJeVqwdv92ZW9PffrbtvvPa9pTR9QLbt6y6lRqrMTd0UykKYm3KiHkIDc4+hSxwAniQFJ8Mg8oxA6L+xl+0RvuvU+V1amtF9BrZLqFTM7PXCzWZhtAznuJWSUtLq/O5BbjYyB1EfQaCQMY5cgPWPAeqJhlKCgE8BGCM9R6IsU2SkCysZ7P7s/tFOzq0PY0e0hbqFYq028ioXLc1RSPbC5agE8PfPcsIbSnKUMjzUJKsZK1KN8uABhOEjw+SI+j0dIdMGCqJJKwn9vDs53D74NoVhaU7ZrIkb8vqTvuTrkxKTVZk6Y2iTRKTSFOB+acbbV5zqcJSomNV/SDsAu1atLVzSm6q/t4tCToVMual1GdeTqHQHSzLszTbjighM2VKIShXmpBJ8AY+igAEkkDBOM/Lj/wCzEwWoHKSUmCmH2FlO8SXXFYIBUo4IwRk5AwfkPXofCNdb2QXsC3V777K2y0za7p3StQJ22qpWJmspmrhkKUJVt9llDZCpx1pLmShQwk5GI2IwACogYJOTEfHOBnwPiPV6/H0wVbb3uV820+x4e1wQtQTtvtAc8HOo9vjP3DN/j8esS/1PD2t/htssxR/7x7eyf/xuPpKDzQAkcKR0A6CI5PiSYrLCrTIV86ayPY23am3VVGpK59P9ItMaeSErnavfElMNtA9fMkDMuenkEk58I2Y+zF7BPQ/YhctJ1r1UuWX3BbjpPDlMnlyXk1ItNwp4VGQlFKUtcxwlSRNPELHEooQ2TGfQpSQRwpCeuAMfkiPLlgAAdAOggGFYMhKiST6M+PLqfT+QfcjWK9kG9m9vE3435tXuDa5plR9QKTa9Br8jXHJm5KdSzKPTM1JuMpAnHmgviTLvc0k4IGRGzpEQSChQJBSeJPyHGIk4XUWustHfso+xh7Rfa52g23DXrW/RO2bS0tt2dn36vUGL2o88uVQ7TJqXQUsS8wp1zLkw2nCEnHMxvC8HCOFQAUOR5eMRCQOEDkAQceCiPSPGAASAkDAAwPkjDW2WXOJ5UpQnB98eRGB1P+/zenlHznNQfY/fau1+/wDUG4KPt2tOdpc3W6hPS7v0Q7fT3jDkw44hZSZsFHmrTyXg55R9GUgKBSoApIwRE2TxBSsKIwRkdCOkHNujXkcLDD2GO0HcDsn2X1nSDclZkhYuoExe9TrbcnL1eUqSFSjrUultffSrjjeT3Ssp4iRGUnWm261eGjWrtp2/Konq9VLXq1OkmS4lAefek3Wm0laiEoBW4kcSiBjxj1Q8ypRyVkkqUeZUfST4mJVoSsAKAMSaLBTEnmvmzM+x5e1tSy0k7b7RJCQkkai28QcDH7MiqPY8va2JPEnbhaIPp+iHb3/vkfSULJUeLJMUu7V6D88V6CrRMOF83aW9jwdrM/MIbc28WVKpUfOcVqJQSEcupCJpSj6gD9zrGTDaJ7Fw1KnLipF1b1tXrXtyzpd1Ey5a9kvOTU/UwnCu6eqDqG2pVJIwVNh0jwWDG6yCR4k+vnAEjmMBWQc4Gc+uMhhU9YXn+lelmneiOnlpaS6UWjSLE04oEminUmkU5HdMSjCUjzU+KskqKnCSpwkqUSck65/sgXs4t4O+y9dsla2w6Z0i/wCm23R6tJ1pyZuSmUnyZ16abcbSkTj7XHlKD73OI2b/AE+A9HgPuREEpUlaSUrAxkciRnOD8h9ETcLqk3vcLR47KrsXu0c2yb/Nt2uetmh1v2pplb1Sem6tPM3rRp12XbXLOtjhlmJlbqzxLT71J5RvBoBS2kcKlKCegzknHTpn8UTFKVApKEFJGMY5YznETZ55wD8hHKItbZRcCeVqM9u12Ve+fe3u8tLVjbVpNb992LKWRJUWYnJi7KXTCmebfeUtsMzb7ThGFJwceMW6dlj7H63PWZu5szVXfLpZa1q6R2epNfkKW3ctOrHulrDS0mVl3G5V1zhYQs98vjHCruQnOVCN3IKUOhIOAM+PIYESkJI4VIQpHwSOXzfj9fODm3WNRAsnGVkqKy7nzgs8uLOeePx8+eSc9BDAyniPIqSMDqSSR9zkepiJUpXUk8yYZwFAYGeR+WJNFgqh6rQW3xdhn2nGtG8ndJq7pzoJbNcsG5r6qtao845fVEllTUo87xNrLL0ylxskfYrSFDxEZ2fY/GwvdNsQ0w3RW7uisCk2BWbmuqj1KjMytekaoJqXYkHmnVFcm66lGFrSMKI6xsHYTgAJAA6AcsRMCRkDoevyxAMKse8nZQhCEWKClUjjStIKOYwQrljPIHPQdT68Ro+9qr2L/aNbnd/u4zXXRbQ63Lp0wuGpy01SJ969aPJLmWkyjSCosTEw26jzkKGFJHyE9Y3hc8sdRkHHpx0/PEOpKjzUSSSTzJ9JiLhdTjfY3XzcP6nk7WvJP0t9pgn0aiW9/wC+RL/U8/a1fvbrQ/8A5iW//wC+R9JHl6PxmJO7T6D85iGgq8T+a+bkPY9Pa1g5G260Af8AvEt//wB8i2Xdb2V2+jZRp5TdU9ymktCsOxJyqNUWXnZa6aZUyqccSpSEFqUfcWkEIV5ygAPT4R9SZSEgEjPzxra+yg0g7A9OvNBV9E2mYPiMy0wD84JENBUhKCtLnY/z3o7Rz54B1Ht0gKOcDy5v/wA+cfVT1WotRuTTPVS2qKwibrFQt6tSEo1xJQHH3pN5ptBUSEoypwecsgR8qvY4D9OhtHGDgakW6B8g8ub5eqPrIO48oeUQCoOqIJ8POMWNFgoSG42XzdD7Hn7WsEgbcbSIz+6Jb/8A73D+p6e1s5//ABb7Q59f/hDt/wD97j6Q/CB0yB64YHy/PFegqnxCvm7/ANTz9rV+9utD/wDmJb//AL5Aex6O1pCgDtutHmD01DoHPlnwm/kA+7H0iMD5fnhgfLnIOfGMtYQVlshB3WFnsJ9nm4TZLtDvTSjcpZdMsS/Jy+Z2tMSUrW5OqIVKLl2EJWXpRxxAPE2ocJIPLOMEGOxduFtK173obJWtGtuNnyF76i+7ai1jyGZq0rTkmUYU4XVh6aW23kBYwOLrGYQAJASkBKQMAAYA9UClJBBAIJB6eIiThdY173C+cfbfsfXtY5C5LZqU3t0tNuSl6nJzLyxqHb6uFtD6FqOBOHOEpJwM58Mx9HidU2/OTrqOba33HEn0grJH5YoHmSeeYRhrbLDnE8qi4j6m4E81EEAcufLpGkt2s3Y1donuj7QLcHrnojonbl2aY16akHaZPv3pRpFx8NSLDKyqXmJlDqPPaXjiSMxu3+vmPEHooegjxHyRKUkpSlKQEgAevAxk+k4HWJrLXWWr52AnZs7ydiepu5K49z2mNHsCk3DbtNkaQ5K3JTqsqamGppbi0FEm86tA4SPOIxGz+ogrWU9MnHMH8kFp+xUOXXHpiXmevOCyW33URyIwMxqbdvR2W+93fBuu0q1P2zaUUS/bHpunknQJybmrqpdLU3PJqU+8psNTb7ThHBMsnISR5x58jG2R+OA6k8iSc/7/ADn5zBYjZp3K04exX7I3f7s632W1rfuD0YoVnaaytrV2mvz0td9JqK0zD7TYaT3MrMOOYJQrzuHhGOZGRG48SSVA8KsEjiHIH7n3YHB6pHUGIY5gnmQMZ8cQWZHAnZRjXa9kB7Ad1e+61drlM2v6e0m/Z+2atW5utInLgkKUJZmYlmENFBnHWu9JUy4CEcWOUbEsMcuEEhPPIB656/kx6oi4XUGuI4Wh/wBnx2I3aX6Cb59pWteqmhFrW9pxad+U2u1+eZvqiThk5Joq43UssTS3V44gOEIzn5I3vW0lLaEqHMJAMTq85XFgDmSABgDPXA8OmIQa2yy5xPKkUnlyAiiM5IIxHKBI6RKUg8yIkstdZUIRMsAHlEsFktvukIQgq0hCEESEIQRIlKQTk5iaEEVJSQBkZiSK5APWKawBjAgikhCEESEIQRI5ch+vWfUr8kcSOXIfr1n1K/JBFw3erv20UIru9XftooQRIqIAIOQDEoByORitBEhCEESEIQRIQhBEhCEESETAHI5GK0EUEgYHKIwhBEhCEESEIQRIAkHzVBK8E8hnAxjiV8gOPnhCFztY2IN0sNwRcEWK09u1V2lJ256+Tl4WnSRJ6SXs49U6WlKQWqfP54pqTx0wOIuoT07tz+CIzOdkdu2+jnogrSS76oZrU+x2mpVRedCnKpSPeyzxzzUW+TLh6gBn4YxeVvH210XdZoFeelM8GJa4Ft+XW/OqSMyNUaSVMrB8EKOWlj7JLij9iI0+tvOsV/7MtxtFvlynz0pXbennabclHVlKpqV7wtTcsseKspPCfFSUq+xEfYOBTMzplKTDZ96ylsW+e4sD7iNj5HdfK2LRvyjmduIR7UtTs7sCRyPQjt5+i3qkjzgDzisOXTlHV7LvG29QbRtm+bPqTNbtasSTFSp80hQPeMOJylRx1ODg+gpPojtEfIM0T43ujeLOBtb3c/QvqmKdssbZGG7XC6iST1JMQ+TwhCIIoklRKick8yfTEuBknAzEYQRIQhBEhCEFMMukIRUDYBB5fNBA9Sp98IrDkeWAYQyU5WAnIBwSccJ6A/cjDvRZuHeyRyum6iagWzpZYt2ajXpUhS7UotPeqE8+VAYbQnPCn0rUcJQB75akp+yEaNusmp+pm9PcnV7uap83V7zu6rM06g0ppfEZdor4JSUa8OFCOuMDPeL6xmD7a/duZ6fpm0eyai4ZOVDNYvJxlY857mZWSIHgkYeWPAls+EQ7E3aOJ6p1rdve9OSZGUW9RrQadR5q3yMTU6AeeEZ7lCh8NauuI+t+m2HwZVy/PmatbaV4+9jv7Xybf1iLnyaF8rdQa2bMuOQ5fpT95jPtkcbfK+gGw9fcst2kljaZ9nhs/bk6xOy0rQrXpb1XuKptABVWqCgFOrbJ98pbiiw2PBJb9Eahd93ZqlvV3Kz9aEn7b6j3rXWZSm04BSm5RKsNy8ugDmlpprHL7FCHFmMsXbWbtjc110zaZZdS46HRHWqldq218QdqPDxMSZ4eSgwkl1fodWkfYR6T2J+0gS8vV93N600iYfVMUaz0PI963kpmp5A9KsJZQsdUh4+Mdlk1zsuYFNm3Ff8ArdT8i/PtXLfmJ39wC4mb2jMOMw5XwwWpoLarcG1rn0NtvfdZpNsugdtbZNE7G0btXgelaVKgTs1w4VUZ9YCpiZWevEtwrwDnzAkdUGPeeuM88chCEfINbVyTzPnmOpziSSfM8/XdfU9HSxwwsihFmNAA9w2CQhCOKuSsW/bXf3KbfJ/gUn/WclHzGnPrjn2xj6c3bW/3KffH/gUn/WclHzGXPrjn2xjjrmQM2Wzh7FY/t2dw/wD3SPf67pcb3saIfsVYcW9rcOPD6Ej3+u6XG+EEgHIzEoeFTMd1IlPEM5xGFX2QqOHsotf8dfbe2/8AWTcZr4wo+yF/7lFr/wD9r21/rJuJv4RjrlfN2V1Prjbh9ibf2UN8f+DNq/zyoRqPK6n1xtw+xNv7KG+P/Bm1f55UIxGuXL8lbq0IQixdckdM1GsC1tVbDvDTW96S3XLQrlNmKbUZVST9UZWnmUH4wYyn+EEnqBHc4RbBKY5Gyt2LTce8cH5lTNCJGOjfuHCx9R5LQ21o0w1N2W7lqtaSajM0y9bUrTNQodZQoNiaaDoclJ1Cj5vnjhPoyHG1ZxG5ptK3G29uq0IsvWGipYZnZ1jyWsyKTn2sqTXmvsK9A4vPR6QoelMY/e2N2iHWPRpjXmzacp7USyGHFz4ZQCuo0U5U4nAGSphQS8kfB734UYoOyN3dDb/rsvTG7KkGdK76dZk3FPLHd0ur5CJaZyfepcBLDh/hN/Aj63zRStzrlQYtGNVZB8oDkkD2vmsLtHvXy/lmeTKWZnUEu1LNu09gDs369j8y29cDiKsDiPU+JiMQAXhJUTzzlJ6pIxkH5x88Rj5EAYSQO3oP2L6oFxYk88c/tSEIhkekRizfL9H7Fc247/p/aowiOCegMRCSTgggQs3y/R+xDKR/5n9qliKEkDhR5oGOQOIqJQEnIx80TxltgeFV4hvdUe6OSc8zzPPrFRKQAAQDE0IOcSbnlA9IQhGFBIQhBEhCEESEIQRIQhBEhCEESEIQRIQhBYbcmyQhCCt8NIQhBPDSEIQTw0hCEE8NImQeFaF5GUqChk46c/8Af8oiWEEDFiknew/7KSoTk9VKhsx0+m6hMPOTLzqq1WE96+tXeOL5TwTzU5nhJAJzgYMX66Bbd9FtrWmtO0d0AsGmaaaaSU3NTUrSZN+YdaadeWFOLCphxxzKlcyOIgR7NCCmRdIQhBQ8NUn2mn2H2HkIcZcQptaVEgKSQQQSOYyCYxWTXYddk/Up2ZqE7st0+em3n3Hn3VVitEqcWoqUeFM9jiKjkghI58oysQgpNbZeP6DaAaO7YtLqDo1oPYlL0300prsw/JUiTmJh5qXcecLjvCt9bi1ZWSeazgk8o9ghCCwWXSEIQWPDSEIQTw0hCEE8NIQhBPDSEIQTw0hCEFU64NkhCEFkJCEIIkIQgiQhCCJCEIIkIQgijk+kxCEIICocAVywBEFs4HX8cTQgrPEVAp4YhHIiRSAo5OPmgniKlCI8JHIAxDp1gpNddIRDI9IiMFhzbpCEILHhpCEIKtIQhBEhCEESEIQRQIyCIt53I7VNv27ixpHTjcfphRtWLIlKi3V5emz01My7bc42khDnFLutL5BSuWSME8ouHhBSa6yxfWX2MnZf6fXfad+Wfs/sei3XQ5+WqtMn2atV+8lpllfG28gLnFJBCsHC0kHEZOlcfErvVBbucrUBgKV4keGIqlIJycxTKSCcAkQUvEUsIjg+gxCCwGJCEIKCQhCCJCEIIkRyR0JEQhBEPPrziir3xitCCmHrjwiYg5PIxLBZ132SEIQWCyyQhCCgkIQgiQhCCKGAeoBikr3xitCCmHrjwiZQOTyMSwTRtdIQhBQSEIQRIQhBEgQD1AMIQRUlgA8hiJI5EUVA5PI9YIpYQhBEjlyH69Z9SvyRxI5ch+vWfUr8kEXDd6u/bRTCCQDyiq4MqcH8KAGABBEhCEESEIQRIQhBEhCEESJwgkA8oBGQDmKoGABBEhCEESEIQRIQhBEhCEESA5kCBz4YidCSeZ5c4IoFskEEA/J6Y1qO2n2lLtq56Puvsml8dJrTzdJutptHmsVIoCZebVjA4ZhA7tfgXG0k+/jZdPT5Y6Dqppnaus2nd3aXXxJpqFrVyRdp022UhRQlfRaAeXGlQS4k+CkJ8Mxu/TvOUmA4nDXMPsgkOHm09vd3HqtN6gZTjxvDZKIj2wAWHyd5+/t7lgg7FHdl38tWNpd51Nx1TKZitWW68oFS2z581JoJ998ckDnjvABiNh0cwFDmkjII6H/fr6o0Or+s/VTZduVnKB5a9S9SbKrrM5S5tGeGc4Vd5LTCfS080UBWD7xRSOpxum7ZtfbZ3N6JWJrLazjaJaqyo8tleLK6fPoATMS6x/BcCsHAylSSBHqPXrJ0cNQzHaEXgqObcNda9/c4fWvOeiWbJJad+C1ptPBxfkjgj3tP0he8QhCPnde8JCEIIkIQgptaCkTBJIyMQSnizzxFVI4RjOYIXW2QJTgZ6+qIwhC9t1EC5sh5AkAq5dAMkxbhuz3EUHa1oTe2r9aEvNTkk0mWpEk4R/wjVHSUyzGOqgV4WoD7BKjyEXIoB4k4SXDnkni4cn1+EaiHa67t07gNcTpdaVXMxpfYrkxJNONKw1UquQUzb4/goCQ02euCvBwvl6X0nyTJjmMNpbfe22c49tPl7zwvOOpudY8Gwx1R/wC0d7LR3DvxvcOVZPo9pvqVvS3KUa0hUpusXrd1ZdqdYq72XPJWlLLk3NuY+wQ2ScHkRwJHWNx3VKrUnZvtDvGt6X213tJsO0nDRZHGeTTaQhb6gOYKip5w9SSoxYh2Ou0j6EOjcxr5eVK8n1BvhpDsihxGHJCiDhWykZ5pU8eB4p5DhSyMc1CMxNUplOrVLqVEq8kxU6ROtOS85LPoCkTTSxhSFA8sKBUkjphRjdes+faerxqOig9qloyAWjh9ufoALR7vVaj0myHNRYTJW1JtU1AJJ8r8W95Icf8AktC3R6zapuU3GWRZd43kil1K8LkaaqtcqDoCu8fcU486FdONSlLCQerikA8hG91ZVnW5p5Z9t2HaFNl6LaVFprFMkZRAITLsN8KGxjw5IT15lWTGkpvd20VrZ/uNuOxJByoydrF1FctGpBZCkyCnCpopc+GwtHdnx4kp+EM7VvZ77rpbdnt4t66qpOMK1LoyxRrrlwAC3PIScPhPXheRwrSemOLxTG6/CCppMQwukxSidqoy0AAfgl1tLj/VHs+lvVah0NkZh+I1WF1w01ZcTfva52H6T71fJ4fLCEI+S3OJJB7bL6ljjsN0iYIJGeUSxWR70RhT0BYtO2tSf1KbfIfD3Fp/1nJR8xdz6459sY+nZ22B4eyk3yHr/wAS0/6zk4+Ym59cc+2McdXQvPZbOXsVP+3a3Ef90j/+vKXG+HGh57FT/t2txH/dI/8A68pcb4cSh4VU3KRhR9kL/wByi1//AO17a/1k3Ga6MKPshf8AuUWv/wD2vbX+sm4m/hRi5XzdldT6424fYm39lDfH/gzav88qEajyup9cbcPsTb+yhvj/AMGbV/nlQjEa5svyVurQhCLF1yQhCCtDAqUzKszbL0pMS0vNsONKbdadSFhxBSQQtJ5FJStSeHxEaOe/3Qe2dtW6nUjTeyatKzlrodbq1NZZd+q0hqZR3olHcc0raA4QepRwdCI3Et0ev9r7YdDb51iuruphNMlcU+QUoJNTqDmUy7KfE8SsA/BSFrPJODpXac2NqhvT3LSFvu1B+q6hXnXXZyq1RZJEtxKLkw+s/YtsoKlAdAENjxj6m+DdSz0zqrGKh2ijjGlwPDiBe4+a4+dfM3wgqyKo+L4TANVUTsR2v+q+/wAy25+zg1yurcJtH02vq95aaVdMr39Dm55zkKqqUV3Imkj+EOFKv4YX6Bi+n08o6JpXppamj2nNl6XWNIIp1qUSntyEo2EYPAnlxrPitZ4lknmSsk8yY9ACAOvOPnTMdZBUV08tO3SwvJA9F9BZfgmgoYWVBu8MAJ9VIEkjIxE4QPEnMTAAdIjHSLtdZQcgBCEIKJddIQhBYSEIQRIQhBEhCEESEIQRIQhBTa0FIQhBS0BIQhBNAUQCohIGSTgRLlPChQVkKAKTg+cCccuX4usTAEkAYyeQz0zGvb2wPaNbgtONWtHuzq2Gyi5neBqI3LOzFTDaHXbakZha0MJaDgLbb60szDqnl57hppxWCQkwWdAWwoW3AUpLawsjISQc4/Jj5ekQUhSFcCxwLxnB5HHqjVjoXsbi7r3ozd4bje0i3MXfrw+kTExUaS8JmUYnDzIbenHFPuJSvkpXmggZCUkYR0LRXcnva7HTedpTs43w6vVfcls81CmESVl39UXHnpilOOPIZQ4HnSp5tDbzrDUzKOuKShtxLqFAJxBSW2vz8QR6/wA3h6MHnkRNwq6cOVn3qfFXLPLw6c+cShHClIB4h4HHXn/5H/zOYwp9vnusqW2Hs974pNn1meo+qeodRl7Gt9Ui4tE40HiXZp9go84OIZZWhKh0UpKeqhBFmrJwopUlaVA4wUkEnAPIepQPo5xMBkgDGSccziNbX2Onr9qZM6b7j9kO4aoXCvXHSi63X1S9YnHJicYp82spdaK1klSGZxlYByT/AFwceaBGycEcx5xHyjwgipEKCSsoc4QniJ4DyT6enTkRmHpHjkj7ojSE9kB7nNZdr/au7ddS9Lb1uekzNt2XQLhZpLFSeak6k+ipT3G28yF8Ckutp7pRIOEqJ8I3LNDtXrL3CaN6X656dVJFTsi7aHKV6muA+clp5sK4FDqlSFcbZSeYU2QekEdsLr04nHgTEwSsgKCFkcvDpnpn1+HqPoMTLCG23HXFNtNJTxKccUEoQM4JUfADkT8hJ8I0Pqbv5vLeF7IY0KuOztQLtY0OlNS5a0bcpctUn2ZKepMkzNtF5cslQQtTzwmJg8QPNxJzjEFgLe+iIGfV4nwA9J+SK6cYHL5ziMSvbe7snNoXZ0a23lQatMUbUC5W27Ktl9hZS+xNznH3kw1jnxtSrM27y6FsjrgwUGuJKyxlKkhJWhbZIyAoYP8AvzHzxCNXz2OFr1qrQ2d0ewrcbO3O1q/ZFTlrqp0rW592am00+abbaeaS66SpbbbiJVwHOMTCzjGI2jOWAeEjI9PywUpDY2CoBK1cXChSgOpx0PgPWYhwr+LXGoj25lq3nrP2tfZz7aKNrFqdpHbF9W3K0WdnLdqbzK5Yu1ifSXwylaELcCUpAKvAD0R7wPY2D5Az2oG84nH/AKv9PBTttdbOy0qb+uIcTnplJ87njkOsQ64wFKBBKcDPEfQPl8ceiNOjWmido92A1yafa4S+528N6exupVpmj3JQrmceemaeVJUUoCHVuqlXVNtPLafl1pbUpHCtvJTnbRpWsunFZ0ZkNfmbkYb0lmbYTeAqTgHC3RzKibDyx1yhkL+XKSPkJYXo6QVqCUYcyM5TzHD8LPTh/hdPlgAVJK04UgAKJBAAB8STgAfL0+WNOqwazv8A/ZCOqupl1WfrveWzXs67dqqqXT5ehF5ufrzvCF8C0tKR5ZNqbU246XlBiXC0oCDnJ9lv/wBj97hNtNvTWqvZ89oTuKa1vpKTNy1Drs6mTl7kUjzhLoeYWUBbmDwomG3WlkcJThQILII7rav874Cs+jxHrETBCiOIDiGCTjnjkT+QRhr7GPtKLi3/AGjN62trVSJO191unc61Rrzl25USiamFqWhufRL5w24pbD7TrKcpQ62Sk8LiUixr2UBel3WdoBtBmbMu26LRmH9SZpt16lVF2UW62JJtfApTSk8Sck8jkQWFs8lCwopIAI65Pygf7YgBxcRQS4kAElKVEAcufTOBxDJ6DPPEfh0uak5O1abUJ+aYlJRqntPzD7riQ2hCWeJTi1rIAHmlXEcBIBJICcxqj7h9wuvHbh7vfpPdkd9XXpjsZ0+qDU3qFqbTHn5c1t9Kzgy7oKFLbPA8iWlwcvLJecHdpRwlglbafpBwFAkEZBKSOoOOh/8AI9DmI4wOJRCEYJKj0AGM/lEedaQ6R2ZoXpnZWkWn0tU5S0aBIN0+STPTjk3NOpSMl1+YcJW86oqKluE5KieQASB03dDrrb+17bvrVuGud+VapNoW3O1zhcB/riYaaV3DIH2XG6WxwjmQD6IKLXg8L3dSVtq4XG3G1ePEOnncPXp1IGOuTEB52ORBPgRGkJ2BO6/cDZm99FgblLjvict7cJakzdVq+3tQdeafqDE5NqYclgtRCUueTVJgAcI4Gkk9Uk7veMjLfFw4809IKagSACrPmjlnBxnOMf7/AHMxU7p0YJadwefvSRj05HLnGCHtqO0Y1k2oymiO1zaNThVN3Gq04JSiTPk6JlVDku/RLoeaaWCnyh59xaG+MFLfdOuYPCYtItb2PtuM1OpEreG67tUNz9S1gnUiYqbduzjk1Jybyua2kPzLwLpSriTxIQ2g8PJIgi2lQ24SAGnjzA5IUfH5BEhxkgKSrHiDkRpCdqN2Q9a2AbQLt3KWnv63bam1qQq1MpSKTV50Ssu4mafDZWXWHu8Ck8iMEA8wY2uez2qM/VtiGzqp1WenKnUpjTiiPTEzMOlx19xUuCpa1nJUonJyecEV4UFYTzUcDOM4zzzjH44eqLA+0u30Wv2eO1K8dwVYpsvcF1l1uh2rSHXeBFVqr6FKaQ4oEFDDSW35lZBBKGXOY5ZKJYFf8EKKQsJUWycJWBlKvUR/9mCklAysKQM4GQeZ9GegPiQeYGSeQJjUL0G7KTfF2odl0ndP2im9rWjTanXTKpq9u2NbQSg06nO+ey6qWcUmXk23EHiSyEF3g4FOLKlcKfxdf9pHaEdhxSZXddtL3W6h7lNrtHnZcXnZN3hw+SSK1oRxuy4UtkskrSjyiXDbjSloKkuAqEFjQFuG8Jzg5TzA5jHU4+56oiElXTH5vX6Itz2mblLB3ebdNK9x2mgmWLWuimIn0ykwR31NmU5bflHgP+cacbUjPiAk8sgDVy7VnS+8tznbt7btpMhrrqxo3aF32LR5Z+ct+ouIMmpKavMKcTLhaW1qUZZAJV4Y9EE0BbjQbX4pKD6FciPXEpSsDiLbgHjkYxyB/wBo+eNYZHsbVxaUrV2n289RIBye7yfX9X6x6roX2AS9FNZtLdXldoluwvn3M1uUrQo9RS2mUqhYXxdzMAPHiQvmFcvR6IJoC2JAMnHIes4iYNrUSEpJPzZ5Z5Zxn/yMQJ4lKIHDxE9PDMag/bE6d3huL7ZjZftap2tmqWjdq3nZ8tIzc7blQcbXLLL80ovBnjS2teGUJ84YxmCaAtvsMuKGUpWo44gAhWSPkGM/7IlLbiQCpCk5z8vL08ugjWFHsbNacOfqne8w8R4sAMgJ+UDveuB06fJFv3YmWZeehva4779s9X1n1O1dtqybcmqPJTlw1B11T62p9pIf7krUhtRCl8k8sEQVbhutvj5vnzEUJKyEpyVZKcAEkEDJzy5YHpiHvccySPGNYv2R1r9qnNUfa3sO26z12Oay3/WlXFNyVCmnGZ6bkZJJTLS6S2pKsOzHeKGD54k1p+xJgsLZ1KSkZUAjnjBIBB9GOueWfVEACTgcz6IxCdhrurnN1fZ26QVK4q1MVnUezS7YVyvvu8T8w7IhKZZ51R85wuSymcrVzWtDh8Iy9gcSm0cPHxKCQnOOMk4CfunA58ucERH1TBR5wKeLI9Gcf7+semKgadWstttPOrGchKCcY6nl6I1NNy27Der2r29zULYRsA1Sn9ANulivLlr81GkXVyz9Sdae8neWl9lSXQyt1K5diXYW2p/BWpxKDiO41X2NhVbZosxdmivaRbm6Hro0hMxLVio4Zp785jiSXHJZ1My02Tz4krKwnKiF4Igi2lQckAA9ceo4yAflI54/JFbulK4AGnxxpynzTzGAeXp98Oka5/ZH9oRuVqev2qvZk9oaVzG6qzGX36Hca1J726ZJkJceadcbQlL6ktKbmGphCQXWOMq5oIPdN1XYVq3O7g9WdfDv53QaWKumopn1W9Q0tJkKYA0hHdskuhXD5mccusFZGs+4l1q4Q2CtSsYA55GcZ9UUeBQCCeFIV0JUACOmfVkYjQS3B9nNe2ivahbYez+p2+Pc/cNtagSEtOzVzTVScanKYp3vwEsy6Hu7IHk/UnJ4vk55j7f9jku0Ku0Sto7TLeLUEyU7LToYe7sImCy4lxKHMP8AMHGFekGCy51itl0JUopSgKWo45AHP+/KIf79c+Gf9sYP/ZDlcuO0Oy31Qqlq3JXrcq7VxW4y3O06cclZgIL60qwtpQUniAGQDgxft2d9RqVX2H7ParVp+dq1UmdOaG/MTMy6XHX3FSySVLWclSj6TzgpNNwryoQhBY0BIQhBRc0AJCEIKtIQhBEhCEESEIQRI48ciIFIweQEFMOKoQicowCcxJBS0BIQhBRc0BIQhBQSEIQRIQhBEiBSnBx19URhBFRKSBk4iWK6hxDGcRSUnhxzzBTDr7FSwhCCOaAkIQgoJCEIIkIQgigeYIikUEDPKK0QIyCIKYceFQhFTu/linBZc0AJCEIKtIQhBEhCEESJVAkYETQgiolJTjOIlispPFjniKRGCRBFCOXIfr1n1K/JHEjlyH69Z9SvyQRcZwDvHR6FRLE7n1177YRJBEhCEESEIQRIQhBEidKQRk5iSK4AHSCIBgYiMIQRIQhBEhCEESEIQRIYJ6QjkBIAJA5wRU0JPPiA+aKmAOgxCEESGCeQwCeQycQhBos7V3WCLiywl9sttNb1Q0vkNxtm09Tl7WjLlisobb4nJ2hlR4l8vfKl1qK8de7Us+EYetiHaG3Xsndvyku2WnUyxq2GnzSPbbyIyM+2eEzDbnduDhUnKSOHCgEEEFJzuXTslIVCRnKdVJSWn6ZMMqYmJd9IW082pJSpK0q5EFKik+kEj5Iw13F2Hm1+r1ypVCiX1q7adMfdU81TWX5d9EmCc920txHGWhk8IPEQOpj6P6bdT8H+0z8BzM1z4gbttfYc2235Xgmf+nmKuxdmOYA4NkIs69rk2t32Vvf6vrL/AL1N38NU/wDuUQ/V9WP3qbmP8NU/+5R7X+oU7dP3WtZ//wAU/RxH9Qo25/uuazj7kp+jjvBiPS7+af8A5i6j7X9RTxI3/AvE/wBX1Y/epufhqP8A3KI/q+sv47U3fw1T/wC5R7X+oUbc/wB1zWf5pT9HEP1Cjbr0Gres+f8A6U/Rw+2PS7+af/mIMP6ijmRv+BeK/q+sv+9Ud/DVP/uUQ/V9Jf8Aeqvfhqn/ANyj2wdhLt3yM6t6z49Un+jif9Ql26/ut6z/ADSn6OH2x6XfzT/8xZFD1EH/ALRv+BeJJ7fZhOf/AIqjp/8Aq1T/AO5RN+r8MfvU3Pw1H/uUe1/qEu3X91vWf5pT9HD9Ql26/ut6z/NKfo4fbHpd/NP/AMxPiPUT+cb/AIF4p+r8MfvU3Pw1H/uUP1fhj96m5+Go/wDco9r/AFCXbr+63rP80p+jiB7CXbqQcata0E+gCUOfud3GW4j0uv8AyT/8xYNB1E/nG/4Favql26Vy3np1elo2ToMnTy56nT3ZCVra7pE17WFwcKnUteSo4lBJVwkqACiCQcYOP/s8Nqsxux3EUOh1qXm5jTaicNauuY4Se9l0LHBL55krmHQUgHnwJcV0EZcLy7HTZXp01JTGoG6G4rElZokS669V6XJImiBzCO+4eJI8eEkiL5Nq9K2G7P7GqFkaW7htHH3p+a8uqdWqd8Ux2fqL3AEJU4sOICUJTyQlIAAUo9SSexqc84BhmEzQ5Tgk8SXbVpcLfO4G+1+O66uDJuM4hisUuZZ2FsW+nU0/oIWQ1hhiWZalZVliWlWUpZbaa5IbSkABKR4JAAA+QfJFWPCTui2zZ57jdAwcAcrwpvTw/wCegd0e2YHluN0F9Xuwpv6aPlk4JXuOt8J5vw79i+kWYnRNYGRStsBYbt/WVaj2oG0o7oNvc3ULZp6JnVq0Q9WbfKfrk40E/wBcyQPj3qEAp8A42nxjXI7OLdY5tS3FUarVqcfa0tr4aodzslJAalisBuaKfBcu4QTnnwlxPoxuX2hfVlagU5ys2BedpXxSkOFlUzRqmzOMpX8EuMqWgK6HhJyTggZjUy7WnaN9L3ryvUi0qYljSm9nn6gx3Y+o02p5JmZYge9SsqS8keIcIGOCPorofj7aunnyjixuJQS0WN9+QLjnu23cLwjrFgDqWohzThN/vdg43B223Nu3Y381t7sKRMIaeZeZmGHG0vNuNqyl1sgFK0nxCuIEfIM/ZDFfgHpMYc+x43bDWnRh3Q68KmuY1HsdltqVW+rL1SohPCytRPvnWVZZcx/6o9IzHx4BmrLM+D18mH1HymG1/Mdj84XuOWsxw4rRR11OdnDceR7j5jx6KASE5xmIwhGurvdRWLXtsv7lHvl/wLT/AKzko+Yo59cc+2MfTr7bL+5R75f8C0/6zko+Ym8QlbpUSkZPPGcRx1fAtnP2Kn/btbiP+6R//XdLjfDj5U2xDf8Aa6dnTqfeWrGgdM00qF11ugKtucZuelvT8uiTMyxMFTaGphhXGHJVA7zJSUq6DrGVL+qh+0n/AGobRvwKqH//AEoB1lGSI6l9AeMKPshf+5Ra/wD/AGvbX+sm41pv6qH7Sb9qG0b8Cqh//wBKLaN3vbsb1t7OgV4bc9Y7d26yOn1ZfkpqbeoFtzclPNuSz4ebCHXZ51ABKQMFBMZMgKnHFY3KwzK6n1xtw+xNv7KG+P8AwZtX+eVCNR9QwshWOvPEZA9gPaWbiezermptxbfaPpVVJ27pKRp1V91VGfqCENyjsw613IamZcIJ8oKSolQVywBAGyvK+pnCNYfsTe2P3ZdoluR1K0k16ouhVNtWkWQ5cco5a9vTUhMLmROyzACnHZt9K2yh9SsAAhQxmNniLGHZUPYLpEwSVYCQeP0ekeBHp5g5HXHOJkNlYyIx9dpLuyY2o7eatUKJNtDVW4w7RLXZUMll5TZ7+cI+Aw2vjzjzlFKefSO5y/g8+IVkdHTi8j3WA9Dyf+7yuqx3GYMPo5KyfZrAsEnbBbuGtb9axorZ1VZf01sd1yXeW2v6nUq2o8Ew6cdUM4SwD0yHD9lGS3sYtov0K9KZzcdelJcYv682A3RkutYcptCB4kKOei5lSC6T8Du0+nODLYDtYqO7vcfb9pVQT8xYdNWK9d08pxXEuSSoAtFzrxvucLYTnOQ4rwjd6k5GRp8nKU+nSktIU+XaQzLsMoCG2W0jCUJSOQSkcgPDAj6Y6xYrTYFhEGUaA/JF5CPqH9ZxuT6L516U4VLjeKTZorRtxED38z/Vb29SuWo8SiSVEZKuZJ84455PPoMRADEIR8or6W9EhCEESEIQRIQhBEhCEESEIQRsZSEIQV2kJCEIJpCQhEQCogDrBZAUIRU7pfoiIbx74QWVSiGF+AGIr8CfREwAHIQVTnG6oKbKkqCgnhI55MapmkMszfXsqncNMVdlE65alkza5AuJB7hSKNSmwU58QKlMDPgHD6Y2u1KUUqGOPl09Mape3tSaL7Kk3g+Vkte21jz3kql/89xUmgnzR8olln/FgpsOxW1f3YyFFS1KA98TzzjGc/c6dDz9Jzatut2R7Y97dvWfa25rTRrUmkUCouVWkJVUJiUck5pbXdLWHGVJUQUcuEnHTlyi62OHO1Om0ttExUp6RkGVEpSqYeS2hRAz1JHo58+Q54gqtRVeWYZkZRlhsESrLSWuJaypSQhAAJJ5nkEj0k+uNVbeYtvtEe3s2t7Q2iavoxoZIe6+72EnjaXUUhueeQsDOFBTVJluf2eR9mY2aNX9UbV0S0p1J1nvWbak7OtWgztxVB1xY4US8s0X1Z9PEEBOBzJxjrGpd2CO43bTbFe3m7292W5PRPTXXvU+7HGZen1+4ZeVnmKYhRnHV8KyCELefQ0CTzTJNnHXMHlTYV7xukmT2ffsgXbnuTCTR9HdwdHRat0LTyYTVFd3IreWBhJWl5NKcB6hC319MxtROIKF8JHCQrGM5IwcflB/FGq72+uteyndnsaeqekO63b/AHZrZYFfkrstuSo91yz0/NIKxKzTMq2hYWpfdraWOHn9RUQPTnL7Orc7LbxdlW3fcEl9p6t1i35dmuhGPqNYl8S84gpHvSXWS7w4GEuNgAc4MKy8rXD7VPRqy9xHsgHZhoZqLJpnbKuvT6VoVQTgFSEPIrQS4jP2aFhtxI6EoAPIxc57Hl1mvTSee3N9lPrhOFjVfSSvzs9QGnVZ8ppa5ju5kMq+yaS8W5lHLmicB6LTjz/ex/8AtNfZvjJybZpg5ej/AIZ/NE/bI0Cu7Ae0B2f9rrprSJxVqTdQatDU2WkkH+vWUtcHGR0JfkeNtKle9ekmD0bAiay03G6yVduVvHc2gbBtQ5m1p5yT1dvwmxLVSwQqZbdnGymZmW0nqWpZL+Dz+qLZRgFxJjWi0x2aNbHe037DnSiepzctqLU6BS7ru9acjNXnZqqqU0VHnhhhDLGcdGhnJyTkguyt0Ptf+3A0zte2alL3vsy27Udi435pnLshXam6W30qB6LD0wqTb5Yy1JO5GUmP0e0qUo+yK+yjUrm6qk0rjV4k+X1rPP0fJ0ikuN1JbWWRw+9C0+gnAP3Y1Ve08mPp/u2R2M9nbIOvVLTKwOG+7+T0aCykTbvGg5GRKSks2AoclTDiDzUeLaHvC7re0+s27b/vCelqXalCpk1WarMvOBDUvKsNKdcKifAJQqNPXsQ90e2yu7ld+vaIbr9wejmleql+XAaRblKue4JeTnZSluueWOqSy4rIRwJpsvxemVcHruVEJvurke0Ymv1P7trtku/CTQKHpTqlKt2BfC2/qbKXEpRJFTueSR3K5FwZzhEk4o5PONp0pCFFAWVgAeGBjnjl4erqI1mO3Q1w2Jbxez61EtiwN1+3a79W7XnpW7bXkpG6pV6bnJholt+WZSFEqW6w86APHhxyzGU7snN0/wBOFsD286vVCoJqF5tUoW5c558aaxI8LD5cz9mtKWHlfK8fRBTl4usMnapJUv2QB2OgSlaiGKUAAknizW6iOWBjl5vzxtdIlpooSfIZ1XLr3Shn8Uabfbw6U1HXjtg+zV0Vo9+VvSyrXTbUnRZe5KYhSpuirdrVRAmGMKT9URj4Sevqi5kex3tbiAf1XrdqfXIK/J7YQQuNgvUPZLe4PTW0Nic3trmKvLVXWy97jpApNvML459uWlZpMy5MqYT57aD3TTCXCPPLyQkq7siPa9wtr3rtv9j2X7ZFyrXK3zbO3mWplQB5rlZpbbSVtKPLKkh0oPhy9ccDZl2BG1ja/qpTNftTr61H3c61yEwibplVvPgRJ0yaGSmYTJAud6+gk8C3VkIUcpRnnF1PbLSU1VOyy35MS6HpqbOnc64PslK4H2FePXkkwWWHZeE+x8LVp1udk7ttm5GUZl3avM3DVZkhP1501ial+JfpPBKNDn8ADoABmmUOIAFSxhPCCFYKU+IB6+A9WBjEYduwIqEtP9kxtSbl1trXLJuKWcCTnhULhqKwD6DwOtn7sZiFEBClHCUpwVKJwBnOOfgOSiTz5JGIKD+VadpFsc2waEa7aublNKNNU2frHfZeN1VOXqMwW6p3swiYX/WxUWmsutJX5iRjnjHEYwHeypsnb5s4JwpR1MnPQM/1g3G0q1VaW/OPU+XqEhMVBskOS6X21OsgEA8aEqKknJSMqAA4wDzjVp9lSHO3vZsrKk//AAmTZ8Mj+sGvuQSJxKp79d2+snaXaxSHZQdnpWFotFuXZRrVqZLLUZCnSSA2HpFuZbOFS6VZS5wqC5p1KZdsFsOKjYE2cbPdGtj+glp6AaKUE0+2qanvahPPISJ2vVBQAfnptYwe/WcApHJCeBtOEtxrkb39smtHZG690vtVthVARMaH1NuXTrHp5L8aJJuXeU2tyZQ2gHu5R1w8feAZlJk8QHAsgbJu0zdNo7vM0KszXzRGvN1i0KozhyVdKUzlEnE/XpGcaSfqUw0pYCh71WQtJKVgwVruFcckOEJQlJdVniwOXF4cvAEkiNaP2R9rBcdy6c7Xuz30sm3ndTNZb0kzMssHzxTJaYbQzxJ6lK5txtQ9Ik3QeSo2XQlalIS2CpZUlIAOOIk8vVzwc9OXyxpo2Juc29bjvZAurO5XXzW7TDTjQ3RamTNuWK/cVXalGKhUZUmRSZcrPnKEw/PzJ4cDiaQc4ViIuOyqjaLr3/tydsZ2gbfezy3U7fKS1I1fbhWqNa6FM5Sl+jgMllLihg90uZk+BZUeaJkg+/zGzlpRqZbOs+lunOsFkzAnLTuihyNwU10jmpiaZQ8gFPgpIc4VJ8FAiMY+8LdZ2bu63a5r3tzqu9Pa2ti7LbnKTLuO3lJ8LE8U95KvHzsEImGJdZT8FBBPMRaH7Gg3Ou6w7HaxoBcFTTO3rpTXV0ZGXO8U5RptapmWcBySpKHPKGgrJBKUjJSMRFhKm82VsPbWVBG2btc+y03w6jSU2nQekiVo9RnUtlxFPek6hOPPlSgMcSGam29jmopbe4QeExtX2pXaJe1u0a77Oq0hd9pVGXbmqbVaa8JuWn5dSMocafTkKQQQcgjmrBGU5jx3c5tu0H3V6PXPpDuNsyjXpplNJ8smG5t4sGnOtJKkzjMykhUu60Ao98kghHGDlJIOi92fGwW597W63dTpzs13WbkNv2yGxpt5ml3MmpOzU1PuKe7qTZLTbks0S8GpmY5JSW2gkYUSSbEYdlsf+ySWXW+yt1K45eabT7q7cOVIwOU5nr9wxkR7ORv/AOIDssJPFnTKgkkcsnyZOeXhz5RqW9rJ2QmqGzzZld+uF0dodr9uIo8pWaVTlWxcUupuSmFzDxQlxRM275yDgjzCfVG2t2cygrYHsvUOIE6Z0EnPI/rVPh1+eCxK4gbK8koOTgZEaqfsouZFQtDs+dPpjDtKrWpU8ZtpY4g6UpkWj1/gzah8mfn2swojkDGqN7KEYUxLdm1cD3GiRk9Sqgl50jk3xKpTmT/iyy4KUO43W1DSqSxRKZTqJLsIZk5CXakm0J5BsNNobAT6BhCcgdcCLa979r029NmG7W06rLNTMjUdNrjlnUHlxE0948Q+CoEBQUOhSDF1XlDc4DNNrQ4h0l4FJ83hVzBHpyCmLdN39QlaNtK3R1ebKUSsrp3cT7qicBKE094qJPoAyYKsON1hv9jK1+aq/ZjStKmXFLRS7/uBhoeCA6tp9QT6AVOE/diwntItctMttPsjHaJrlrNcCrT0yt6xqXO1apeTOP8AkrSmayyFd22lS15ceaThIJHFmL4vYwlMmpTs0p6deBDU3qHW1N5GM92hho/cBQRFou+7TfT/AFb9kubLdONVLJtTUawKtZVKZqdFrcg3OSVQbTL1xaUPMOAoWkLQlWCCMpERcdlcsprPb8dlKhphLu5p0LwlJ/4q1MAHAzz7npnPhF8e2jfPtK3iS9RXtr14sDVOfkmg/P06Tmi3P09rOFLelHEpdSgZSOPBTlWM55R0sdmP2cS2Qn6QzaIApsJPDYFOBIx6Q1Gur202wbTrs35fR3tMOz8prW3q+bZu2Tp9XpFHmFt0t/vgvuXW2iSGGnFJMu8wkBtxDoUEpU2pSosJRbiCQSRjkfljVg33cR9kedmUhJSopoEsVfICuexGylozqRJ6waP6U6s0+VdkJK57bp1wtsqHNpqZlm3sD+NISPQOcaze5CZOovsoPZ1aNMCZty1bLk5ubKTlMutNMqU4QsjpjhbB+VaR4xYi2sAoqbQTyOMfiMaqPZn/AP7QP2rf94qf+smY2ruRQOHi4eeM9SMHr8vUfcjVR7M//wDaB+1b/vFT/wBZMwWNIW1hwla+7Rwl1RwkE455GMnwB4hz9caquxB5PaH9uju43rFHtzo/o7JGyrIe4eNozR7yTl3GweaSpLFSmwQRwKWfhxmk7U/dCjaBsN3Ea0Sc21KXb7Trt22g5gd7V59SZWX4c9SkuLcPoQ0o+GYxGdhLrbsX2gbArMp2o27Pb5besd51OcvK5pSo3XKNzsst3hZlZeYQVlSHRLsNLLajlLjriuRKsljSF1/s8nkbBu213s7DprgpOlWqbX0QbFlsBDTT5SubQ0wj09wuflhjl/WKj9lG0DXKiaXQq5VmXMOSsg/NtLTzBUhpawofdQCPVGnv24+57bfK637Fd/21HcNozqbq3pxc7dOrkjbteZmZmYpaViaZU422oqLXCmaYUQcBLxA98Y20ZG8bf1V0bbv6yJj2zte5bUcq1KcQPr8vNyBWxjHLmlxIx1CuMQWHAWWtP7Ftoko/pXvl1DUwn26rGosrLvTH/OLQ2xMu8JPwQubWeHpyHLlG1OVLKgsKKVjoociD449f/wBjEatfsWmaba0B3k26pafLpDU5pTyCfOSFyriRn7rKx9yNpKCqVp1w7HtsNz7o7X3oVbTbO5SjyjUjI3JL1KYYUGW2lNNodZQsNuhLbjjeFg5SrByAMXX4CUcIAAAwAI4q6nTWZxmQeqNORUHMd1LreSlx0nOAEZ4iDhXnAY82OWSCkkHIxyPpgolxB2Wqfvt//aSezf8A+w6Z/nT8bV6Pej1D8gjVQ32//tJPZv8A/YdM/wA6fjavR70eofkEFY5YKfZHgJ7KzVdOFHNz2305nHlS8+rl49Mx5Nsl7bPs0tItn22PS3ULcK9Qr6t2x6RRqxJC2ai95JOMy6UOt94hopUAoHzkkgjEer+yPxnsqtVic5F0W4ofIRMr5x6BsG7PLYRfWyPabel67K9rV2XfVdP6LP1Op1Cx6e/NVCZcl0qW886psqWtR5lR5mCsZwvW9Ju2V7MzWq6pCyrK3Y2JJ3POPJl5KVrzExSBOOq96ht2ZQlBUf4RSB6YybIUlxAdQoLaJOFp5pUOnUch6efUFJTxBWYw97vOw52B7j9IbotGwtuWl+g+pqpNw29cNoUtulGTn8KLPlTTPC1My6lhttbbiFFKVqKSCARbH7G43Uala67R9R9G9V67U7jubSe5GbZkajOuKW87SX5dTsvLlxWVKSwWXWkFRJCFJRnhSACktiGEVVIGDgYMU+FQ5nMEUIQhBR0hIQhBQeEhCEFBIQhBEhCEESJFgnGATE8ILOorj4I6jEIrlIPURDgT6IKTTflUYRE8iYhBHhIQhBQSEIQRIQhBEiBSFYzmIwggKoqABwIliuUg9REqmzgFPKCm035VKEMEcj1hBHiyQhCCgkIQgiQhCCJFNSAATzipAgHkYKbTcrjwiotIA5CKcFl4FkhCEFWkIQgiQhCCJEpQCc84mhBFQPIkRypD9es+pX5IpcKT4RVkP16z6lfkgi47n1177YRJE7n1177YRJBEhCEESEIQRIREJJ6CKyQQADBFAAYHIRNCEESEIQRIQhBEhCEESETBJPMCKo5AQRMD0CIwhBEhCEESEIQRRBIIIJBHiIhgdMDHWEILIG9yoYHoEMD0CIxEJJ6CM3KuuFLgegRX4ED7FPzRFIIABiMLlVvKhgegRGEIXKgkIQhconh8sfhXTc9v2VbNw3hdNTZo9s0qUen56bdOEtS7aCtxR9GEpP3ceJj97BPgcf8Anj8sa/PbW7tjSKNR9plmVJHtnVENVe7ltK+tSWeKWk856uLHerSeqUJJxxiNvyLlSoxvE4qGD5Lt3egHJ+harnTNUeD4bLWzct2b6k8e9YWd02vF5bztx1cvlMlPVBdTqDdHtWkJSSuVlUud3LMIR0415bWvHVa1Z96I7r+pm75kICBtpvTJPFwgy+UHx6rGR059Yv37FraUq9r8nN1F5UsO2zbbqpG2kzLZUmcqxTlcwAffJYQvAV4urHi2I2fAhI4QEkJSMZJzxDAAPyHkc+sR9O5+61nLtVHgmDQtfHC2xJ8/LY9ufebdl86ZH6Q/wgpHYxi0jmvldcW2NvMX2t9S0i/1M7fT+9pvf55b9LFGa7Nne9IysxOTm22+WZZltbryh3BUEJSpRKQFHOOHn4nMbvgQD0SD9yIhscSc8Y87Pm8uEcuZ9JBAPqjR3fChxgjemjt3tqvb5z34W5/xccK7VDwe17Wv62HblaTXZ3bqn9pu4WiVqvTL8npdXVIo12y3EQ22ypfmTXB8OXcSlR8eEOJ6HEbZ27PbrbG7Tb7dulc9NyQnZ6WE/b9UwFNyNRQkqYmkK6lvzg2vH2D2BGtV2uW0cbf9dRqjaFJTJ6W3269PIbl0ENUyqDKpqWHglDhUJhA8eJ5PREZWOx13dK1l0ce0EvOqNzOotjy7aZB15Z4qlQySlhRJ98tklTKv4JbUekbH1TojXUdPnbBDpfHYuA/BItZ23kfZPobnZa70zqH0VVPlDF92vuGk97+/zALh67LXV0L1T1K2WblqPeiqbN0q7rXqj9Mr9GWeBUyyF91NSSk9CChC+FR+yShXXBjeX0+vi2tTrItTUKyKm1WrRrUgzUqfMt8+9YcTlPF6FAciPhcWeka7nbabRFUit0vdpZNNU3Tp91qlXghLYUGJseaxPKA993gAZcJ+yab+HH6/Yl7ue4erW0m+KjxsPGYrVnF908lAcczTwr5QnvUY8Q4OhEQ6o4dT5py9FmajFpIx99aNztbUf+64kj0IVnTrEJMt45Jl+rP3mQ+wfQ/J+cgfTdbHf/2IRHJIOcclFPQDPIHOPTz5+qIR8mG53K+n79ljA7aOn1Cq9lfvdp1Kp1Rq1Res1KGZaUl1vvPK9spM4Q2gFSjgE4APQx80BemepwdWRpjqgDxHmLan/wBDH2AELcbUFtOONODopCikj1EcxFfy6of9JVP+UufniBF1e2W2y+PodMtTSnhOmGqBT6PczP49HxMS/Qw1L/cu1O/Bif8A0MfYN8uqH/SVT/lLn54eXVD/AKSqf8pc/PFPgeqsExvwvj5fQw1L/cu1O/Bif/QxMNMtTUkFOmGqAI6Ytmf5f+xj7Bfl1Q/6Sqf8pc/PEPLp/wD6Sqn8oc/PDwrKzx/RfHumdO9RJKWmJyd051GkZJlBcdeft6dbbZQBkqWtTQSlIAJJJAA6x08hKjlQCj8vzx9YDtD5uoHYJvb4p+pKQdJbsBBmFkEGlTAIIzHye2/rLX2qYwsiTUtnD2K+O83ya5gkknSt4nn4+2spG+qWwnrgxoU+xXT/APHn15/7q3f9aykb63hnw6f7/MYsZsLlcaW+qy4s5OSlOk5ufnZpiRkWGlvTDzquFthtKSorWfBASlZUfAJ5RpD9oBurqG73cXWrupTtQmNPaWfaS0pQJyoyiHDh4J+NmHCpzI580D7ERnR7Zrd0dKdJZXbtZVULF/3nLqXV1sOFLtPoSVELAUOaFzDiQ0D4IDh8RGM7sf8AaH9HPW57We86Ul7TCx3GphtC2+BqqVkjil2kgj3jQy6pI979TPiBH1d0ewaDAcLmzbiO2kWYO9jzbzLz7PoBdfL/AFXxebGcShyzQ73N3nzI7HyDRc+qzr9mltJRtP270aRuSTZa1WuMN1u5lBIKmHFJwxJg+hlCuHHQuFwnoIyF4A6REklSlHPESScjEQj5sx3F5sQrJa2pP3yU393+uF9CYJhEOHU0VHB/Jxiw+dIQhHULtkhCEEskIQgs2KQhCCsYNkhCIZHpEFLZRhCJuAnkRyglwpYRVS0nPhE/CE9MQWHHZUAgq55/HFVLJwOvzxNCCquocIHLAiIAByAAYQgsXUcn0mBJPUkxCEEukIQgicQSCokADmc5x93HONU7tftJ9eNje/8A0T7ZDQqxqnqRYdLlJeg6j0eWRhcshtpcot18JBwxMSroR34BS260wSMHijaxjjzUrKzsrNSU7LMTkk82pl5l1CVoeQoEKSpKgUqSQSClQKT0PImCXWIPTXt5uy11FsOQvua3M0fT1Tssh56h3FT5qWqUmTzU3wIbUl9XPh7xhTqDwJKCSVAYVNftXK/7Ia3p6GaC7frSu6U2FaaVY1687wqciuVTVVeal90IP1tbjTRlpeVV9VPeOurDZQExsNXb2R/Zl3pckzdty7I9AZ+uvPeUTS2aJ5OicWeZLjLKg2onJGOgzyxF7Wm+l+m+jtpU2wtJ7Bs3TWypMcMtSqFTmpKVbPwg22BlWMDiUCo498qCBYCPZJ24yd002W2VtZ09ZUxfOrdySdCZkZdQC26RKLaW42nHg4+ZJgeCkl0fJHr+jHsfTs27d0k0womre2+j3zqrKUCQZuSsTFZnW3KhVAwnyhxSW30oSQ4VoASAAEDlGVHU/altp1p1E091a1c0I0w1L1LtPhVbNdrVMTMzdBKXu/T5Mo54CHfqgODhQz48rguY6kE+Jz1/GfymCzYrDm92A/ZOzDT7LW06iST7qSlL7NeqHeMrKSkOJPfnzkg8uR9EY4/Y7173Jt61l319mDqVOuGvWRdM3cVvJdynv2UviXm1Np+AtK6fNDxPlRJzgxtUYCvNUEqSeRB6H1xb5IbUttlK17nt01P0M00k9xkywtibvdimpbrM4hTSWShyZ5FaVNICCCnolHPxglitdDeyhxXsmfs4FpQtTXuapRJA5e+rPjGwNvV2p2jvY2s6s7ar0mWaVJ3HTUokakqXL6qRUmyl2UnA2CFKDbqEEpSpBUhS08Q4zHdLm2tbcb01rs7clduiOmlx7gLcYRK0C8p2nByrUppAcDYYmCSUAd+//GR7yQAAkHOPR05knOOfPnz5n7kFndYruyg7MO2+zG0avqwkX7TNWtQ7mrZqtaudikqpzcyw22WpaVSytx1aW20qeUTxkFa1KAHEYxO9pQ2s+yKOyfUlp0I9qKTjI6f19WuX4o2so8IvTa3tx1G1fsLcDfeiWm9265Ws2hm3btn6elyp0RtC3VpTLPk5QAp94jA6uqhZYsViC9kYbn5nQ3s961pjbc24L+1WqrVnSLTbmHTT0nvZ9Q4fsVNpallZ8Jk49EcLa/7H87Pqk7d9FKfuD250y+tcU21Iu3VVJyrzrLsxUnG+9fQWm3kpQW1uFrCRg92T1MZf9Y9p+2XcTcFhXTrxoTppq3cNrul63Z2v05M09RlKWhZVLkkd0rvGkL6K6A5i4VTi1la1kErypR9JJyeXhgg4+RUFesOyewP7JdH1RW0i3GUpIysV2ojhGcHmJg4HMAnBx1HSMYPYR1ytbN982/zstb1nZhuQp9amLos9c2o4eRLq4HCkEAJ72SmKfMEDPvH/ABTy2xPNHNSSsZ4SPDB5EkcQ6fdPoi3ua2n7bJvXmQ3UTGh+mzm5CXl/Jm749rk+3SG+4WwUpmRg/WnFI4Sg8iQefOCLXP7VFtS+387HVSEOuIDNMVzGSgmtVAc/l5Yja0STwpwTjEeDX3ta24aoar6b666jaKaaXrrRZ4SLYuqfpodqVA4HFup8jdP1oBx1awBxDK19I95+5w/J/uTBVvCgAB0AHh+PP5Y8t1x0ooOu2jWqui90uOM25dVvT9AnXUI4lMNzDKmw6B4lClIcA8SjHTMepxApSsFK+Lg6kDqrxwD4HpzgssGy02uzS34zXYyXjqD2aHaQUe59PbTkbgmavZl7Ssk5OyLzD2ElfC2C47JTBaDzbjSFFCy+laUY5ZaNyfsgbs49EtNqrcmnmsUjuG1CUyU0a27Zl31qmptQIQiZmXEhqXbCscQUS5gHgSVZEZWdbNu2hG5O3DaG4DSDTfWK2AtTjcncNJbnUMKUcrLRWnjayQM8CsHGYty0o7L/ALPTQ665S/NLdnehdsXpLOB2UqQo4mn5FfgWVTJcCccsYGQegHWCmsXnYM7Rtb6NO7je0c3YUOZt3XfW6fVPSVLmWFtTMnR3H/KVuuMq85JfdDBbbOFdzLAq9/iPFPZUbTq9vmzsJQtwp1MnOIpHFj+sGvERtQZJzxcPF44JOfn/APP1mPCteNr+3XdDSraoO4nRfTnWyjUeeNTpUrctOTONU+bUkIU8yk44FcKUji87p0EEXpMvR6TcdkM0Gv02nVuhVCltys9JzbIeYnWHGOBxt1ByFpWglJB6g46RqF6w2FrD7Hf3gI3BaH0q4tROzQ1IqrcncVrS6y6q2plRJTLp4j+u2UrKpR84DzQVLrIIQqNxxlpplpplpsNNIAASOiQlPAkJ+QCOl6laZad6yWLcumWrFj2tqTp7V2PJ6nQ63KImZKoNhQUEvNLBCgCkEeIIGMQVLQbqxTeBv40z057NTVLe7o7eFIvS25+0FKsmoMKIbn6nOgS0shSSOJK23nOJxB5oDDowCiMK3Y79intE1t2Laca87w9Fm9VtUr3m524pKaqVTmmHZWkLcDcsMMuoCi6GlvqUQSVOdTyjYAPZ27FE6PPbffpTtDndDl1o3Eu1DRSaUqphKmkznkpcKe+4Fqyr0E+nIuuta17dsm26FZ9oUKk2valLlGqfTKZINd1LU+WaSENstI8EJSkAYA5Y5QVjuFiUX2BnZMrBCtoltq80p512onkcZH646HAyPkEYhdEbDtnskO38kdD7Gpi7P2t6221K06hSTr7jjMm66CJdnvVlSlqan2Fs8SieFM+cEeO4HFvOse0zbPuCumwr11v0J0x1Vu+13g/blUrNNExN0E96h0mUdJBbVxoDgxxeeB0gqrFYgvZCu9+q7b9qkhtx0umanM69avuuW7JMSCSZuSonGlE26gDBLr6nG5JocuJTyz0bVm+bspdkVO2C7LdMNFX5OSTqPMte6C9Jtkg+UVqZQlTjWfgMI7qXQOnC1xDGVZuMv7Z/tc1W1gtPcDqbt+0nv3W6giWVRLpq9LRM1CkqZdW413Lqj5vAtZcThPJSlE8zFyalKUPPPGviKionJJOeZI6nmr1ZglisDvskcuq7K3Uso7xShdltdM8v69EZEOzjBTsB2XIIKSnTOgjHo/rZMe+azaHaObibDn9MNeNMbM1e07mXmpl+iV6SE1JvPNHjaWpskAlKgCI7laFnWpp7atu2LYtApNqWXR5NunUmlyDXdy1OlGxwtstIx5qUpwMc4LBXYow3duTsTvPfdsunLd0jlXKjrdZlYbu62ZFKwh2sKSy41MyLTnMd642vvEDqXGmU+MZkYcuYIyk9flEEC1wez67fnaxdekdr6Vb1Lum9s+5e1JJmgXCzcFNmmpKsPyyAz5Q26GiWHyGklbDyG1JUTw94nKo8K7Ujtl9MNy2lld2EdnGi6Ny2t2pkubYnahQ6c+mVk5CYPdvtSy3EAzDzqFd0p1P1FpDjiiokJEZ9Neez/wBk+6CtG5NwG2DRrVO6uFKPbmfo6UT6gPhzDRbWvIwMqWekdr2/7Ntqu1VM39Lpt90n0empkBMzN0SktNTc0P8A1kyoKWochy4gOnI4GCLx/szNoMzsW2U6NbcqxUafVbwpstMVW45iUOWHKvOOl+ZDJzktoWrugT77u+IclARr59oprJpvt69kebPdatYblYsrTK37HpMzV6s8w88iUbUxW2hlDSVKJ43UDkPGNwAhJBa4ShrGcDngZ6Z8TnnFpWuOwrZXuYvVvUbcNtX0P1pv9uRapiKzcNGTNzSZRta1tshwnIQlTzpA9K1emCmw7q1D9XG7KltoIVu7tQ8DfVFCqyirHLOPJRjPX7sYKu0/33U3tnrk0l7OPs56DdmptHnLkarN13lMU12TkpVlpKwlQQ8A41JscZfcfdDZWppCEBX2WxGnshey4SpK07AtrKT44tdvl/44u50f2+aE7fKC5a+hej+m2j9CdwHZW3aOzJIdA6JcW2OJSR1weLn4jrBWeJZWQ7gN+eyXsr9M9MtHta9SqpSqpRrNlmbdochSJqcnq3JybaWAW1NoLLZUpv3zziAOLKiMRhw7EWytWN6e/DdV2vertoTNp2ZWRN0Cw2JnKm3FPdy0oS6jyU3Kyks20Vp81xyZcPIgpGxtrPs32nbi7utrUDXnblpFrDe1IlTJ02pXFSETj8iwpwuKabUTju+Lnw4xnxMXBUekUq36XTqFQqXS6JRpRhEvKyklLIl5eVZSMJbZZQOFtIHLAx6jBPGXLUkp4wriKiTniPMYTjBH3M58cxqpdmihafZAnatLUlSUFipkEjkf+EmfGNrMoSoZOeMAhJH2JIxkdOYz1z6eRjwKy9rO3LTbVu/de9PtD9NrM1rukK90t006nJZqNdC3EuKEy8kjjPElJ5jwME1X3Wt1289wVzd9vP2C9llYs4+pFXr0vdV2lnPDLNvlSGS96EtSTVQeJ6gP/wAGMmw7BPsmgSpO0ugq55CnK1UStXPOVHyjmo9SfTkxkFb2nbbWNen90behWmX0x65VUku+fawGsFruFS/AJhRzwd0pTfCB7xXXrFwHX0D1QS4WA3cn7H77PKt7fNZ6XoJtzodi61rtqfVaVUZqk64ZWqoZK5cFDjykFK1oQ2oEHzVn5I4vscfcxN607B6fpPca3nNQNJq4/a70vN8nTS1KVMyfeA/BzMS6z4KZWPscRn8BUkhSFqbWOYUnGR6s+MW/6O7UttG325tQL30O0I0w0iu+7H/KLmn7fpolXa26HXHuOZUnAcV3j7ywrAOXFemCytUyxL+uz2Pf2iOu1F1js27a9sD1jqZqlHumnSanfa1zvnVsrKejkzL+VTDLssCFuNqS82FZSgZurz7d7ssLLsOZvz6aWjXUlEuXmaLSKXNzFVm155M+Sqbb7pZ8VPFCEnOVJIxGUPUDTiwNV7YqVj6nWRa+odmziOGZpVZkGpyVf8MltwEJVgnCx5wycdYsftvsi+zHtS52LsoWx/b9JVll0PsKcoxeYl1g5BalnCUDnzwRw55kdIJZYYuzBsPWXtJu0fvjtgNZrAq+nWidDknaFpVSqhkrmiloyza2Mgd6hhpTz63wAhT7yQni7tZG1kQEpKQRwgY5dI40lJydOkpSnU+TladT5dpLEvLsIShqXbSMJQhCMJSkDolIAHhHKyRzTyV4ev7kFW8LVQ32oWfZI3ZvrCFlBodMwccj50/4xtWp5AJPJWBy8egjwy69r+3K+NaLO3FXfojptc+u1vtIZol2ztPS5VKQhPGUJYf83hSkOuDAGfOOY91B8xKByAJJ6+gAYHqBJ5+MFWVgl9kfB1XZVaroZaU86q57dwhIyV/1w4cYHP5o6jsd7Yjs2NKdnG1/TPUDdLblv3zQLFpFIq8guj1FapObZl0oW2VJYUCQR1BjNvrFoho9uHsSf0v120zs7VvTmamGJqYotelPKZN55pfE04W8gFSCSfuxZ1+pD9lvyz2f+1dfo4rYRkDoB74+AEFa0iysJ3a+yJ9iOlultyK23ai1XX7Xeck3JO2aRS6JOS8s3UHAoNOzD8w02ktpUpLhbbK3FltKUpAWTH7vse7ZNqdtO2kXhfOtNHnbU1S1TuBu6ZujzbfdzNOp7TBRKJfb5lt5wOuvKaJJQlbWeeRGTHSbs/djWg9wS12aN7Sdv2mt0MrC5eoUm2WETEurwUh1YWUkeBSEkfYkRd8ckkklRPMk+MFWSkMA9RmEILF1TUjOMcokKeHlFeEFNh3XHhE5Sok8okgrLhIQhBVuHkkIQgo2KQhCCwkIQgiQhCCKQoyScxSjkQgpsPmuPCKywSOUUiCOogp3ChCEIKtw32SEIQUUhCEESGT0zyhCCKVbfQ5684oxyIkWCcYEFYwhUoREpI6iIQUXDfZIQhBRSEIQRIQhBEwD1GYprAGMACKkIIuPCKi0knkIkIIODBLKEIQgiQhCCJCEIIkciTAE0wQAD535I48c2Q/XTPrV+SCk3lfmufXXvthEkTufXXvthEkFFIQhBEiYJKs4xEAMkCKqU8OeeYIiQQMGJoQgiQhCCJCEIIkIQgiRMEkjIxBKeLPPEVUjhGM5giJGABEYQgiQhCCJCEIIkIQgpNaUhCKyABzPPlBSc4WUrYBzn8kVMAdIiSD0GIhBVpCEIIkIQgiQhCCLxTcRrha+3DRq/NZLxcbcpVGkytmV4wlVRm1eaxKo9KlrWgfdJ8I0nqJR9Wd6+5WWpynnq3qbfdwLdfmlI425bvFErd+RhhpCxjpwNoHIjnsh9tbpbfV+bXqFd1rvTU7b1pVtNVr9PayS5JrZU0JgpHvgytaVn4IcUr7HEYm+xs1a08023WOW7e1NpqaxdNMNu0KtOrwadP8AElZl8nzUiY4C3kYPElHM8Rz9b9G4Y8OypV49Rt8SqF9u7QO3/wAx8xay+V+rFRJXZkpsEq3aKc237Env/wDKPI8rag0Z0mtPQzS6yNJLFlUy1sUSSRKM59++sDLj6z4uOrUtxZ8VKzHqHAfSIg2QrgcSFFsgYJGM5GcY9I5ZHgeXyxW+5iPlCrqZppHSzG7nG5PmSvqSmpWU8TIYhZrRYDyClSkpznETQhHHtc+qk4X2va6tu3abcrc3U6E3vo7X/JpeZnGRM0edcBzTam150u/nwAXyVjq2VJwcmNMjR3UzUvZZuWpN2mmzdKve0qw9T69Snso8pa7zupqTX9iQtKFY65IbWOQ5745JB5jAJCU8+aiRyA+U+Hyc+UaTXacau6day7w9Trs00pFPl7ck+4o0xUZYEprs5Ktlp6d4R5vCcdwlfPiSwD1VkfU3wbMQmqHz4FUt8SmezUT2HIt/3vL0B4Xzd1/oo6YQ43A7RUA6QO543+a31kLb5mG9Kd2Ggi2sy90aTXxQgR0UVS0w3kEY5B5pQ5H7FxBB6c9J/VjT/VDZVuXqNpmfnKNftn1lmeo1USOETKEKS5LTTOeRS4ngKvBXGtB5CNrHsptK7+0l2Y6d0bUB+abn6m/OV2TkXCeOnSEypK2mlA+94xh4p5YLiemYt37ZPaSrVvSOU3B2bSzN6hWWyo1RttvicqdDKypwEdVKZWougfBU4OQwR0/S7NMGCY9Pgczg+klJZfte+30j2T2JF+y7TqLlubGsDp8ahboqYmhxHc/+R9oehWRzaluFtvdJoXY+sVuKYl3J+XU3VJMLBVTKg2rhmJdX2iyCD4ocbPpi4iNRTsh93KdCNc0aQXdVUSmm17vtSqFuu4YplZQnErMAq5JCwQytXIec0T70xt2FPAVIAUkJPDg/Y48PufnjzzqvkZ+BYw6nF/Cf7TP6p3+rj/zW/dMs5NxrDBMbeIzZ39YbH6eVCEIR5oCDuF6I1hSEImQkqJEZsrCUCSRkYicIHiTmJ0oKRjBP3Ijg+gwsq3vCs77Q9KjsD3rISlalr0nusISASVn2rmAAPScjGOpOOUfKLapdWLTQTSKspXCOQlXMn8UfY2LY+qEMpyvkrw4hjAzjqOauRyDmOP5DLcv61YI9HBiK3tusMktwtDn2LHJzrG+TXZx6RqDLatLXAhTku4hLhNUkyAlSgASRzABzgGN5HVPUi0tINPLy1MviopptpUSQdnp54cuJtIx3aM44lKKkpSPFREd6DDTQcEtLIbcVkAoQlKuEkEjIxnkkdfRyxGtL22e7gXFclJ2lWPUi7SKU4zU7wdZdJS7PEcUrIk5wQ224l1SfBa0Z5jEbv09yfJjeKRULR7N9Tj5NFrrTs/ZtZhGGSVrvlfJb7ysRGpd+ap72Ny9RuVdMcrOoV61pElSqYhZWiVbXhEvLJHi22hLRzyzhSiOZjdQ2sbfLa2waHWPo7bKmphNPluOpToGTU6g550zNEnmVLWcJJ96hCR4xhP7EfaIHvbvdxetNb4Sl+jWaw6g5Vz4ZqeRke+PNlKxjA73GeIcOxsrmpRyFZJOQAAfmj1Pr3nCKWePL+H7U9MN7cF1uP+7+1ebdF8qPbE/Gq3+Wm4PkL8/OpRnAzyMRhCPncXtvyveeSkIQjKzoKQhCCk1pBSEIgConHDBTJsowiYJJPPIiqgBOcjigsawqQSSMjEThA8ScxUOPAYiEFU47oEowPzQhCCwkIQgiQhCCJCEILIaSkIQgs6CkIQgmgpCEIJoKQhCCk2MA3SEIQViQhCCJCEIIkIQgiQhCClpKQhCCikIQgiQhCCJCEIIkIQgiQhCCJCEIIkIQgiQhCCJCEIKt0YJukIQgo6CkIQgmgpCEILDhbcpCEIKIN0hCEFlIQhBEhwo9H4oQgshUSggZ5RLHJGM8xmILAUMAcMFbrC48Iqd38sSlJB5ZME1hSwhCCyDdIQhBQe0kpCEIKOgpCEIKKQhCCJCEIIkRPCQQOLMQhBFRKSATyMSZ+QiOSQDyMSFA8OUFY1wCpQiZSeHHPMSwViQhCCp0FIQhBRSEIQRIQhBEim54RUgQD1AMEXHhFUoBPLlFMjBIgrQ4KEIQgq9JSEIQWEhCEESEIQRSqBIwIplJTjOIrRKpPFjniCsa4BUYRMocJxnMSwWHNJN0hCEFBIQhBEhCEESKa0nJVyxFSIEZBEFY1wCoQidSeEZzmJILBFzcJCEIKBCQhCCJHNkP10z61fkjhRzZD9dM+tX5IKTOV+a59de+2ESRO59de+2ESQUUidKQRk5iSKqOh9cEUQgA55xNCEESEIQRIQhBEhCEESIjmQIhFcITjOOeYIgSEjIzEYQgiQhCCJCEIIkIQgpBhKQhFUJSQOUFPWBsoJQCAecVByAEAAOQhBVJCEIIkIQgiQhCCkG3SEIqJSCOYgs6CvyK1RaTcdIqlv16nylWoc9LOyc7KPJ4m5qXcTwuNLHilQyD640fd522y49ne4+4bBlVz8vRWnk1q0amVcC3aetzjZcSvwW04julqxlK2U/CGd5soSPDMYy+1P2jK3NbfJqu2tTUzurVmh+r0Xu0AuVCVA/rmTz1VxhBcSnxW2giPaeh+fftNirYKjeCo2dfgEfJd7+x9F4/1kyYMUw4zwC09P7TfM35Hu7j1XrnZ/7rpLdvt5t295yZYOoVPApN0y/vVJqCEp+r8H2KXkcDg9BLieZTmL2o0rOzZ3aubT9xFKm7jqTrWlNx8FEuVDqjwSiFK+ozyk8zllZyvx4FLHoxtlnd5tQSpSfpmtA8A8+K7pDI9Az3gwcYJGM+cPQY4vVnptPhOLObQxudBJ7bSGnvyOO3ZW9L+odPiGFM+MytEzPZcCQDf6VcRCLdvpvtp/75rQD8MKf+ljjze8TabKSc1OObmdB1MtNKeX3d1STiwlIyrhSlwlxXCk4QkZJMeaHAK88QP/sn9i9Bkx2g0nVMy39YftVp3arbuBtq2/zFp2rVhI6s3o0/SqSGl/VZCT5Canf4JShQbQr4Szj3pxr89mTtJc3S7haX7oqe7MaS2p5PWrjJGETSgrMtJk+PeqBCh8BK+hPFHkG77cTdO8fcjceoEtLVKap0zNM0W1KS3xKcZkAsplmuDwecU6Vq8FFZBxG2vsM2s07aZt6tawJlqUdvudHtvdMy3jL1TcAUpoHGVNsjLSB0wFHqcx9W4hUMyNlEQQbVtVudt26hY2v+KDt6lfNVEw50zSaiY3pafsDcHTuBt5kbq85CUtoS22httpICUIQkJShIGAkAdAAAAPQB6BFKakpaoy0zITksick321sPMrbC0PoUClTak+KVAlJHiCYr4xD5x1+5/wCfyx8iFzmfe78W377b/SeSvqtrA9okI5ubdt9voHAWkT2hG1Ob2lbia3blGYmWtOawr27tOYGT/WanOculfi5LuJKT4qTwK+yJOejZt2q23u4NBbMltxusdtaf6vU1pVNqrdSS+V1NDKfMnmy2hfEHG+FS8kFK+LkcxdTv/wBnknvH0QftGmvU2i6j0iYFStqpPpKW2ZjCUuS7qkg8DTraeHiHvVJbIHXOuz+o077WOJlFp6eBKVcii52+FR8FpJQDzGDnGcHEfXNFmTL+bsAjpcwVAgmhIF/wjbj5iLX9Qvlqty/jOVsZklwaHxoJQXW7A9/rWxKO0u2Fnn9NRpWfUqcP/wDrxEdpbsLyM7qNLAPtpz/3eNdcdjZvvAwm1LASPR7p2eX/AIYj+o278P2q2D+E7X9GOrPSvIl98VN/6zP3V2repucyL/a4b/0X/vLYqHaXbBwQRus0qP8AjTn6CJ/1TDYT++r0q+ec/QRrp/qNu/D9qun/AOEzP9GH6jdvw/arYH4Ts/0Yj9yvIn50/wATP3VgdSc5d8OH9mT95bFf6pjsI/fV6VfPOfoIHtMdhA67q9KvnnP0Ea6f6jbvw/arp/8AhMz/AEYj+o278P2q6f8A4TM/0YfcryJ+dP8AEz91S+6RnH82j+y/95bFf6pjsI/fV6VfPOfoIfqmOwj99XpV885+gjXU/Ubt+H7VbA/CZn+jD9Rt34ftV0//AAmZ/ow+5XkT86/4mfurH3SM4/m0f2H/ALyzta1dq1tCszSu+bk0x1ssPVLUOXp7ntJQZEzPeVCdUOFoKK2kpDaVKC1nI81Ch4xq26BaRaib1NylFs16pTlSuW6Ko7VrirDqOMtyyld/NzbgHQYKuHPVXdgdcRdx+o278CFD3JWC4ccki5WSSeg5cPOM5XZk7BJ/ZxZt0XNqK7QajrPcSkNTTsg6p9ql09s5blm3yhPEory4vHQhKegEd8zF8s5OwqaTBKoT1MuwuQSDwBsALbk+dwF0M2GZgzViUMeL05hgj3NgQDfnYkm/bysVkesaxrY01su19PrLp7dHtKjSLNLp8s0eENy7SQlIOOpI84n7IqJ6kx2wnJ8APADwHoiBOSSephHx3LJI9xfKbuJuSed19XQ07GMEcYAaAAAPIbBIQhEFaGFIQidKCrOMwUybKSJgknmBFTuwOo5xOCUjAOBBR1hUwgDB55ioDg+BiHWEFBzrqJOfACIQhBRSEIQRIQhBAkIQgp6CkIQgmgpCEIKbRZIQhBSSEIQRIQiZIBIBgsEqWEVSgY5cjEvAfSIKOsKSET8B9IicITgZHOCawqQ5kCJygY5ZzE3CkeETQTWFR4FeiHAr0RWhBNYVHgV6IcCvRFaEE1hScA9JhwD0mJ4QUC8qTgHpMOAekxPCCr9pScA9JhwD0mJ4QT2lJwD0mHAPSYnhBPaUnAPSYcA9JieEE9pScA9JiQoVk4HKK0IK4P2VHgV6IcCvRFaEFnWFR4FeiJgjlzyDFSEE1hUFDBIiEVykE5IiHAn0QTWFRhFYoTg4HOJOA+kQTWFJCKoR1zgxIsAHlBSBupYQhBZSEIQRIQhBYIukIQgoGPySEIQWNBSEIQUSLJCEILCQhCCJEQceAMQhBFKUAknpFMpIzy5RWiYqJBBPKCk11lxYRW4AeQHOJFIKRk5+aCnrCkhCEFIG6QhCCr0FIQhBYLCEhCEFFIQhBEhCEEUCkKxnMUVJUCcdPVFeEFYHhcf1witwpPhFGCyHhIQhBR0FIQhBYLbJCEIKKQhCCJEpQCc84mhBFJwD0mKUciJClIB5QVgdtZUoQhBRLCEhCEFFIQhBEhCEEUpSCcnMUlDBIivECkE5IgrA8KhCInkTEIKOg8pCEIKKQhCCJCEIIoEAjBimpITjGYqxAgHqIKbXWVCETLAB5RLBZLb7pCEIKtI5sh+umfWr8kcKObIfrpn1q/JBSZyvzXPrr32wiSJ3Prr32wiASTzAgoqKBz5jlFXAHQYiA5ARGCJCEIIkIQgiQhCCJDBPQZiIBJwInSkg8xBEQOuRFSEIIkIQgiQhCCJCEIKbW3SI4J6AmABPQRVSCBzgs6rbIkDAyBmJoQgqykIQgiQhCCJCEIKTW3SGCegzCJ0dT6oKV7bKKB1yIqYA6DEIQWPESJkkBaCpXCAQc/Bxyz80SwjLzf5uPQqBFzqPPf1C1cd9/ZQ62fRzuS+9smnTd3acXC97bKp8pNMMuUKdXzdZDThSe6UoKdbUk8gspxySIsnHZc78gBjbvcQ8OU5Kch/GxuykA9QDEOFPwU/NH0DgXwjsboqSOkLGSBgsC7Vf6nWXh2LdBcJqqh9QHuYXm5A0gf8ACtJr9S736fveLj/lsp+liP6l1vzPXbvcfp/Xsp1/jY3ZOBHwU/NDhT8FPzR2v8aPHP5mP6HfqcuIz4PGFX/lpPpH6gtc3szOzB1W0/1lldbtytlSNqytAbW5btHmZlp92YqCjw+UvJbKuBtvIWnJJLik8sAxsafwSSSD6fH0/jMQAAGAABEY8Xznnatx2uNfXEauABew+kler5NybSYJR/EqT5NySTa5SERAJOBEwQfHlGoep5W1OdY27KT0HxHP1RWb81ASOQ9EEp4c88xNA7kX4CiZCPk7KIUfSYZPpMQhEvFf+MVXYeQ+gKOT6TDJ9JiEIz4r/wAY/SsaR5D6Ao5PpMMn0mIQh4r/AMY/Ss2HkPoCjk+kwyfSYhCMeK/8YqTWA9h9ARQ4xwq85J6g8wYHmSoklROST1PrMIRgnV8vdTEQG42Pp+xPRCIFQHUxMAVDIGRAlWkqETBJJAwYqBCcDOMxNGFV4ih3fDzIiI5dOUIQWC+6ZJ6nMIQgoJCEIIkIQgiQhCCsDEhCEFkMSEIQU0hCEESI4PoMTJScg45RUIyMQUXOsqGCegzEcH0GKoSAcjMTQUPEVIIJHPlEe7+WKkIJ4ihgegQwPQIjCCqskIQgpJCEIIkIQgiQhCCJCEIIkIQgiQhCCJCEIIkIQgiQhCCJCEIIkIQgiQhCCJCEIIkIQgiRDAPUAxGEFEhQwPQIkKOZ54ipCCtD7KkUYGc5iXB9BivCCeIqBBHUERCK5SFYzmJeAekwTxFShE5Qc8hyiTpBSa66QhCCmkIQgoFl0hCEFjw0hCEFgssEhCEFBIQhBEgefXnCEEUO74ugimpBSSMGKsIKYfYLjwivwJPM4ikUkAkjlBZD1LCIBQJwDEYKZF0hCEFDw0hCEFFzbJCEIKKQhCCJEpSCCMCJoQQKj3ZHPr92IEEdQRFfAPI9IlWkYHDgn1QVoeqMIiQR1iEFIi6QhCCqc2yQhCCikIQgiQhCCAqmsADkAIpxXIBGDEhR0xkwVmq+ypwhCCw5tkhCEFBIQhBEhCEEUpAweQzFLB9BivEFAkECCmHdlQhESCDgxCCFlgkIQgoJCEIIkIQgiiQClPIGOOQR1BEV4kWCcYEFMPVKERII6xCCyWJHNkP10z61fkjhRzZD9dM+tX5IKLOV+csZdex8KJ0jAAiZaOF55Oc+eR80QgopCEIIkIQgiQhCCJAcyBCJ0pzzz4wVjWiyilBBB5RUhCCgUhCEFhIQhBEhCEFJoukRAJOBEIqpTjnnwgpE24UUpKc5xE0IQUCUhCEFhIQhBEhCEFJouUhCJkp4s88QUjtwopTnmekVAkDoIJHCMZzEYKBN0hCEFhIQhBEhCEFkcpCEIK0NASAySBgxDn6B88cjA9AgsOdZSJQQQeUVIQgqybpCEILCQhCCJCEILI5SEIQVmgJCEIKQbZImCSrOMQCSTzyIqJTw555goucQpQj0mJwMDERhBQ1lIQhBRSEIQRIQhBSaLpCEIKegJCEIJoCQhE4RkA5gphSQiJScnkTFQIwc5zBYKpRMElWcYirgegRHAHQAQVWsqQIGOfMxHgT6ImhBNZTpCEILBN0hCEFhIQhBEhCEESEIQRIQhBYIPZIQhBTYw90hCEFPQEhCEE0BIQhBNASEIQTQEhCEE0BIQhBNASEIQTQEhCEE0BIQhBNASEIQTw/JIQhBVuY4JCEIKIB7pCEILKQhCCJCEIIkIQgiRLwpPhE0ILINlIUDHIc4kKSBk4itDAPUZgs6yqISVZxiIEEHBivgDoAIlUniOc4gmsqjCJikg4wTEsFaEhCEEISEIQUdASEIQUXNskIQgoJCEIIkDzBEIQRSFA8CcxIUkDJxFaIKHEMZxBTDyqEInKCMYyYkgrUhCEFgtukIQgqnCyQhCCikIQgiQhCCyDZSKSScjEUyMHEV4kKMknMFnWVShBWU/YkwgpDflIQhBQcN0hCEFhIQhBEhCEFkGyolBAzyiWK5GQRFNSeEZzmCmDflSQhCCw5tkhCEFBIQhBEhCEECpqQSSeUUzyJEciJCjJJzBTDr7FUoQhBHNASEIQUEhCEESEIQRSLSTz5dIpRyCMgiKRRgE5gpF5Ukc2Q/XTPrV+SOFHNkP10z61fkgjOVx3xiZdA8VrilFaZ/XLn264owUUhCEESEIQRIQiI5kQVjAFMlIVnOYqAADAiYJATkDnmIQWHGx2SEIQUEhCEESEIQUmDdIQiolII5iCk7bhEoBAPOKg5ACAAHIQgqyUhCEESEIQRIQhBZHKQhFRKQRzEFYRYbKVIBODFUJCc4zAJA6CIwVZKQhCCwkIQgiQhCCyOUhCEFdpCRUSgEA84ggA5yIqgAchBYcdkHIAQhCCqJSEIQWEhCEESEIQWRykIQgrtISEIqpSCASILDzsqOF+AGIrhABB5xN0hBVaipirPgkRLCEFglIQhBEhCEFkcpCEIK3SEhCEFkAJCERAycQWVCIgE9BE4Rz54IicADoIKpzjdUuBXoiqkEAAxGEFHUUhCEE1FIQhBYSEIQRIQhBEhCEESEIQVwaLJCEIJpCQhCCaQkIQgsgBIQhBZSEIQRIQhBEhDryER4Fek/igihCI8CvSfxQ4Fek/igihCI8CvSfxQ4Fek/igihCI8CvSfxQ4Fek/igihCI8CvSfxRDBHIwRIQhBEhCEESEIQWQUhCEEJSEIQUSEhCEFjSEhCEE0hIQhBU+GRukIQgiQhCCJCEIIkIQgiRIUDBxnMTwgs6iqQQc8xygpIAyMxViVQJGBBZDjdUYRVCOucGJFgA8oK5SwhCCwQkIQgsaQkIQgq3DdIQhBRSEIQRRBx4AxKpIUc9PVEYQWdRVA8iREIrcKT4RKWyATz+aCsYVThCEFIgJCEILGkJCEIKlIQhBEhCEEQ4UMECKRbUASRyirESokEE5EFkGy40IqqSACQIpQU2i/KQhCCg4bpCEILCQhCCJECARgxGEFkFUlJCcYzEkVyAeoiksAHlBWN35UsIQgoOG6QhCCikIQgiQhCCAqmUAAnnFOOR1ii4AnOOXKCm035UsIQgjxZIQhBQSEIQRIiEhR4TnEQiIJByIIqCgAcCOXIfrpn1q/JFBQBBOOeIryH66Z9avyQUmcqhM/rlz7dcUYrTP65c+3XFGCikIQgiQhCCkzlRwT0BMVEAgHIxBAIzkRPBZefJIQhBQSEIQRIQhBZbykIQCVFWQOWMQVruFVQCM5BETwhBUpCEIIkIQgiQhCCkAkME9BmEVEA5z4QU3EW2UUAjOQRE8IQVSQhCCJCEIIkIQgs2KQhEQCekFaCEwT0BMToBBOQREyQQOcTQVN0hCEESEIQRIQhBZskIQgrWjZIQh1glwkToSFZiKUHI4uQipwpT705gsOOygE8PKIwhBVJCEIIkIQgs2SEIQSxSEIQVwCQhEQCegglwoRHB9BicI5c8gxOBgYgovOykCOQ54ipCEFVdIQhBEhCEESEIQWbFIQhBNF0hCEFNkdkhCEFOyQhCCWSEQzj0xGCXCQibgV6IiEHPPlBLhU8g9CDE2CegJiqlAB5nl6onISOhHzQUXOsFx8H0GGD6DFeEFV4hKpcB9IiZKDkZIETwgl1HhxzyD92IQhBLpCEIJdIQhBLpCEIJdIQhBLpCEIJdIQhBLpCEIJdIYzyziEIJdSrR0wQfuxJwH0iKsIJdUuA+kRLwn0GK8IJrIVDB9BiBBHMjAjkRBQ4hjOIK1j7jdcfI9IiOQehzFTu/liBQfDnBSuFJCJuBXoiTOPT80EuFGEQz6/miMEuEhCEEskIQglkhCEFW8bpCEIKNikIQgsJCEIIkIQgl0iiQcnAMVoQVjCqGD6DEIrL96YpAE9IKdwoQiJBHURCCJCEIJZIQhBU2KQhCCwkRyfSYhCCKVQyk8sxSwR1BEV4YCuSjgQVjDsuPCJ1pSkjhOYkgp3CQhCCWSEIQVNikIQgsJCEIIkSLBOMAmJ4QS64+COoxCKi0knkIkIIODBXAhQhCEFVYpCEIJYpCEILCQhCCKkoHiPIxJHIikpJyTjlBWMI7qSEIQUXDfZIQhBRSEIQRIQhBFQwfQYhFc8wYokEdYKxhHdQhCEFFw32SEIQUUhCEESORJjE2xgYHnfkjjxypP9csetX5IIuHM/rlz7dcUYrTP65c+3XFGCJCEIIkThBIB5QQniOM4irjHLriCJCEIIkIQgiQhCCJCETJHEcZxBSDSN0CSrOMRUSCBgwSnhzzzE0FJzhZIQhBVpCEIIkIQgshpSEImSnizzxBWBwCBJIyMRVSMACCRwjGcxGCqSEIQRIQhBEhCEFkNJSEImSnizzxBWA22KiEEgHlEyUkHJxE+McuuIQVSQhCCJCEIIkIQgsgXSEIQVrRZIQicIyAcwQuCkioEEEHlFUFIAHDn7sQgqUhCEESEIQWQLpCEILOgpCEIKxoskIQgpJE/AfSIlwfQYrwUdYVMI588EROAB0ERhBUpCEIIkIQgiQhCCyGkpCEILOgpCEIK0JCEIISkIhz8AImCVEZxBY1hQiGT6DFUI6EmJ8D0CCawqKQVHGMRNwH0iKmAOgAiMFU95vspAgY5gZiqngAAwYlhBYv5pCEIIkIQgiQhCCwTZIQhBZbvwkIQgpaCkIQgmgpCEIJoKQhCCaCkIQgmgpCEIJoKQhCCaCkIQgmgpCEIJoKQhCCw4W3KQhCCiHApCEILKQhCCJEvCk+ETQgikKBjkOcSFBHyxWiIIB5jMFkcrjHI8DD7mI5KsKx5oEUygE8uUFbrCpQip3fyxTOQSMCCawkIQgsg3SEIQWUhCEFUWm6QhCCiWlIQhBYSEIQRCAeRiASB0ERhBFTc8IpxyIkKMknMFY1wsqUIqd38sU4KWoJCEII4bJCEIKvQUhCEFgiyQhCCwo4QffAkxTUjJPDgCJ4QRcc8iRCKpRkk5ilBWtcEhCEFlw2SEIQVRaQkIQgsJCEIIkU1IJJPKKkIIuOeRIhFUoyScxSgrWuCQhCCy/hIQhBUpCEIIkQPMERGEEVLgPpESkYOIrxRX74wVocFLCEIKvSUhCEFhIQhBEiRSSTkYieEEVAjBxEIqqTnJzFEHJI9EFazhRhCEFB/KQhCCikcqT/XLHrV+SOLHKk/1yx61fkgi4cz+uXPt1xRitM/rlz7dcUYIEhCKiUgjmIKRYQp0gJORETzJMIQUUhCEESEIQRIQhBTDCkVkpAwefSIJA4RyETwWXPBCQhCCrSEIQRIQhBSDbpCETJAJAMFa0WCJAJwYqhITnGYBIHQRGCpdykIQgsJCEIIkIQgsht0hCJ0AEnIzBTBtsUSkKznMVAkJzjMRwB0AEIKDjcoeZJhCEFhIQhBEhCEFkC6QhCCsa2yQhE6ACTkZgsl1kSkEZOYqAYGIjgDoMQgqnG5SEIQWEhCEECQhCCta2yQhCCmkInQATz5xUwPQIKJdZUQknoInCBjnnMVMAdBiEFjWEHIAQhCCqSEIQRIQhBZAukIQgpaCkIQgptFkhCEFJIRNwK9EVe6xzIMFDWFQwT0idKCc8WYqYA6ACIwWHPBCgAAMCJwsgY5RLCCrQ8yTCEIIkIQgiQhCCmGFIQhBNBSEIQTQUhCEFkM80hCEFMADhIQhBZSEIQRIQhBEhCEESEIQRIQhBEhCEESEIQRIQhBEhCEFgi6QhCCgWeSQhCCxoKQhCCaCkIQgmgpCEIKCQhCCJA8wRCEEUndg9M5iVSCkZOfmisCQciBJUMHmIKbXWXGhFfA9AiRSSTyHKClrCpwiJBBwYhBTCQhCCw4XCQhCCr0FIQhBRLbJCEILCQhCCJFHhUPCK0ILIXHhFfA9AiRYAAwAIKwPCpwhCCmkIQgoObdIQhBVkWSEIQWEiTgHgTE8OkEBVEoIGeUSxyVcSxw5iipBSMnMFcH3UkIQgjhdIQhBVFtkhCEFhIQhBEimUAAnnFSEFkLjwiosADkAIpwUy6+yQhCCiW2SEIQUUhCEESJSgE55xNCCKgeRIiEVFgcuUU4KwO2skIQgolhCQhCCikIQgiHmCIoqSEnIzzitAgHqAYKbXWXHhCEFktvukIQgq0jlSf65Y9avyRxY5Un+uWPWr8kEXDmf1y59uuKMVpn9cufbrikAT0grNFt1MgHOccoqxBIIABiMFEvukIQgopCEIIkIQgptZdIi2CCSQQMmABPSKw5AQWddtlGEIQVaQhCCJCEIIkME9BmETo6n1QVrOFLg+gxXhCCF9ikIQgqikIQgiQhCCk0XSEImCVHoIKXyVFAOQcHEVYinkkg9eUQgoE3SEIQWEhCEESEIQWQkIQgrWtskRAyQIAE9BFfgQOYPOCOdZQ7sJ58QP3YjCEFUTdIQhBYSEIQQBIQhBWhiQhCCmo4PoMAk5HIiKyeg9URgoudZSpTwnOcxNCEFUTdIQhBYSEIQQBIQhBWeGkIQgpNbZIQgOZwAc+qCkkBz6c4nCDnnyEVAkJzjMFBz7FUu7J5kD7sVUjhAHKIwgo+IkIQgoJCEIIkIQgpNF0hCEFLw0hCEE8NIQhBTASEIQWUhCEESEQKgOpiPWCJCHWJuBXogsE2UsCQOpAibgV6IiG8++EFAvVPI9IiMVO6R6IqBtvA5wWPEXHhHI7tv0w7tv0wTxFx4RyO7b9MO7b9ME8RceEcju2/TDu2/TBPEXHhHI7tv0w7tv0wTxFx4RyO7b9MO7b9ME8RceIZHpEcnu2/TEhaRk8oJ4io5HpERip3SfAc4l4FeiCyHqWETcCvRECCOsFMOBUIQiXiSPGCypoQhBEhCEESEIQRIQhBV+GkIQgnhpCEIKLm2SEIQUUhCEESKPd+OExWhBTD1QIIGSCBEuQehBjkEZGIkKOXLJMFkPVOERIKcZBiGcwViQhCCi5t0hCEFHw0hCEFAixSEIQWEiChxDGcRGEEBVIoIxjJiXB9BivCCta6648IirqfXEIKaQhCCiW3SEIQVRFkhCEFhIcIUMEgQhBZBsqS0cJwOcSRyIo8CvRBWNddSwh0hBZc26QhCCqIsUhCEFhIQhBEiRYJxgExPCCyDZcfBHUYhFVaVHmBy6RSgpg32SEIQUXNskIQgopCEIIkU1gk8gTFSEFlvK48InWDknwiSCtfwkIQgqUhCEESEIQRQPQxQjkRRUk5Jxygph6lhCEFksSOVJ/rlj1q/JHFjlSf65Y9avyQVa4cxzmnB/DXEEpIOTiJ3RxTLp6YWqEFIvKQhCCikIQgiQhCCJEQMnEQz0iohPRWYK5nCilJBycRPCEFU7lIQhBYSEIQRIQhBSaLqIGTiKiUkHJxEEDxzFSCkTbhIQhBQJSEIQWEhCEFkcpCERAyQIKwi24QDJxFZPmjBiUIwQcxPBVl10hCEFhIQhBEhCEFkJCEIK0MCRMEEjPKCU8WeeIqgYAEFlx2UEpKc5xE0IQVJddIQhBYSEIQRIQhBWhoSERAyQIn7v5YKTjYKnFVIHCOQiZI4RjOYjBVaykIQgsF10hCEFhIQhBEhCEFaGhIQhBTSIZ+QxUSniGc4icJAGMAwUXGykCCQDyioEgHIERhBV6ykIQgsEpCEILCQhCCyOUhCEFZoCQhCCyGgJCEIKSQhA58MQRIREJURnEThB8TiCKnEcH0GKgRgg5zFXKfg/jgqdZXHCSfDER4D6RFYkeAxEIJrKkCBjnzMVAlvA5GIQgmsqOEeAOYhCEFF2/KQhCCwBZIQhBZSEIQRIQhBEhCEESEIQRIQhBEhCEESEIQRIjhB98CTEIQWGixuFHDfoMSFKcnlE0IKesqlwH0iIFBHyxWiIx4jME1lcfB9BiGCOoxHKyn4P44prSFHI82CayqMIqd38sS8CvRBWhSwhCCykIQgiQhCCwRdIQhBR0BIQhBVuG6QhCCwkIQggUCAeoiQo58sARUhBS1lcc8iRCKpRkk5iUoIyciCmx11JCEIKaQhCCiWhIQhBUpCEIIkIQgsg2UMD0CKEciBGQRBZ1lceETlGATmJIKxpukIQghaEhCEFSkIQgiQhCCyDZUygkk8opxyIplGATmCsY66pwhCCyWgpCEIKpwsUhCEFhIQhBFHPm4+WKBSU4ziK0SqTxY54gsg2VGETKHCcZzEsFYN+UhCEFW4bpCEILCQhCCBSqBIwIoxyIplGATmCmHX2KpwhCCOaAkIQgoJCEIIkQUMgiIwgiolJAycRLFZQyIowV7uEjlSf65Y9avyRxY5Un+uWPWr8kFQqTiAHHV+PETFKK7vV37aKEESEIQRIQhBEhCEFYwBTpSFdfCKoAHIQwB0AEILDjY7JCEIKCQhCCJCEIKTBukTpSFZzmJkgcIyBE3mgc8JHzQU3ODVEADkOUI/DuW6bcsqhVS57wr1Gte25NPHN1CoTLcvKy6QOqnV8hy+fp4xg73N9utorp45ULa242vMa4XQgqa9uJsqkqG0rmApCh9VfHL7EpB+H6ekxfMNDQN11kmkeXcr0/ph0VzPnCqNJl+jfUHuRs1vqXmw+a9/RZ4ARxcPVeMhIHWLetWd2m2fQpDqtWdctM7MmUjlKTFUbXMqPPzQy2VLzy6Yz8kaW+vXaSbx9w656XvDWG4bbtN9SsUO21KpchwcsJWG1d44RjqtRPynJixhx1x2YdnHVqdnHCVOPKJLjij4qWfOUflJjyjFus7WezRRfO7hfpB06+xXVkzWTZqxIR7bshaXO9xc72Qf+6VuVX725exy0lutW1MasanLB4Quk0AsNZ+VU2tlWPlAVFsVe9kL6bsO91bG2G/6u3k4cm7jlpb/wAKWHPmzGrdy4grA4sEA+OIgQCQSkKPyiNJqOrmMyH5TW+5i+rMC+xvdM6MAVEMsx/pzOP1Rhlvctlxz2Q4QtQRtRcQnw7y7Bk/NL4/HEv9UNueO1VP4XJ/QRrTYGQcAH5Ijk+kxwfulYz+Uf4Wrcx8AjpYP/d3+ZN++tln+qG3P3qifwuT+giA9kOOA/2qyB/9VoP5GI1p8n0mIHn1J+eH3Ssa/KP8LFn+IX0rP/u7/Mm/fWy3/VD7v71dv8LP/wBBD+qH3f3q7f4Wf/oI1o8D5fnhgfL88PulYz/P/wCBqwPgD9LPzb/mTfvrZc/qh9396u3+Fn/6CH9UPu/vV2/ws/8A0Ea0eB8vzwwPl+eH3SsZ/n/8DUHwB+ln5t/zJv31suf1Q+7+9Xb/AAs//QQ/qh9396u3+Fn/AOgjWjwPl+eGB8vzw+6VjP8AP/4GoPgD9LPzb/mTfvrZb/qiBY5fSrJP/wBVqf0EP6ogX+9VT+Fyf0Ea0wJHIEwyfSYfdJxn8o/wsWP4hfSv83f5k3762Wf6ogX+9VT+Fyf0EP6ogX+9VT+Fyf0Ea02T6TDJ9JjP3Ssa/KP8LFn+IZ0r/N3+ZN++tlseyInE5xtVR+Fyf0ER/qiN396qj8Lk/oI1o8n0mGT6TD7pWM/lH+FifxDOlf5u/wAyb99bLf8AVEbv71ZP4XJ/QRH+qI3f3qyPwuT+gjWjyfSYZPpMY+6TjP5R/hYsfxC+lf5uH95N++tlz+qI3f3qyPwuT+gh/VEbv71ZH4XJ/QRrR5PpMMn0mH3ScZ/KP8LE/iF9K/zcP7yb99bLn9URu/vVkfhcn9BD+qI3f3qyPwuT+gjWjyfSYZPpMPuk4z+Uf4WJ/EL6V/m4f3k3762XP6okd/eqo/C5P6CH9USO/vVUfhcn9BGtHk+kwyfSYfdKxn8o/wALVkfAM6V/m7/Mm/fWy6PZEjoOfpVUfhak/wD1iJv6one/eqpP/wBVY/QRrQcSvhKH3YcSvhr++MB1Kxn8o/wtWR8AvpWf/d3+ZN++tl7+qJ3v3qiPwrH6CI/1RO9+9UR+FY/QRrQcSvhr++MOJXw1/fGMfdKxn+f/AMLU/iD9LPzd/mTfvrZf/qid796on8Kx+gh/VE7371RH4Vj9BGtBxK+Gv74w4lfDX98YfdKxn+f/AMLVgfAH6Wfm7/Mm/fWy/wD1RO947VU/hWP0ERHsidz7Laok/wD1WAflYjWf4lfDX98YcSvhKP3YDqTjP8//AIWrH8QnpWP/AHd/mTfvrZi/qidX71Qfhcn9BD+qJ1fvVB+Fyf0EazuT6TDJ9JjP3ScZ/KP8LU/iF9K/zd/mTfvrZi/qidX71Qfhcn9BD+qJ1fvVB+Fyf0EazuT6TDJ9Jh90nGfyj/CxP4hfSv8AN3+ZN++tmH+qJ1fvVP8A/Lk/oIj/AFROr96oD/8AVcn9BGs7k+kwyfSYfdKxn8o/wsWR8ArpX+bv8yb99bMqfZFDgHLakkj/AAvT+giP9UUPfvUUfhen9BGsxknqcwjP3S8Z/KP8DU/iEdLPzd/mTfvrZo/qil796in8L0/oIf1RS9+9RR+F6f0Eay8Ix90vGf5//AxP4g/Sz83f5k3762aP6ope/eoo/C9P6CH9UUvfvUUfhen9BGsvCH3S8Z/n/wDAxP4g/Sz83f5k3762aP6ope/eoo/C9P6CJT7IqcHI7U0g/wCFyf0EazMRyfSYfdKxn8o/wsWP4hXSv83f5k3762Zf6oqc/eqJ/C5P6CH9UVL/AHqafwuT+gjWayfSYZPpMPulYz+Uf4WJ/EL6V/m7/Mm/fWzJ/VFTn71RP4XJ/QRH+qKnP3qifwuT+gjWayfSYZPpMPulYz+Uf4WLP8QvpXf/ALO/zJv31sy/1RU5+9UT+Fyf0EQ/qipz96oPwuT+gjWbyfSYZPpMPulYz+Uf4WLA+AX0r/N3+ZN++tmX+qKnP3qifwuT+gh/VFTn71RP4XJ/QRrNZPpMMn0mA6lYz+Uf4WJ/EL6V/m7/ADJv31sy/wBUVOeG1IK/+q5P6CJh7IseHTacPwvT+gjWYyfSYZPpMZ+6VjP8/wD4GJ/EL6V/m7/Mm/fWzSPZF74//dOSf/quT+giH9UXP/vTh+F6f0Eay+T6TDJ9Jh90rGf5/wDwMT+IX0r/ADd/mTfvrZo/qi5796cPwvT+gh/VFz3704fhen9BGsvk+kwyfSYfdKxn+f8A8DFj+IV0r/N3+ZN++tmj+qLnv3pw/C9P6CH9UXPfvTh+F6f0Eay+T6TDJ9Jh90rGf5//AAMWf4hXSv8AN3+ZN++tmj+qLnv3pw/C9P6CH9UXPfvTh+F6f0Eay+T6TDJ9Jh90rGf5/wDwMT+IV0r/ADd/mTfvrZo/qi5796cPwvT+gh/VFz3704fhen9BGsvk+kwyfSYfdKxn+f8A8DE/iFdK/wA3f5k3762aP6oue/enD8L0/oIf1Rc9+9OH4Xp/QRrL5PpMMn0mH3SsZ/n/APAxP4hXSv8AN3+ZN++tmj+qLnv3pw/C9P6CH9UXPfvTh+F6f0Eay+T6TDJ9Jh90rGf5/wDwMT+IV0r/ADd/mTfvrZo/qi5796cPwvT+gh/VFz3704fhen9BGsvk+kwyfSYfdKxn+f8A8DEHwCulf5u/zJv31s0f1Rc9+9OH4Xp/QQ/qi5796cPwvT+gjWXyfSYZPpMPulYz+Uf4GIPgFdK/zd/mTfvrZo/qi5796cPwvT+gh/VFz3704fhen9BGsvk+kwyfSYx90vGfyj/AxP4hXSu3/Z3+ZN++tmj+qLnv3pw/C9P6CH9UXPfvTh+F6f0Eay+T6TDJ9JjP3SsZ/KP8DE/iFdK7/wDZ3+ZN++tmj+qLnv3pw/C9P6CH9UXPfvTh+F6f0Eay+T6TDJ9Jh90rGf5//AxP4hXSv83f5k3762aP6oue/enD8L0/oIf1Rc9+9OH4Xp/QRrL5PpMMn0mH3SsZ/n/8DE/iFdK/zd/mTfvrZo/qi5796cPwvT+gh/VFz3704fhen9BGsvk+kwyfSYfdKxn+f/wMT+IV0r/N3+ZN++tmj+qLnv3pw/C9P6CH9UXPfvTh+F6f0Eay+T6TDJ9Jh90rGf5//AxP4hXSv83f5k3762aP6oue/enD8L0/oIf1Rc9+9OH4Xp/QRrL5PpMMn0mH3SsZ/n/8DE/iFdK/zd/mTfvrZo/qi5796cPwvT+gh/VFz3704fhen9BGsvk+kwyfSYfdKxn+f/wMT+IV0r/N3+ZN++tmj+qLnv3pw/C9P6CH9UXPfvTh+F6f0Eay+T6TDJ9Jh90rGf5//AxP4hXSv83f5k3762aP6oue/enD8L0/oIj/AFRe/wBPpTk/hcn9BGstk+kwyfSYfdKxn+f/AMDE/iF9K/zd/mTfvrZl/qit396d/wD5en9BD+qK3PHagE/L7r0/oI1msn0mGT6TD7pWM/z/APgYn8QvpX+bv8yb99bMn9UVOfvVB+Fyf0ER/qipz96on8Lk/oI1msn0mGT6TGPulYz+Uf4WJ/EL6V/m7/Mm/fWzJ/VFTn71Qfhcn9BEf6oqc/eqJ/C5P6CNZrJ9Jhk+kw+6VjP5R/hYs/xC+ld/+zv8yb99bMv9UVOfvVE/hcn9BEP6oqc/eqD8Lk/oI1m8n0mGT6TD7pWM/lH+FiwPgF9K/wA3f5k3762Zf6oqc/eqJ/C5P6CH9UVOfvVE/hcn9BGs1k+kwyfSYDqVjP5R/hYn8QrpX+bv8yb99bMv9UVOfvVE/hcn9BE39UUvfvUUfhen9BGsxk+kxCM/dKxn8o/wsQfAK6V/m7/Mm/fWzR/VFL371FH4Xp/QQ/qil796ij8L0/oI1l4Rj7peM/z/APgYs/xB+ln5u/zJv31s0f1RS9+9RR+F6f0EP6ope/eop/C9P6CNZeEPul4z/P8A+BifxB+ln5u/zJv31s0f1RS9+9RR+F6f0ERPsit8gg7UWwP8L0/oI1loQ+6VjP5R/gYg+AR0s/N3+ZN++tmT+qKFfvU0/hcn9BEP6onV+9UH4XJ/QRrO5PpMMn0mH3SsZ/KP8LVj+IV0rHOHf5k3762Yf6onV+9U/wD8uT+giP8AVE6v3qg/C5P6CNZ3J9Jhk+kw+6TjP5R/hYn8QvpX+bv8yb99bMX9UTq/eqD8Lk/oIf1ROr96oPwuT+gjWdyfSYZPpMPuk4z+Uf4Wp/EL6V/m7/Mm/fWzCfZE68ctqgz/AIWpP/1iJf6one/eqp/CsfoI1oOJXwlD7sOJXw1/fGH3ScZ/KP8AC1B8ArpWf/d3+ZN++tl/+qJ3v3qiPwrH6CIf1RO9+9UR+FY/QRrQ8Svhr++MOJXw1/fGMfdKxn+f/wALVIfAH6Wfm7/Mm/fWy/8A1RO9+9UT+FY/QRD+qJ3v3qiPwrH6CNaHiV8Nf3xhxK+Gv74w+6VjP8//AIWrA+AP0s/N3+ZN++tl4+yJnjkHaqjH+FgH/wBYiX+qJHf3qqPwuT+gjWjyr4Sj6zDJ9JjP3SsZ/KP8LU/iFdKxt9rv8yb99bLn9USO/vVUfhcn9BD+qJHf3qqPwuT+gjWjyfSYZPpMPulYz+Uf4WJ/EM6V/m7/ADJv31suf1RG7+9WR+Fyf0EP6ojd/erI/C5P6CNaPJ9Jhk+kw+6TjP5R/hYsfxC+lf5u/wAyb99bLn9URu/vVkfhcn9BD+qI3f3qyPwuT+gjWjyfSYZPpMPuk4z+Uf4WJ/EL6V/m4f3k3762XP6ojd/erI/C5P6CH9URu/vVkfhcn9BGtHk+kwyfSYfdJxn8o/wsT+IX0r/Nw/vJv31suf1RG7+9VR+Fyf0ED7IjdII+lVR+Fyf0Ea0eT6TDJ9JjP3SsZ/KP8LFkfAL6V/m7/Mm/fWyz/VEC/wB6qn8Lk/oIf1RAv96qn8Lk/oI1psn0mGT6TD7pWNflH+FifxDOlf5u/wAyb99bLP8AVEC/3qqfwuT+gh/VEC/3qqfwuT+gjWmyfSYZPpMPulYz+Uf4WLH8QvpX+bv8yb99bLQ9kPu/vV2/wsH6CH9UPu/vV2/ws/8A0Ea0eM+n54YHy/PGPulYz/P/AOBqz/EH6Wfm3/Mm/fWy5/VD7v71dv8ACz/9BD+qH3f3q7f4Wf8A6CNaPA+X54YHy/PD7pWM/wA//gag+AP0s/Nv+ZN++tlweyH3ApJVtU4m/HhuwZ/HL4juFE9kOWK64hq5drV7U1vICnpK6ZZ8p/8Aoa2Ef5xjVzwMYIBHy84mBI5AkD5OWImzqfjLTfxr+9jf1LjVX2P/AKVys0/a4j1Eszf/AJ1uL2T27Wyu5nmpe6pDV/TdYA71+eoqZyXQfkVKuLcP8XF+2km97aXrgtqW003Baa16prx/WL08JKbT/wDS74S4D8hEfPxyclXPi9OecQUkLKSpLa1AggqAOMHPL5o7zD+s2IscBUta5v8AVsV49mz7F7kqsjP2oqZ6Z/a5Ejfo0tdb11r6WyV8aW3ElBaWOJBBBCh6QQSDE/WNAfQzfru127PMJ001ru1ihJUFCjVWYVUJF4ZHmmXe4gBy+xKSBnBGYzubZe3ssS43JG3N0un79g1BXC0LitxKpunqV8OYlVZeYT4ngW4Bz5jAj03A+qeF1JDJ7xuPF+F8L9WPsd2ecvNNVhwbXQNBJ8IffAPMsda/za1sOQjo+nWpWn+rdrSF76aXlbd92jNIBYqFLm0vMgkDkojmlQyPNV5wzz8I7xhQ5K5KHIx6NFKHtD2m4PkvgaqoJ6aR0FSwse02INwQfI3SEIRYuOkOsIQQFSKSACQIpRyIoq98YKbTflSwhCCPFkhCEFBIQhBE6xRWADyitEMA9QDBSDiqEcqT/XLHrV+SOOr3xjkSf65Y9avyQU3NFlI71d+2ihFd3q79tFCCqSEIQRIQhBTYd1AgkEAZMVkAjOQREqAcg45RVgj0hCEFBIQhBEhCEZAvsEBSHj8sInCCMKOAkdSTyHr/AN/A+iANlyC/Sd/0X+pTtgYCeWfRGMzfD2oWiWzlmds+UW3qhreW+Ji2ZKY4UyJPvXag+nPk6fQgcTivBKRkxYh2l/a/NWJM3BoDtUrEtP3e2pclXrxYUHGaYsZSuWp6sFK5gZIU+QpDZBSApWeHV3qFQqNWnZypVapTtXqMw6qYmJiaUXHH31EkurUpSipRJJJJ6mPG859TmUpNLhwBd+N2C/UL4JX2Pyox5sWYc5h0VG46mR30ySDkOeflNYeA0DVbuBubnt0G9HcHu7uNyr6xXvMTlCbdUqn27I5YpNNTnkGpcclLHi6vKz8JQwkWrZPpMQ5eiEfPlbWSVEhllcXOPN/1L9r8s5Uw3BaKPD8JgZBCwWDWCzR/zPc8nk7p1JJ5mEIRxV3424SGT6YQhdAkIQjFkukIQhZEhCELLN0hCELJdIQhCyXSEIQssJCEIWRIQhCyJCEIWRIQhCyJCEIWRIQhCyJCEIWRIQhCyzdIQhCyXSEIQssJCEIWRIQhCyJCEIWRIQhCyzdIQhCyXSEIQsl0hCELLCQhCFkSEIQsiQhCFkSEIQsiQhCFkSEIQsiQhCFkSEIQsiQhCFkSEIQsiQhCFkSEIQsiQhCFkSEIQsiQhCFkSEIQsiQhCFkSEIQsiQhCFkSEIQsiQhCFkSEIQsiQhCFkSEIQsiQhCFkSEIQsiQhCFkSEIQsiQhCFkSEIQsiQhCFlm6QhCFkukIQhZLpCEIWWEhCELIkIQhZEhCELIkIQhZZukIQhZLpCEIWWEhCELIkIQhZEhCELIkIQhZEhCELIkIQhZEhCELIkIQhZZukIQhZLpCEIzZYSEIQKzdOhyORh04ccsdPk9UIQWF7roHuW1u2xXc3eei1/1ezZ9RHlUsk97JVIA8kTMqrLbo6jJ4VDPJaY2v8AYv2vGkm55yk6c6rsUrRvWxfAwyy67il15zGP6yfUfqbqj/zLvPOQlR5RplxFK1tqQ6gqacQsLSpCiFA+CkqBBSR8kbhlvO9ZhrrMOuPu0/qXzD1/+CflXqBSu+OReFXAexOwaXA+TxxI337/AItl9LghQUUqSULHIg8iIh9yNWDs1+1+qNjv2/oJuyrr9UstRTI0S85hRXMUs8gmXnzzLsv73D3vkY87IGU7S0nOSlQlJafkJqXnpF9tDrLzLgcQ82pPElaFDIUkjHMcuY9MfUGWczU2JxeLT7O7jv8AQv58+u/QTMHT7F3YZjTPZdux4B0yAfhA8A9izkd1yYQhHfgheINIO4SJFgkchmJ4RlZVAgjqCIhFVYJxiKUFazhIQhBQfykIQgopCEIIpFgkchmKsn+uWPWr8kSxUlUnylk45ZV+SCkzlUnerv20UIru9XftooQUUhCEFkC6QT5xwIRUQjGDn5YIRZTpGABEYQgsJCEIIkIQgiQhD7qQfDJwIi7jZTax19uVEcR6A4HMnOAPWfmH3Y1xe1w7T6coD9wbT9utxOSlfwuTvK4pR3DkkFDz6dKKHvHSMB50HKPeJ87iKbzu1f35/So6Vsac6eVVMvrzdkutFOWgpU5QqfkocnlDoleeJtsnkVJWocgM6X7778267MTTz0xMOrU84txZWtTijxKUVEkkkkkk8ySSeZjxvqfnh1OTh9Ifa7nyX6sfAA+CXFjUjM95jj10rDeCN4/lHNNjI4cFtx7IPJB8t5ApIyGwnhBKUjHIAcuXo/369Ylh80I+dQDa7jclft6RY259f9dh9K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KUAjiTxhKTyWc4Ck/wh0/8oz6dkx2m87pJVKBtl19r7r+k048iVtmuTzxUq2plZwmUdWekms4wo8myofY5xgNHIg4B9cSqSlQUFpSpJQpKiT5xT45V8nUeI8I7vL+P1GG1Hjwu27jz9F5R1j6M4LnjA3YHirNnfJd3jeB7L2Hm9/pGzgvpchSVjiSpJGcDB6jAOfkHPH3DEYwE9jL2gEzqvbI2sau1tUzqPQ5RSrXqE48A5WqY1hJlVLPNcxLjkOvEzwHmUmM+wKVDiSSQemfH/c5GPApI8I+usCxmLEaSOsiPPI9V/Md1h6U4lkvHp8v4o322EuaQLNc08Pb/AEXeR4NwkIQju15eoHmCIokEHBivEpSCcnMFY1wCowidSQBkZiSCwRc3CQhCCgQkIQgiRyJb6+z6z+SOPHIlvr7PrP5IKTOVxnerv20UIru9XftooQUQEhCEFYBbdTJAJ5xW6RKgDAOOcTQUXOukIQgopCEIIkIQgphiR53q/qnZ+iGl98atX5OeQ2pQac9UZtQPnuBA81psfZOLVwISPhKEelFKeWcAZGT8mecazHb0bo3/ACuw9pFsVApZQlu57sS2s++ORJyyiP8A6I8QfDu/TGu5pxxuH0D6p2x4b6le4fB76Q1Wds20mARghj3EyEfgxt3c75xYD1IWB/cdr3eW53Wi/dar7mFu1isznE3LcRU1TZRHKXlGs/8ANtt8IGOvNR5qMeIeJ5Ac84ERJJxkk4iEfHVXVPmkdNIbucblf1IYFglNhlFFh9C0MhiaGNaOA1oAAH0bpCEI4y7V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Ag7WUWvaSQCNubmyQhCBCkCkIQgiQhCCJCEIIkIQgiQhCCJCEIIkIQgiQhCCJCEIIkIQgiQhCCJCEIIkIQgiQhCCJCEIIkIQgiQhCCJDAPUA+PqPphCHuWHC4su5adX7dmlN9WnqTYlXmLfvGhzrVSp062TxMOtcwT/AwCFfwSoc8xv4bRdyNsbsNA7F1ptppqQcqEuGKtT0nzqXU2gEzEuofwVc0+lCkGPnukBQKScAxnL7DzdK9phr3UdvFy1JbdlX2gmmB1w8DFcZSVI4R0T3zYcSce+KEA9I9O6X5kNFWfFnn71J9R/5lfn59kL6ENzRlY5go2XraEF1wN3Q7F7dvxbax5WIHK27YQBSUpIz6fkOefI+I5gZ8cQj6jII2K/nrANgff9SQhCMIqKiSSM8sxLFfA9AihBWs4SEIQUH8pCEIKKRyJb6+z6z+SOPHIlvr7PrP5IKTOVxnerv20UIru9XftooQWG8pE6Acg4OIkwSRiK6QQADBWv4UYQhBUpCEIIkIQgiQwfRCKrYx15CCvavx69XqVatBrly12abkqNTpR+enHV9G2Wmy6sn/ABEqMfPL3FayVncJrjqrrTXXluzVx1uYqLKSrPk8vngl2U+hLbCGmx6QkRuJ9r3rE7pJsX1Ol6dNLkq1dTstaUu4g8KwiZVl5SD6Qy07+TxjSDKgTlDYZTnPCDyAIHL7hyPlj59604trnio2m7QLn0K/af7Fn04jiwzEM2PZZ8zhDGf6DCHSf2nlv9myQhCPEV+tSQhCCJCEIIkQJASVEgJHUk4ERi+zsx6PSq9v92pUit0ynVqlTF0LZmJSbl23mZhvyCbOFoWCCAUpPTwjm4ZRGpqY6dp3cQPpWqZ7zQMEwOsxpzNYpo3yab6dWhpdYE35tbhWG+USxAPlMtg8x9UT+eKiFocGW1ocGcZSQQDH0tW9vuhiUIK9FdI/e5yLakPyd1Gkt2zVuUK0+0I1XoFtUWjUGjs0e31tSkhKNSsu0VSCCohpsBGSTknhzkxvmcOnrsKphUeJru4Ntbz+flfGnwbPhxwdRcxuy/Fh5piInSajJr3a5otYMGx1X+ZYtMjGcjESrcbbSVuLQ2jGcqIAx92JweisKKQfQCVY8Bnlk9BnlkiNqDsPezwo6LSmt2euFoU2uvVmXVK2XTKtJJmGm6eT59SUy6CnjeKQhtRGQhKlfZgxq2WsuzYlUmnj2DflHsAvovr710wrp9l+THsSaZLENYwOAMj3cNaSDsLEuNjYD3LVZMzKjrNSvp+up/PFRK0KOELQv7U58M+HyAmPpO1fRvbza9GqNcuPSTROj29Jy65qbmXbdkEMyjCEla1LUWgEoSEkkmNFXtDt09rbpNfa3WdMrTt+ydG6MXKXbcpTKXLyCp5kK8+deDaE8TjqhxYc4glASnhBznY83ZFZhMQc+cOeeGgW28+V4J8Gv4YtX1IxWShosJMMMLdUkplDmgn5LQNAuXG+19gCffYd4A+BAI+UEZEQJABJIAidXNSuaVEkklIwCfkHh6ogCMgk+b4x53cDlfcj32vbsFBWEc1kNjnzUcdMen1j54oCZlSMialsc/8AnB+eMzPYibaabrzu3XeF22/T7gsSx6SurzbE9LoflJyefSWZdtaFgpXw96+5gg/YHwEbjcxoHokT5+jGkbylc8KtmRPCPHn3XQx6jlLplPidIKpz9FybC3bzXwN8I74eWHdP8yHLbaE1cjGNc9zZA3SXbhti1xPs2J9SAvmpermOoPphF4e/rb89ti3d606QIl1MURmruVOiZyQ5TZr6tL8J6YShQRgcgpChFnn4j4jxHrjzmupHQTOhfy02X2xlDM9LjeF0+L0RvDOxr2n+i4XF/Wx39UiUrSnjKlJSE4yScAeMTePXBjJt2P8AblDuvf5ozRLko1GuGjOytUDklPyrb7LgTKqKeJpaVIJB6HAieFUZqauOmvYOcG38rjldf1Izg3LuAVeOvjMjaeJ8lhtctBIBO9gbc22WMTyiXyB5TLZ/vifzxUSQtIWghaDzBByDH0tHdv8AoV3RP0GdIg7jKc2xIeaf4qNFTtVKNR7e3+bjaNQKTTKFSWKnLpZlZOXQwy0DLNnCUIAA6+jqY3jOXT84TTtn8YOubWsQvkn4MXw14epGNy4MzDzTGOMyajIHXs5osAGD8bzWPf0nwiVxSWcF1SWgSE5UcDOCcf8AhPzRFQJSUngCD77iOAr5Pnxzjbm7Fbs6KJaGmT25jXGxaNXLvu2RS1b1LrFPbeRSqOrCw8tlwKw6+QhWSMhtKPTz17K+WpcUqvAjOlo5da69x+EP17wzp1gJxnER4jyQ1kYNjI89gbGwaN3EjbfvZainlMtjPlUqR/fE/niolaFjKFocHpSQcfNH0jb2012xabWrX70vXS3Rm3rVpEi7UahOv23IJalpdtPEtaj3PIADGOpOAOZxGhlvi3LUzdLr5c9+WlZlvaeaay5NNtmjyFOYlA1IoUCHpgMtp4n3VDvFZCinzGweFGTsGbMjR4TGDJNqeb2AFuLc7ryD4MnwuqrqViElNT4S6np4R98mdKHNDiDpYG6AS51thfYbnte0GEPSesI86HC+1wDYFwIJTwBwcZxFETEuf/lMt/GJ/PFRQ+yBUFcgCCQQSRz5EZ6dM+MfRz0f0H0RntJNL5yb0f0sfm3bcpa1uOW1JKUpRlGiSVFokkknmSesbtk7JzsW8UB+jRb57r5J+FR8KqDpjHRSTUZqfjJeLB+i2gN7lrgb3+pfOI8ol/2TLfxg/PEfKJf9ky38Yn88fS+O3/QZPvtGNIwon9rEj+iiV7QHQhtJI0W0lPpxbEjy+53Ub6eikhOkVA/s/wD1L4/H2V2j/Mjzf/8AOH64180IzEuOszL/AMYPzw8olsZ8plsf3xP54+l4jQHQdaEqGjGkiflNryI/+tROvQDQni4U6L6SLOMke5qRHL0/Wox9xWTj4wP7P/NYH2Vykvvgrvd44uPf97XzQkutLOEOtOH0JUD+SKh5cz6M/cjbQ9kA6Z6eWLtn0gqVl2JZdozjl8IacdpdJlpRbiPIn1cKltIQop4kp5ZjUuSgNpSlIA9OAACfE4AEeY5rwD7WVjqQu1WAN/ev0E+Dr1oZ1BywzMUMHganvZpLtVtJsDq0gWPdRiIBUeFIKjzPL8cd20204vfV6+bY0204tuo3VetZm0yVOkZdPnTDpBJyo8kpSkFSlnASkEkxt17Muwu0N0ko1NuvdFKSOuGpTiUPPU110ihUtXXgQyOEzKwerjmB8FI6Rycr5MrcVfeAAMHJJ/1ddN19+FDljp5TtfizzJPILshZvI4cavJrb33J+laccvLTM5kyUvMz2OvcNqdx6+EGKcw25KOJam23ZR1RwlDyC2pR9ACsZMfTGt7STTCx5JmSs7TTT22KWhIR3EjSJaXbQlPIe8QCT8pzH4t86BaM6oUyfpGoOlGm14USZbU263UaLLPBaD184o4hkeIUI9Jf0Sk0XFQL+7ZfCEP2VqnNUWvwZ3hDymGr5rxhpPpf5181PgVx93wnjzjHjmJeoB8Dzjay369hJaE3bdX1L2WszNuXLLBTz9jTUyXpKebAJKZBbhCmnOnCytRQrkApHU6rdTptRos/PUitSE5SKvLPLl5mVmUqS8w6lfApLiVAKCwsFJyM5jy3MWVavC5QyosWHhwvYlfoX0O+ELlrqDQGuwKUhzCA+J9hIwnzAJFj+C4Eg2PBFlwYLIbTxuEIRy5nkP8AfkYgCMnmMekRkk7I2gUG5+0E0HolyUek16jvmq99Jz0q3Msvf1k4rCkOAg4KQRkHrHVYRRfGaiOAm2s2v5brf+omcI8v4FWY09msU8b5NN7atAJtfe17crGv5RLDrMy38Yn88PKJf9ky38Yn88fS7GgOgwBB0X0jyBlRFsSOB/7KII0B0JV00W0mDfPn7l5Ef/Wvkj2Q9Fn22qB/Z/5r8uB9lcpeDgjv79vH93dfNF7+X/ZMt/GJ/PEPKJb9ky38YPzx9L76AGg+M/QX0jx4f8WJE5/9lEo2/wCha1lI0V0lLfp9zUhy+53US+4rJfab6v8AmpR/ZXqI2P2ldb/44+q8a+aKh1p3PdONu4IB4VA4PTwgp1lJIW8y2cZ85QHjjx+UgRsmeyGbDsaxqltcbs+0bStEOt1pT4pVLZlA8R3ASV90lPFw8ZIEWrdiRrDp7bG5p/QzVm07Kue177lhL0tVWpkvN+RVdhJcZ4FPIVwpcaU43gHmrB8I88rsptgxgYU+YC9tyPNfaOX/AISM+J9NT1CosOc8tY95gD/a0seWuIdots0ajt5hYWvKZUAkzUtj++J/PFbocR9Kp3QHQ1bZb+gvpIoEEZ9zMini8D0ayOsaF3aIbaHNp+7XVLSuUlizabs57cW2QjhQumTRLjKEDnnu/PZJz1b8I7XOPT2TCYWz69bSbE2tbyWh/Bj+Gxh/UjFqjBm0hpJ2R+IwOeJNYBAI2a2xbcE87X8lZNEcHlyPOJQQoBQBGeoIwQfQR4GLwthO3d3dNu00a0eflnZi3JmpJn6/hOQmlS2Hnwo5PmrCUt8wBl0emNEoKGSonZTsHtONl9f5vzRSYNhdTjFUbQU7C8n0AJP1gj3kKzkzEuOszLj/AOiD88TJcbXnu3G3OmeFQPXp0j6WLO33QxhCm/oJ6SobSkBtRtiRJ+6A10Eafnbe6sWBW9zlM0R0utayratyxpAIqi6TS5aV8prUx5zqXFMoSVd02lpHCTyUpwdRHoOa+njcLpDVPnB/FFjv9a+Hfg6/Dpd1DzGzAaLCXRt0uc+Qy3DWtHNvDHLrAb91hQU8yhXCt9hCsZwVgHEEvMLKUofYWonAAWCT9yN1nsVtJtLLy2D6e1a6dN9PrkrBrFXQuaqFDlJl5xKZjCcrW2VYx4Ex6J2s2julFtdn/uIrlu6Y6eWzW5aQllMTchRJRh9GZpoHhcbbSpJIzzBEc4dLH/a41/ifgarW9L25XS4h9kLpYM7Oyb9q3XFSKfxPFHHiaNQZouT3tdaM3gD4EZEImX79wHHXqPH8Q6chzz06xFvBcQCMjI+7HkoB4PNh9a/SBrb6Sdr7278rjmYl05CpiXSRyILgBH3MxFLrKyA28y4SM4SoHlnHh8sb7PZu6MaTV7YrtNrtb0s01rVXfsqQcmJucoEm8+8tQVlS3FNlSievMxZJ28ul+nNlbOLYqdpae2La1RcvimNOTNKpEtKuKSWpjKVKaQlRSeXI56R61W9K5IaA1vjA2be3+ivzhyZ9kJpcYzrDk5uGFpknMOvxmm1nFurToHle11qCxKtbbRAdcbaJ5jiUBn54nBIIwMpPIjPUHl+LkfuRtc+x+dNtP752/a6Tt4WJY92TrN5tNtOVSjy00ttBkmlEJU4hRCcknAxGj5TwA4pVspQ7RcE3Povqv4QPWiPIeVn5lkg8fS5jSwO0/LdpPtEO49y1PxMyxJAmZYnlyDifzxW9PrxH0PN0+hmjdN217gapTNJdLpScYsmtusOtW3IpcYcEk6QtKw2ClQOCCMdI+d+2MNtpJJPCM5yT08ck/ljs845OdhLmNdIHaloXwW/hSQ9TqWsqoKM0opnRtsZA8u1hxuAGtO1lUwSQACT0xEpUlKQtSkpRgHJOBgjI5/dEThSkkKTx8QORw9fufLGfDsOdi8nrhqjU9x+p1syla0ntZa5KkSk6wlyWrNWUnmVNrylxlhtfHggjvHEeKMR0mBYHNiFWKSLnuewHcr17rL1YwzJOXp8xYnvHGBpYCA57jw0X7k+mwBPZYCBMyx4cTUqcgEfVE/nioFJVzSpKh1yDkGPpYq2+6GOIUV6M6SLHFxHhtqQPESfH6j4fdjQx7Smk0qg78Nz1FoVLp1Fo8rcrjUvKSbCGGWAGm8pQ2gBKRzzyA6xtOcchHCacTmXVd2m1rdrr5t+C/wDDQi6k4xPhEeHmnMURkLjIHfhtaBbQ3z7FWNLeZbOHHmWzjPnLA5ennEvlEty/rmW6A/XE9PnjbP7ALTnT29duOtEzeNhWZds43eSWmnqnR5abW2nyRs8KVOoUcA88dOsZ7Wdv+hKkJA0V0lIx19zEhj/RR3WCdKXVtKypE4GoXtpO3z3C806vfZGaXKeZqzLj8KdMaZ+guEwbq2BvbQbc8XJXzQ/KJbl/XMt/GJ/PEe/l/wBky38Yn88fS8VoFoWFJSNFdJAD1zbMj+iip9L7oOnJOjOkZA5/+jEj+ijtj0Uk7VA/s/8A1LzY/ZX6G+2Cu/v2/wD7tfM+8olv2VK/xifzw8ol/CZlifQHE/nj6X/0ANCOLA0Y0jV8nuZkPn+tRatvi0U0co2zbdNWKRpRpfS6rK2BXX5aaYt2SbcYcTJulKkLS1kKBAOR6IoqujT4onSePfSCfk//AFLt8A+yj0ldXw0X2ncPEe1t/GBtqIF/5MX59F8/DhUSEgcznHy4GTFAzEunkZiXB9BWIpzRHkE80kd0yGF+AJA4D6QQD5xPTwj6NOg+hei0/olo9PVDSHSqcnX7XpTjry7bklLdWZRslSlFrJJzk55840jJeTnYx4ga/To8xyvq74U/wp4OmMdHJPRmo+MF4sHhmnSGnnS659r6l85xLrSxlt1pzkD5qgeWcZ5RUjaN9kI6c2HYmmm2h2z7LtC1ZiZuWqofdpdIl5NTyRJNkJWplKSoZJOCSMnpGrl6I6vNOAHDas0peCvRfg9dZo8/5YizLFTmna9z26C8PI0v08gDnnhIQhGvL2xIQhBEhCIgE5AySB4dT6ozsBcrLdyAN7bnzt6fOpSQMZOMkD7sRz16DGQcnGMenMeyaB6C6pbltULZ0l0et9y4ruqToCSV8EvKS49/MzDwz3cugcyvnnIABJjcG2j9iltY0Eo1FrusVGlNw+qaQlyYmquypVJkHRgkSsgVcGAcjjc4lK64HQbhlfJFbipvC3Sz8Y8fMvmP4QHwsMr9PGMixRxlrJBqbBHYvI83EkBjfU3J7ArSclpWbnGw9JSk5OtfDYZW4n50giKbja2Xky76Fy8wRkNuJKFn/FODH02KHpxp7b0qmRt2xLIt2RQOFLUlTJdlKPk4UIA+5HnOp+1zbrrNSpqjan6K6ZXlIPt4e8uozHeY+RwIDiT6lR6E7os8su2ex9W7f8S+HqX7K7Sme0+DuEXmJbut7vDAv84Xza8HnyPIZPyRCNlLtEOw9Rp3bVd1p2gGs1eiSiXJyr2TMuKmZhhrBK3ac+TxugAfWF5V8BWPMjWuKVAqBBSoZ4knkUnOMEeBzyxHleP5aqsNl8KpFvXsv0d6L9c8vZ8wr7bYDIXAGz2EffI3fiub3v2I2PIKlJCQpRICQMknwEUxMS5AUJmWIPMHvE8/xx73tck5WobmdvEhPSkrPyT18URt1h5sOIfQqcbSpCkqBBSQs5BEfRBRt80MOVuaL6RhSjn/ANGJE5/9lGw5PyG7Fo5JBIG6SO1/1heGfCj+GHD0zrqSimw91Sahjn3EgZpsQLWLXHuvmh+USw6zMsP/AKIn88Q8plv2VK/xqfzx9MFWgGg4H9hnSMHqf+LMj8/1qIjb7oOQD9BbSQ/L7mJH9FG5DorJb/rA/s//AFL5b/2rlHa4wV398P8A92vme+Uy37Klf4xP54eUy3ICZliScDDg/PH0wjt90IAJGi2kucftYkf0UeGbltENGKdtz1/qNM0g0tkqjL2XXHGH2bckkuNOJkXilaFBsEEEAgg8sRVP0bexpPjjYE20+XzldhhP2U6jqqmOm+0zhrc1t/GG2ogX/k/XzXztvDi8PTEi3WmzwuOtNq9ClAH5jBBSGmsJ7zGBxKXknxJOcnoByyesbe3YHaX6d3ts+v6p3hp/Yd2VNu/p1hMxVKPLTTqUCSkzwhbqFKCcknGcZJ9JjzfKOXjitYKQO0bE39y+7PhH9c4+nuXvt9JTGca2N06tFtRP4RaeLeS1BhMyx6TMsf8A6In88PKJYf8AymW/jE/nj6XydAdCc+dotpOodc+5mRJ/0UTnQHQgJJ+gvpIPlNtSP6KPTW9FJbb1A/s//UvgEfZX6K9vtK4+6cf/ALpfM9M1KJKQqblEk9AXUjP445CwWwCsFIIyM+I9MfSgqm2zb3V5RySrGhGjc9LODgVx2vI8wfAHus/dEYvd1vYebVdY7frdV0Spa9v+pZbLsoqllSqTMvDJ4X5IkhIJIy40UqGAcKxwnhYj0aq42a4ZmvPlYi63bI/2UjLFdWNpsaoJaVjvwg9sgHq4ANIHnYE+i0oCMZ+TlEinGkKSlx1ptSs4ClgZ+ePXdcNDtSNuep1z6R6q28/b14UpwB1JSO6mGlDiQ/LrHJbCx5yVj32TkJOUjYf9j1WDYt8WVulTell2jdfcVehdwapSZecLKVS0yVBBeQrhzhBI+T5I0HAcsyVlcKCQ6H732va3zhfY/WjrzRZTyc/ONKwVkAMenQ8AOEjgAQ6zgRY9h9S1gfKJf9ky38Yn88PKJf8AZMt/GJ/PH0vGtvuhnCnvNFdIRy54tmRP4+6iVOgOhGSTotpN1IGbXkfm+tR6Yeir72+MD+z/AM18As+ywUbm6hgj/wC/b+uNfNF8olx/8plv4xP54d/L/smW/jE/nj6Xf0ANBz5ydFtJDjri2JDI/wDZRVG33QdQBTotpEcj9rMhz/8AZRj7i7r/AMv/AIf+akPsrlIBd2Cu/vh/+7XzPvKJbKQJmWJJwB3gyT88VwkkgAEmPosbh9CNFqfoNrXP0/SLSuRmmbPrbjbrVtySHG1CQeKVIUGsgggEER85xoE0xvJC0+ShWQBzynzuXIcyc5+SNGzpkw4OYwX6td+1uLep819kfBU+FDF1PirJI6M03xYsBu/Xq16rfgttbT6qqX2AcF9hJ9BWAYil5lYy28y5yz5qweXp5esR9BXZVono/WtoO2uq1LSXS+p1aZsukvPzEzbsmtx9apZBKlrU2SSfSSYxmdvhpjp1Zm1bTOoWfYlkWtOu3wy06/S6NLSjjiPJZg8JW0lCuHOOWcchyPSO/wAU6XOpqB1aZhsAbWPfsvD8h/ZC6bHM5w5QZhbozJN4XiGUEbFwuAI/Ti61IYAEkADJJAHymHrhkgEgqTyzyOOfUfdyBj5cR5PqA3dwv0f/ANf64Ui3WmuDvXWmuL3vEoDi9WYlExLqJCZiXUemA4D/ALfkMbpPZAdnla2j23RGo2tWn1tXBqneyW6mqWrFMZmlUSmY/reXCXkr7txaVF5zAyS4kHHBF/m5nQ7Runbc9eKrI6Q6WSk3L2fV3GFs25JJUwoSrmFIX3QII5EYxg+MewYd0knko21M0mkkXtb0uF+Z+dPslODYfmeXL+HYe6ojZIIxL4rWhx1aXODdJ9kG4Htb2vwV874HPMRGJGiSyyVEk8CSSc8+Xykn8ZidXmAqUFJQDgk8uE+g/LHj+ki24Pu96/TBxAGomwv29r6x+ngJg+gxKpSkJLiU8SgCU+gqxyBHiI9u0N24a5bk7mNpaIaYXRqLV0kd/wCSMYl5JJOAuYmF4baT098fuY5xmY0t9jy7mrrkZWb1S1e0p0uS6glUpJodq0ywTj33AGmcjJ5ocxy+7GxYXlSvrBqgjJHmvGuo3wh8lZTkMOP4hHDJ+Jq1v+djA5w+cWWM/bL2fO6Ld7bNxXjoPZdEuO3qXPCmTbk1WGJQtvcHGAlLigSnByCI9tvXsdd+en9pXJfF16a2xIW1SJN6oz7ybllVlplpBWpSEpXkqwCAI2yuzp2FI2Faa3xp+dT3NUn63WU1h2cNJ8gDCg0G+7DffO5GEg54ovC1d0/+ippfqPpo7PqpDdfo05SfKw3xmW75pSOMIyOLHFnGR649ioOkVO6ivUXE1jfcc9l+WOffsl2Px5mkp8D8F+EtkZpc6J4eWezqvdwOx1W2HZfMwaKnEIXwkEpCsE9BE3wuYODg4OcRsj3p7HG1LpdNDune5ux7kqCUjgYrdAmJBPyAuNOzH+aIxO7l+zg3ebUGpqtam6WzU7ZjBVxXBb6xUJFDfpcW0ONgc+jiRyjyXEckYpSt1SRG3puv0pyF8LHp9mWZtNheJxundb2HAxuuewD9N/murGoen54iU4yMoPXmDnI9II5YPgYlPMHhAChzBzjB6deo655RqZeOwN+6+iSdue1/Qj0/1v2Uq3WmzwuPMtq9ClgGJUvsLISh9haiSAAsEkgZP4ucbjXYQ6W6aXjsinqtd+ndiXTUU33W2ETFRosrNvBtKZYhJccbKiAVKIBJ6xdx2mWjOk1u7CN2Fct7S/TeiVVizZtyXmZS35Jp5leUjjQtLYKSBkAg+Meu0/Sx8lCK0S8tva3pdfm9mP7IhSYdnSXJ7sLc9zKgQa/FA/DDNRaWet7XWhl8vOEVHcB50ehRx445xIkJKhkFQ8cGPJXt0gkkGxtsv0mcGjcnb6e9gL8H1UpUAAVFKU5AyTgZPQc/TgxS8plsBXlUtg+PeJ/PGy52E+wuj3u7X922sNqUy4raaS9RLPpdVlETDEy8Tibni06kpUE/Wk5HJSnSOSUGNlsbf9EC6pI0a0jLWeH/ANGJDPFn+9R6xgXSqarp21EsmjV2tfbz5X5vddPsieFZPzFPl6koHVhg9l8jZA1of3aBpcTp2Djf5QcOy+acCD0IPjyhkDmSAPSf9/lj3Dc5KytP3KbiZCSlpeSkmL9uFpllltLbbTaak+EoQhPmpSAAAAAMAco422+UYqG4bQinTjTMxJTN6URl5pbYWhxtU8wClaDhKgeacKzyMeZmiPxk0oNyHBt/ebXX3bFm9jsAGPeGdPheKWg3IGjVa+3u4XiQmJY4xMyxz/6xP54qIWh1PG0tDqPSlQI648PUY+lwdv8AoUpbnHoxpGkBZ/8AmakTkZ/vXKNRft9bRtCy91ultNs22bbtenrsRDi2aZT2ZVoueXPDiKWgkFRAAzg9I9HzV0zfhtE6r8S9iNrea+Jfg7/D2p8/Zmiy2zDTA57XkvMocAWtvwGA2+dYMcdIlKkgFRUlKc4yTgD7v3RE2AogEcXMeb4K5jkY2HOxC7PtjVm5XN2WrlvylR04o7r1PtanT8uHma5UQCl+bWheUqYZ4i2gEFKnOI/YRo+BYDLiFW2lhNr8k8D6F9ZdaesOF5Hy9NmHFfkM2a29jJIfkxt53Jvc2sANXC13RMyx4cTUqcjI+qJ5/jidDjbiw22606s+CVAnw9HrEfSrd0K0Na75T+jGkbCPfuKNsyBStPiVHuh68n0H0Rpd9rJuy04151rd0y0OtKybX0ZtKZclUzlHo0rLquCpj6m9NKW2lBWy35zbQypJ89f2SY3LNHTxmFweLJOHOPYD/nwvlz4Ofw2K7qLjRwnD8FcxkbQ6WUzNLWNOw20AuJOwbe5sTwCsTcIecffcPF44JP4z1h6c8o8wYbi5X348aPlXG/cWNvNPm8fxDJ/ECYoiZliQkTMsSegDief44yLdlht2a3Kb1tJbUq9OaqFl0Z9V1V5t5sLadlJMpWlpYIIIW+phOCMEBQ9Mb0Stv2h/CUnRnSfJ87AtmRIJzknPdeo/cj0fJ/TybFaY1OrS3gL4U+E38N+g6cY9HgDqM1UpYHvtJoDNR9kbtdckb+m3mvmmAhQSpKkqSRkEHIIiMZRO2A23yu3PevfbVBpcpRrHu6Xbu2jssNpbYYDpKJhltCAEpQh9pzCR0SpJ8RGLs56GNKxfDnUVS+ll+U02X1h01z5S5nwCjzBQ/wAnUsDwO7R+E0/0muuPmUq1IbALi22genEoDPz+oxJ5RL/smW/jE/njZN9jy2HY99VvdS1eVmWnd6ZaVoRYTU6YxNhoKXN5KO9QrGeEA4+DGzcdAdCs/wBhbSNfnEf+jMhy9f1KPRct9L34jRsq2zWDu2n/AOpfD/Xb7ITSZIzTVZakwt0xp9F3eKG31Ma7jw3fjW5K+aH5TLfsqW/jE/niPlEv+yZb+MT+ePpgJ0B0HWBw6L6Rk+I9zUjy/wDZRTVoHoSkhKNF9JQo9f8AixI/oY7z7ikv5QP7P/1LyF/2V6iHODOF/Ocf/u180LyiW/ZMt/GJ/PERMS5OBMyxPoDicn7mY+l+dANCQCoaK6TKx6LYkf0UdRvXQbQ5i17mmmdGNKWn0UmcU2UW1IhafqC+YUGsjnjoRFcnRl7Wl5qRYf0T+orkQ/ZV6OR7WjBXAE2/l2//ALtfNz+6IRx5RSlScmpR4lFlsk+k8I9EciPE3t0uLfIkL9bIZNbGv/GAP0i4SEIRFWJCEIIkIQgiR+/al016xrnt29bYnV0y4qPPS9UkJhJ5tzLLiXEcvEApz9zHjH4ERBIIwQhQ5pVjPCfHl6siJxv0vD/Ig/RuqaqkbURPp3jU14LSDwQRYg+8L6MGhWrVF130a0y1jt9bZptx0eWqfAggiXdWj6oyceKHA4gj0pMerg5AI6Rg27B3WJ69Nrl46UVB9b09ZtfcTKpUrKhIzbffNtg+IStDoz/DjOWo8SlKyFZJPL0Zj7Uy5ifxyhjqCbkhfyhdcciMyzm7EMDY3S2GQht+7CSWf4C1SwhCO5XlSRTWDy5RUiB5gwUmusqEIiQR1iEFPTfdIQhBVJHIlvr7PrP5I48ciW+vs+s/kgpM5XGd6u/bRQiu71d+2ikkAnBgploCqJTwnOcxNCEFAuJSEIQUUhCEESEInSkEZOYKxrRZQSOI4ziKuOWBzMQCQDkZiJJAJHXwjI5WNdlrUeyFtQphLG2nSph8CWW5UrjmmM9FIDcuyrHyccyPX6o1n/xRmy7ei5VVfePaFv8AfFxqj2NIy/B8BTkw8/k/Ke8H4owm+iPkHqLP4mMTehX9M3wHsujDumOFsAsZGOkPqXPcQfoP6PJIQhGmL6vSEIQRIQhBEi/7srwf1RDaNg4/41r/ANXzkWAxkA7K/wDuh+0b/Ctf+rpyO6yu3/0pTn+mP0heSde42fwHxl5AJ+Kzjft96fwvoLJIwkYKlAY6dOUaJvbdE/qjusBWEoHtLbuSfAeQNxvZFS8JA5DI5+kYjR97X+x7t1N7VS9rAsaizVxXlWZS1qbTZCXSSuYfckWwlPyAEc1dAD4cKo+hOrMbn4Y1kbbuMjf0L8T/ALGrXxUmfZ6udwbFHSzOLnGwaGujuSV4N2ZWx6ob29wdPoFZlJ1nRu3w1U7tm05SlTAUe7k0K+NfUkp9KWw4rkQI346TS5C36ZT6PSpCUpVGk2US0rKsNBtqVZQkJQ22lPJKEpSAAOmItA2E7RLV2W7eLS0moipWoXOtKahc1VCADV6q4gBxwHmQ0nHdtg9EIHiTnyztNt+NH2T6ET1YpUzITmsldDtOtOnKIUUv486bdSeQZZBCiTyUsoT4mOZlbB4cAwwz1B9oi7j/APL71qvwjOquK9Ys+R4VgAL6dr/CpmcDc+1KR212u49mAeRWJ3t0+0Fwmd2T6R1stur4HtQJ2Wc96jkpqlpUPScOPDPQIbPVcauyjknAKR0AznA8B82PWcnxj9SvV2t3PW6xcVyVScrdwz807Oz87MKKnZyYcWVLdWTzC1KJJSeY5eGI/Kj54zTmGbEqt00h9kfJHkF+5HwfOi2H5DyxDgdD7R+VI/gySke04+n4LB2aAkBnPLhz4ZHKH449Y0H0lrWvGs+mOjNAbU5VLkrsrSAUnm00tYDzv+K2HVj5ER0ENI6d7YWfKcQF63jGMwYbRzYhVODY4mOcSeABuSfcAVuM9hbt8TpBs2p2oNTp6pe6tQJ9dwvKWkhYkEpDMmk+ABbSp3lyPeiM0LiFPcKTjHXkfxEeiOsWXa1EsK0bZsy3ZFin29SKfL0yRabHClqXZbS2gfJhKenyRaxZ28W0rz3tanbPJREn7e23aUhcHlIcyZmZcdImJfHgWm3ZRWOuXVZ5AR9m4XFFQU8NO824aPfZfyqZ7xfEc65gxPMEUZfqL5nd9EeoAX9GgtCwneyI9uwdldGNzVHp5Cm1m0K840PftrUp6UW4fQFd+2D/AOsGeQjVsyFedxhYIznGM+senw+5H0Yd8egcvug2rayaOuSjb9YqVHdepPIZTUWfqsuUk9MuNpRn0OGPnRvMzUu85LzrKmJ1tXdPNkYKHE+aoEekFJBzzzmPBOrWCeBiAqGCwkG/vAsv2l+xq9VmYtkuTAah15cPcWgd/DeSWfM12oD0sqUZUexcyO0T0SIOVeS1br/1NcYroyo9i5/dFNEv+q1f+ZrjSsom2Kw/12/oC+rfhIMIyBjYJ/8Aw0o+hhW+AGAlhSRjISSCeZBjQK7W4AdohuZUSAE1OXUo+AAk2ck+gfLG/wCqz3agBkkERok9olpRe2uHavaxaS6dUZ6uXlXrjkZKQYA80KVKtcbjmOaWkJClqV0CUn5I946sRSy0Eccdy4vAHryvx1+xl4pT0Gb62rqXiOJlK8uJNmtaHsJPpYd1wuyc2KO7xNe5euXpSX3dCrQmGp24lONEIqkznLNM5jBKyONweDQz9mDG9hKNSspJS8rKNtysm02G20tYSEoSMABI6AADl4dItm2ibXrI2i6C2RonZbTU4intF6q1JbY72sVBzHfzS/E8SvNSD71tCEjkkRaF2sG/mR2baFPUKy6pLOa83a09I243xJUqmM44Xqk4k9Q2FYSk44lqHUIVHc5bwqnwHCzJUGzrXcfXsF5n136jYv1nz/FQYMwup9XhU7OwZfeR/kXAGR5PDQBvZYjO3H7QR+9rhm9mmktZS7aVLmEPXxOy7mU1OfQApFNSoeattkee7jq4EoOeAg64XU55n7ufx+McmbnJmoTczPzsxNTc484p1119wrceUolSitR5qKlKU4VeKlFXjHG6R81Zlx6XE6p1TKTbgDyHZfvF0M6N4ZkTL0OX8OAJj3e+275D8p/1WHk2wCeEIQjol681oAs0WClPUejKfyx9M3RRCTo5pKcDi9y9J6/9Uaj5mZ//ADk/lj6Z2iX9hvST/Bek/wA0aj3HowP+s33+T+tfkR9lbH/RsGse836I1jX7VrfzqVsPt7SGsaeWdZd5PXHUp2VmW6yp4JYQyx3iS33Z68RHXwjDEPZEe54KCvoJ6IFXie+nRn/xRdl7I/8A/Qfa7/23Vv5qmNUWOL1BzfiNJiskNPKWtaBYbdwPRbT8Cn4MeRMydPaTFccw5k9Q4y3c7VvpkcBwR2WwK77Ik3PBDizologUgE8JdnTn51GNrPb3flU1X0Q0m1OrcnIU6q3DbsjWZmXluLumXX2UuKSgqOeEFXLPoj5ob31l77RX5I+kJsp/tRds3+A1G/mjcd/0yzBWV0szat+oALw77If0MynlHC8Nny3RMpnSSOa4tvuA0Eck9ysRPsi3ltc0c9Hu6R/MX4091dY3CPZF39q5o5/h0j+ZPxp9cAURk/75jz/qwScXeP6DF9n/AGOe56XRW7yzf8S22uwA2l0Cg6S3FuzuKmsTN7XFNzFEoLzreTTqTLrAcU0r0uv8eT1Abx0MbA9/X3bem1nXPfV6VOQoVpUiSdqFSnZhYQ1KS7aCta1E+ACTy8TgdTFn3ZhWrLWlsE2q0+UaRLtzFoSdUWPhKmszCj91Tylfdi0zt5b9qFlbC56h0+ZmZNV0XZSqG8ppZSpxnhem1pJ+CRJYI6YJj3ehZDhmDCRjd2sv89l+SGffjfUjrBNh88xaKmr8Fp7MiEmgaRwLNH0rGHuE9kK6vVO7KhI7ZtMbFtexWlqRK1G6pV6bnqgjJw73DbjSWEqA4uElShyCsEx6rtB7fmvXJfVBsXdlZNm0OiVCZblUXXbqHpZqnrWeFJmpRxbn1LJSC4lZxkkpAEauylEkn3uR5wHQ889PD1eJ5xIpLbnE24grbWkoVjqAR/uI8Ap+puKCcTeKSCeO1rr9msV+Af0yqcGOERULWSabNlu7xA4gWeXXudz329LL6hIUmelkracZU0SDlCuIH5QodRjmPAxqMdvxtNounGpVhbnLQp0tIS96OP0q45dhHC25VmGuNuZ+2eZC0rPippCupMbBnZm6hVXVHYhtju2uzRna05a7EpMukklS5dS5ccRPMnhaRmLPu3vtZqs7EJ+tdy29NUm7aLNNKV/zSVPKbX6shQ/JHvWcIIsQwR7yPwdQ99rr8dfgt4zW5L6t01Ax9vvxppQOHtLiwgjyLrH5rrSSGMDhUVJ8D0zGTvscQD2je3wYHvqp/q92MYuAOQ5gcoyd9jh/dHNvf29U/wBXuR8y5PH/AKRpr/jD9IX7z/CONun+MD/+mm/4HLfZcYSpshPCj04HX1xq+7uO3A3CbedzetWids6V6UVqh21WTTJaanXJkPPthlteVhJxnLh6RtEK+tn1GPnndpv/AHQPdp/hav8AmzEfQvU3HKujoGS0zy1xNr/MvxP+x79KsvZszZWUWYaVtREyDUA6/OtovsQeCVkokvZDu56an5GXc0Z0UQhx5DXJyc83iVwk++684277cmJido1Hn3wylczKtvrSnJ4VKQFYGfAZj5h1J/5WpP8A1tn/ADxH07rT/wDRe1/+zpb/AESY4XSvMNZXCYVby7Tpt84W8/ZFui2V8oyYT/B2jbT+K2XVpvvp0W5J4uVq8eyRMCsbURwpJ7qtHmOvny3WNaK27irlnXBQrttWozVHuSlzsvUZCabWQqXmWXA424EjqUqSDw+IHCesbLvskT/lnaj/AHmtf50tGsT158j4j1jn/sjyrqZKWYzK5lwRpO23AX6I/APpIpek2HxTNDmPErSDuCDK8EHzFtvnX0eNoG4KjbptuOlOttCMuhVYpjRn5ZJz5FPt/U5lkn0oeQ4PlBSehEYgPZAe2Ju9tDrM3J2/Tibisub9rKy4hPnPUWZUE8ascyGXyhQPgHFnwi0r2PrusTa1+X5tPuWoJapdfSq4bZbdVgJqDQCZthBPIFxsNuhI8W1+iNpLVOwLc1a08vjTO8JNmftevUyYpM82pHFxMPNlKiPlAPEPlSI9wpJ48dwMtJuS23/etsfpX5F5wwys6KdYBLT3DKeXWwi/twSXu2/o0ub/AFm+i+ZVg8Z4s5KlFR+DjJOfUQfXG1f7Hk24Jptn6u7o6/IFE5V3k2rQVLHJMoyQ5NOJPXK3lNtkjkQ1jwjW+1O0Dv8A0u3AXdtsnZB6b1Bp9ye5lhgnJnn1vJbllpPihxLjRBHULJj6FW1nRCi7b9velWidBaQJa3aNLyj60pA8pmsFb7pA+yW6txR+VUeXdLMtPOJPllG0W3/eX6FfZHOtMFPkekwnDJA44loeNJ/9i0NcTt+O4tHqNS5G5HWq3dueh+p+tVzvJbp1uUeYqXCs/X3koIZawOpW5wIx/CxHzh73vG4dRbyu+/7xm11O665Upmr1GZWclcw8tS3OfiMq6/II2ffZDG5pEhbml21S259XllSc91NzIbVgolW193Jsrx1C3u9dwfFps9I1WvSRz5H7scbrDj5nrG0DXXbGDfyuVzvsanSGPCMqT5qqmAVGIOs0kbtjjNvoe659QAt5jsMkg9nvp10B9uqyM+P64j0zthU47Oncio8POnyvQf8Az21HmvYYf3PbTr/tus/ziPTu2ESV9nTuPSOR9rpbn4D+umuZ+SPYmG2XiB/NH/gX5rY9ZvXaQ+WJf/7AWgwv6479sYi19cR9sIgohSisJUniwrB68xEW/rjf2wj5EjHsf2V/Su1wbJ4jeb/pNv0L6EnZhJB7P/aKepFj077nJUWKeyDkhOya0wSVH3e0rn6fqUx1i+zswf7n9tG/wHp3/wCdFinshH+0otL/AA+pX+imI+tMyMa3AHlo3EY/QF/NP0WbfrZRj/8AuDv/ABXLTFT745jbw9jmpH0u2vmQP/TRn+YNRqHj3yvX/tjbx9jm/wBrrr5/hox/MGo8U6WC2MMHYA/oX61/ZGP/AFWVIG332D/jWZ3dm2PpXdx+CpIFi1wnHifIXY+bYnPCn1CPpM7tf7Vvcd0/9BK7/MXY+bQ2kFIA4lYHncIzjlnn6MDqTyjaOswBmpxbs76l8/fYpNJwnGi/jxId/wDuPK9a0I0XvXcRq7YWi+n8g7OXPcE+3JsK4CW5dsnicfcI6NttBx0n0Jx1UI+iftx0IsrbXozp9ovYUk3L29RJBEr3hSnvJyYPnPTDpHV1xZWtXhk4HICMJ3YT7JTpdpdUN2WodHQxfl3Sxl7damGyldMoRWT3wz71UyQlQ9DSUfDIjYIXV6dLTVIlJuclJObmnFMSzLzgS48sJUopQn7JQSlROM4CT6I2vpllf4jRirn2kl+lvp86+ZvsgnwgnZqzH/B7DHaqKgJF2765fwz6tZu1p4HtHgr9dTRQlYTwAHPh4Yj57Paf5/VAd1uTz91bvT+8tR9CxfvT6j+SPnqdp/8A3QHdb/hW7/oWo4nWhx+IRtJ21/8AylbP9i0aDnOuH/8ATH/xWL0HZJ2oer2xiwbr0/07sDT27adV6uKw+9WFTAcac7pLfCnu1AYwnxEXqj2RHugBynRXRBB+R2d/pRr7wjxzD86YpBG2COY6BYW9F+q+afgp9PsaxCXFcTwuOWolJc55vcusBc787Lfg7LfepqDvo0VvPUjUK2LTtGr0y5HaM1L0gullbaWGnAolw54suHMXk7jtRqvoxoDrBqrQpOnVOt25bk/WpaWmuPuX3WGitKV8JCuEkAHB6Rhv9jtf2qWq/wDh4/8AzOXjKdvw/tM90v8AgHWf5uqPpfLNbNPg0VRK4l7mkk+u6/AbrRkzDcM6qVeBUUQZSMqWRhm9tJLAR59ytZ8eyJN0OW1DRXQ9OB0Dk7z5D+F6/wAUecay9uvuI1r0n1I0ir+kGjtMolzUOdoU3MSrk2XWWZhlTSlIClEcQCzGD4dEeo/7IjHzZJ1Axd7bOnNj7v2L95KD4HHTWmnZUQ4VGHxkFp9rYg3B+V5rjTnKn1BIJUBKOgE9eSI+mDt6bCtBdFAcFPuSpHLwH9ZtR8z6d/WNR/6q9/mGPpjbef7Auin+CVJ/mjUeh9GN3VGrfYfrXxH9lgefiuCjyfN/wxLAF7I8BTpftcznPunq/wBz+sWo1P420vZFFFrla0u2xqpNGrNWLdz1UrRKSbswW8yTafODaSQOR5nAMaqSrLvNIUoWZemfDNGmR/8AmRrPVakk+3DpAwkWHAuOF759jtxyih6X0rZ5WB3iS7F7Q75d9wbGy61CP1KhQ63SG0vVeiV2ksnGXJqQeYSCfDLiQMx+XlJAKVJUPkUD+T8nhHmUnsODXcn0P6196UlZDUNL4Hax5gggfQSkIQgr0iGQAFqPCB52ckcPy8vR6PEZHjERFCZKkS0y4lYQtLS1JJ8FcJxGWC7gPVRfN4Y1+Vz9H/mFu6diNtIomim1Wh6x1Olyv0S9RWkVmcmHGklyXpXEryOVSfBBR9WOPF1I+wEZRtdNaLB256W3trFqjVE0WzqLKmam3kp4luEqCUNto6rdWtSEJTjmpQjkbebalbJ0H0atGSZRLSVNtalSTbY+wS3KNpA+5jEYLfZGGodRo2hOg2msrOPsStwXRNVCZbQcB9uRl0FKV+lIXNoVj4SEnqkR9e1FYzCcF8WMW0tH0n/mv5icHw2Xqb1WbS4jKbVlQ7U47lsbS4m3laNth7grH9VPZDG5ar3NOuaM6XaUWJZ6XFCWZr0q/U551GfNLy0PNIbVjqhKVAHkDF6ewrtzzrPqRbGjG5qzrTsKu1qYbkqNcVF7xqQmJtauBtl9hxSi1xrykLC1JCiAeuY1JD6yr5Yiwt2WebmZZ1yXmUOpeS4k4UlaehHo5cvlGR45j58oeo+KxVAmfIS08jaw9w7L9qs0fAR6cVuAvwujoWwTFulkoLtbXfguc4ne/cHZfUOUoLASnGCnIV0xz5f7fmjR07ajaZSttm6hq67LpbdL09v2UduCWlmW+BmRqCHOCcaQkckpUtxp4J8C+oDkmLhKB7Ie3H0ag0WlVDQ3R2vTsrKsy652YqM8l2ccQ2EqecCVcIUsgqIHIFRxFk++vtNdQN+lp2Ja1/6R6eWM7b1TdqMnP0idmnnnO8ZLS2Vh4kcBBSrl4oTG/wCds4YPiWHGKOS8gN23Bv8AoXx38ET4MfU3IWdY8QrKYNoXh0c1poyC0ghrrB1zpfYiwvzZWnbTgr6aXbYQRn3eUID1+XNR9JVbZ7xtwqSUgAeOY+bZtN/tpNtn+HtB/nzUfSYWMpSOeOR+7HL6Mm1LPbbdv1ha39lWt/CHCLbfepOO9pAN1gS7T7tV9ZNjuvNsaVWBp5pzd1IqFtM1x2ZqypkOodXMOtFCe7UBw8LQPTqYxuJ9kUbpeFP/AMDOiWcfGTn9KOv+yF0LO8jTpWFd39D+TysDIQPLZrqMggZ5ZjAsG3MDKOE+I64+6I1TOOcsUpsTmgilLWNItsPL3L6U+Cx8FbIOO9P8MxbFMNjlqJmanOu4uJ1OG4B22AWwV/VFG6Q8jovokoeI72d/pR07UPt89yGo9hXtp/VdHdG5Kl1ykTdHmHWHZwuNNPsqaUpHESOIJWcZjBPwKHvgQPu/mgULSMqBHh0xg+I5nJIjVZM9Yw9tvHdb5hyvoej+Bn00imbJHhEQc0ggkuuCLEEDV2IVLhARw4GAlQHqwf8Ayjc09jxoSvZjqMCAf/hDns5HX+sZKNM09Ffaq/IY3NPY8P8AaY6jf94k7/MZKO86UOP22H9V31WXjH2Sh/8A9mzgL28eH9Lllq3S6l1rRHbtrbrFb0lTqlV7YtioVuUlZkqDLzrDKnEpXw8+ElPPEatafZEu59KQk6J6IYxj69OjH3QoRsn9od/aKbuP+76t/wA0cj508bx1SzLXUM8bKWQtBaT25BXyl9ju6DZTzhg2IVOZKNtQ+KVrW6idgWXI2I7rZP0w9kWajy1zU9rVzb7Zs9aLjiG5l63qhMJnWUkgFSGnuJLhGR5hUCeg54jZ70i1WsjXbTSzNV9OKvLXBY1ekm5+nzSRyW2SQUkdUrSpKkKSeaVJIPMR8zbCiSEcyQRjOM5GMZ8PXG7n2DUjdktsDobteE37WTF01t+ilaSG1SPG2gFrPLu+9RMYI5Z4/XFXS7OVfXVT6aqcXNAuCrvh/fBbyflTAIMw5chFM8yiMsaSWuDg/s4mzm6AdtiCb9l5P2+G1qk39tyo+4qlSMsm9bHnGJeYfSjhcmaTMOBtaHFAc0tuKQ6M8gC4B74Rr6bF+0g1U2GUrUmkaeWNY14MXRNyk5OqrKnwphTCHEJDfdkDmHldfkjcE7VRyTZ7O/doZ/g7tVmzbbecfXiUd3j5eLGI+fc7nvXQVJVhRGR06+HyeEdN1LlkocWZWUjtMjmAkj32XrH2PzDaPOfTWryxmSHx6OnnAY117WIa8AWsRpdc891sDJ9kT7pQE50Y0QUcAHz5zGfHHndIzRdlTvw1K342jq3ceolo2baExb1Wk5KVTSFPHv0OslwlwuHrnlyjRTjbM9jhf2Ltzf8AhHTP5oYz0+zhiVXirIaiUuaQdtvJV/DY+DJkXLvT2qxTBsOZDOx0QDhe4DpGtPJPYlbCmplwzVl6eX5dtNl5WYqFKo87Umm3c8DqmWVuBKsYODwYOPTGpOn2RNujAH/wL6Hp5dErnefM+lR+T8cbXOvf9hPWT/BSrfzN2Pme/B9R/LGz9Usx1tC6H4rIW6g6/wA3C8I+x19D8q5wp8UlzJRtqHQuiDC6+wcH3GxH4oWeC/e343JahWTd1jVfR7RuVptZpU7SZh5h2c71luYl3GVLRlWOIBwnnGBrgLco81xlfDLlOSMZwnHpPq9WIrRI59Ym/wC8q/JHhOI47VVwYap+oj9YF1+vnTXo1lnKMcjMuUjacTaS/Tf2rcXuTxc/Svoz7Dy59JhtfcWU8fuFpCQRnoJZGIxb+yGEhO0vS0jkn3ds4/kb+YylbEf7S7a7/gNSf5siMW3shoE7SdLQCkH3ds4J6D+s3+sfTuYy7+Dsljv4Y/QF/Px0Cs3rXRuaLf8ATXf8T1pxHPRIKleA+EfACMsfZCbJFbuNxstcd40pUzorZTjNWrhdQQ1UpnOZWSyeSgspLix4No9K0xi/tG0bjv8Aua27LsyjztfuqszrFNpkkyMqmph5QS22kj7IlQ6e9HPljMfQg2K7Urd2bbdLN0fpIkZqv90alcVSbTj2zqroBfdHiUJ5NoHwEJx76PFOmeVfthWeNKPvUfPqV+tfw9PhCjJmV/tVQv04hWgtbpO7I7e3J6bHS3vquRwr0JdlMu0hlsNtpwAlKQAEgejHyAR4NusSTto3BqyR/wAS6x05f/JXPCPaJGsU6fmqjIS07Kv1OVLZmGErBXLBYPBxjqMhKiPTjMeMbqU8O2XcL5wVmzKyfV/WrkfTdXbwXlvYEfUv5+sra2YtStfcHxI+f64/SLFfNhaz3THMe8T+SL2dguze4N8G4Kg6VSE3MUO0JZo1O5quyOJdOp6FhJS2ogjv3FZaTkHzjnokxZM2MssD+An8gjcy7ADRWRsraZWtY3pNsVy9rgmXEzOPOMhJEyzSPtQ4Jn18j1j5OyFgAxCvjjcPZAJP0lf0j/DB61VGRci1GJ0DtFTKWwxEdnyfhAcXa0OI9VmF0a0M0s266dUrTfSazqRZ1oSLQ+oyzeFzTmBxPPLOVOuqOSVrJPPrFHVjcFohoNSm63rPqfZGm8ioKDSqxUG2lTBSASGW/fuEZ5hCSfkj8XdZrvSNte3TVvXSsMicl7do7s9Ly3jMzRHCwzjx43VNpx48UfO51l1i1G171Cr2qGrN0T143jUH1POvzDhWhhIUSluXQcpaaT0CUgckg9cx7vnPO8OCRNhp2ankbAbbcfqX45/Ba+CfiPVSsqsXxOqdFTRvs6S2uSSR3tFoLiBcDdxJNttjdfRD27bsNv8Aurpt1VvQLUOm6iUijzjcjUZmVlphlDT60caU/Vm0E8geYBHKPWL8v22tNrSuq/bxqAo9o0SnvVSpThQpaZeWaSVOOFKQVHhCScAE8o18fY5GVaLbkEqUogXXIjn6TKLJMZht9LSU7M90zYJwLFq6ufj/AFs4cc8+nEd7guMyVGFitlFnFpdYdrE/sXjvV7pTRZd6h1GUKSRzqaKVkYe62qztBJIAAv7R4Gy4Oim/3ZxuAn2KXpPuA06uW4XlBLdOVNmUnHlYzhDEwltaz9qDF2U3LStRYm5Gbk5eblXkFp1p1IUhxBGChST74HoQc5j5fzb7zTkvMsPzDE20Qpp5DigtsgYykg+aflGI3PexB3p3duR0hurSTVauzVyakWSthMtU5pYXMVSjO5Syt1f/ADjjS0lsrPM5TnnmNSyj1H+2VR8SqmBr3A6SNwbL6g+Fd8BJ2QsI/hHgdY6opmOaJGvFpIw7Zrg5vslt9uARcLGb2ynZnW7oO0N0WgdBl6PpnPTyJW5aDLI4ZehzThw3NS4HJEu4tXdqRjhaWocOEqMa+GDkYGUkclA5CukfSz120lomtWjWpukVwybdSo9wUWbpbiXMc1uNEIUD4EL4Dn0jMfNfqtLnKFVqlQahxGfkZl2RfJ+ydZWW1kfdEeedV8tso6tlVALMeN/6y+4vscvXWvzTl2fAsXf4k9AW2cT7RjePZv5lpBFzvxfdboHsf1J+kSniFFI+iBXuniOCVi8ntSkBHZ67vAMBJsqc6eniTFnPsf3+0Rnv8P69/mysXkdqb/c9d3f+Bc3/AJ6I9gwh/wD6AaT/ADZ/4V+WvU5t+ttUfPER/wCO1fPmeP1Z0/wj+WLktoW2i693G4LT/Q61O/YaqUz3tVqDaeIUqmtlKpiZP2qFJA/hrQnrFtUwoJdmCopyCpRHFjAHMkn0YKeXXMbtHYu7I1batBE6sX5RhJ6yX5Ksz8wh5GHqPSc8UvKHPNKlhXfLHXK0JPNEfPuQ8ruxOuDCLMabuPzA2+fdft18L3r7FkHKktXCQ6tmaY4WbfLN7vt5Mbc++w7rLhppptaeklhWhplYVMl6HZtDkGaZTpVsYDbLaeEZV9ko81KPUqJJ6x3ooCVNnzSoqHh8oj85NXprdUlKQ7OyiKm+246ywVgOOoRwcS0IPMpHeICj0BUkeIj9NfvmPth+WPrimY1oDWbAC1l/MzWyyyyOmnJL33cXHkm5JN++97nubr5sW6jB3PbkSP3QLkH/AOU5iOPtjSDuT2+g9PdxQB/+UWIr7pv7Z3cj/wB4Nyf6zmIo7Yf7ZTb5/hxQP9Yy8fGErycU1HnxB/xL+q+AkZCaG7f9DaPphX0pEJC3HOJKQeJXh1Gcc403PZECUI3caS4KUp9wLaifk8vfzmNyQfXHfDmfymNOj2QZIT1V3kaMU6myc3U6lMWMwxLS7DRcXMOrqT6W20AdVqVyCRz6R9GdVI9eDuaN7kfpX4WfY7RG3qdA95DQI5udgLMO5/WsWuyfaZd+8vX+0tHrbVN06jOHy+4aqlHKj0pBHfPZwQHFJIQgHqtxPy4+hFplpxZmkVgWnplYVHlbesqi05mm06TYTwpl2UJAA+VR6k9VEknJMY/+yx2MSWyzQCTlLikZRWttzJaql2zSRxKYcAPdSKFnmW2UqUD4KcU4vxEe8b3d29k7L9A7m1cucy1RrSB5Bb1H70JerlVcBDbCP4IOVrV9ihCj6Aasi5fjwbD/AI1U7PcLk+Q8l2PwuuuNb1RznHgWX7vpIX+HAxvEkh9kye4nZhPDN9rlYxO2w7Qc6IWCva7pRV3pXVi6JTFdnJZz6pb1FWQlSUkc0vzIy2nxS3xr6lMadKQUpSkpSkgYwOnoxHfNUNTby1m1FvDVXUGtOXFetcnnKhPzi/8AnFq5JCB9ghAAShP2KUpHhk9DAwAOeAMDMeCZwzQ/FK101zoGzR6L9k/gw/B/pOnuWI8LYGmrk9uZ45LyOAebN3A9N+SVGAxkFQ5ePLMPVzj9i36DWLqr1Ftm3ZZU9XqjOS9PkW08+9mXVpbQjHU+cpOceGY1iKFz3BrOTsF9B1FRBTxukmIayxufIW3J+a+620fY9G3pNs6Nambka1TiirXVUE0KlOODzlU6TUS4pH8FcwtQPysH5I2L1hIUCR1HDw5xyjwfbRotRNvWg2k2jNEbQ3KW1QpamLIAHfPJQFPOE+lbhWon0kx5Jdm8S1bW3s6TbOJjyRVcuK1KlcC5lSvrLzKkliXIzgFbTc27z5kNjHjH2PgdLFh9DDBIdJ2Hvc5fy3dX80Yhn/OmJ43RMdI1xkk2/BgiFgT6BgBJ81ja9kB7fUX9tmszXWjyINesOrBM4pKMn2pmylp0qxz4UOJZV8g4vTGm+QUqUhSShQJBSfsSD0+50zH0xNZtMKBrZpPqHpVdCG3KDcVFmqPMFSAruw62UheDyyhXCv1pEfNsv2xa9prfN5ac3VLOSVy0GqTVGnmlcyh5h1TahnxGUZz8seLdYsHLKhlYwWa7Y+9fqv8AYxOqLa7LdVlepdeWkfrYP/y5eR6gSN3/AKwV5WxftCNSthc5qTP6c2RZF4v3MzIsTYrK30pZTLqeKeDuz1JfPzRkPV7Im3QqyPoK6HpB/wDWTp/KqNfUjBIhGiYfnHE6aNsMMxDR22X2PnT4MGQ8wYnJjGMYcyapktqcdVzpAaL2IHAAW8X2UnaJ6pb81axDUSyLEs73NGQ8m9pi+fKA+F5K+8UeY7vlj0xlwuedmaRb9eq0sGXX5aSmJkIcJKVlDalAHHQZA+5GsX7G89/uq9VF/I9GzZfn/oVeH/ZE7/oVR9J5KxKeqwmOpneS9zSSfcV+BfwrckYXgHUmtwXCIRFTRuj0sF7DUxhPNzyStRyb9kPbn5abnJdGi+iZbQ6tHN2c84BRGThXXlH5FV9kJ7mqtTKlSnNGtFpdial3JZZQucJQlaSkqBKuZAPIHlGBSp/8pVH/AKw7/nmODHzxUZ9xcPcwTkC54sv3Cwj4GfTLwYpHYRGXaWm51E3Iv+N5qmy2GmmWh71CEoGPQBj/AGRUhCNNJJ3PK+rWNDWhjeBx6Dy9w7JCEIwspCEIIkIQgiQ5/JCH3Yab7Jv25WdPsDtQF0Pc9qbpwtxzubks9yYaRnGX5N9KgU/LwzCxG3MSDzTgJ8PVGjb2RNyv252hG38Je7uXqD9Rpjw+Ehcg+sJ+6tpv5o3kACkBJOcAD7nhH1B0jqdeFaPxXWC/nv8Asl2Xm0nUYVjBYVMEbj6lt2f/ACqMIQj1BfnukIQgikWPHMUorkZGIl4B6TBSDyqUIQgopHIlvr7PrP5I48ciW+vs+s/kgpM5XGd6u/bRBIAAOOeImX75z7aEFa7hIQhBUJCEIIkIQgrGDZImSSCBnlmJYr4HoEFFx3UYiOZEQgeh8IBQK0p+2sece3/6gtOnKG7ft7hOPAyKDy+6YxPxl77cGlGR341+eI4WZ+2KK83y68Eupv8A+txiEj44zsf/AErUH+kv6mfgqS6um+CW/J2foSEIRqy+gEhCEESEIQRIyAdlf/dD9o3+Fa/9XTkY/wCMgHZX/wB0P2jf4Vr/ANXTkd3lf/tOD+uP0heTde//ALi4z/8App//AAnr6CpJVwoBUk464zywIxoaZ7WtP6t2hm5PdtXarQbmv6TlaLbVGpbauN22UGltF6ZfSfevPIWlKCOXdA45rPDkyGOEY58hnn05Rqs7ld7dY2U9tJqXc9Qm5tWj9bpFrUq8JBtWQZXyFHdziUdO9YUtTg8SjvE584x9V5oxKnpWQyVA9nxGj6l/OF0ByPjmYajE8My/IWzmkkcQOZI2vjLox5F42H4xAadnFbSzrauF95lKg6lKuFOOSjgcvxAR88rtAtwurG5DdHqXdurVHqdn1SmT8xQZK3Jhf/o7JsOFIllDABdKuJa1jIUpYIJHDH0KKLWaXc1DpVdoc9LVeiz0s3Nyc0yvLc0wtAWhxB+CpJGPuRrV9utsKTW6c7vN0rozaq3T2W2L6k5Zo5m5VOEtVIpTy4msJQ949yePnwRrvVHCp6zDQ6nJ0t3IHde9/Y9+omB5cz06nx2IMkqW+HHK7fw33HskHjXbTflptbYlarHiSSecIiSM4BUT4k48efUcicY6eb0x4xCPlx9r2J3C/odcSXEOOq24I73T5zGwN7Hz29KvfcFqBuCqsiHqLZdKFOprqkHgdqc6FpUpBPI8DDaz6UlxI5BUa/ClISlSnFBLaQVKPoA5kxvq9kft5Vt52Q6VydTkfa69LmS5d9aC0cLnezeFNNrx4tsIl05+SPRul2DCqxRsjvkx+0V8HfZDeqP8H8gyYfC+01e7wR56flSEe9o0H+uskN2XFRbNta4bsr803TqJTJF2ozj7i+ENstIK1Eq9STzjQr22b06tQu0ptndncc8/KSNxXpMO1tKzgppU+sscJA5EttLa+62FdRmNmXtvNxA0U2SXLZtPqbUvdl+zbdsSvnYWJQAPTawnPnJ7pHAoeIfjR142gVpbfbSQCnibcHEnkAMH4WCTj5I3HqnmV8NdBBFuIyHn5z+xfM/2OfohS4plLGcUxJoDcQaaYX/mwPbI/wC+QPexfUQStDzaVtOd6kHOc8lerHLGMYP3Y0H+1n29J2+b3tVqdISJp9pXM+LvpKkow2lmbUS+hHhlEwl/IHIBxPyRuDdmvr4jclsu0O1Lm5xieuFNKTR6wtP7OlCZd1WPDi7sL9SsxjK9kH7ePdjoJp/uDo9PS7WLOqhptTeQ2Cr2rniEhSv4KJhLOB6XQfCNp6gYYMTwb4xFy2zge9u4Xzj8CfOM+R+qv8HsSNo53PppPLWHewf7YAB8nLUC8B16c/XGVLsWxntFdER0/rar/wAzXGK5WOI4zj0k5z8v3esZUOxcz+qJ6JcPvvJavj+Rrj5+yk4OxWAju9v6Av2p+EYb9PsaP/8ATTf8BW+JMKLUu44SlKEoJUT+WMam2/axp5T9427/AHWz1WpN0am1OvJt6TYaUFKtqUalGA4hY6pefJSr+9cIHvl5yUOLUlrKiSQBgfCIjVRqu+ea2c9sbuOp93VZ2X0KuytSNPuVHF5lLdEs0lippA8WyQlwEc2io/Yx9U5mxKnpDDNUAadYG/Y77+/1X87fQXIuPZhgxehy+8iUUxe5o5lja9hdGAOb86fwrW7raTrky9TKFU6jJ0+ZrEzLyzrzUq0oByccSglLac+KjhIz6fCPnP7vdftUNyu4PUfVDVuUnaLdbs+9IJo7xP8AxflmXFIRT0ggYDRSpKjjzlcajjiwPo2SE9Kz8nLzzDzE1JvNpeadZX3iVoICgpCh74EEHlyIPyxqu9upsEXRKhMb1dK6CPamZLbF9ycojh7p84S3U0o8Qrk276MIV1JI1Xqrg1TV0BfTu9louR5/tsvoj7HP1JwLLucZKLGYw2arAjZMfwHXvot2D9t+btA7rWeGc9VE55nxzCIqHCpSSQSDzxEI+YCSQHHysv6CC0tuCb24Pp2SEIQRQP8A+cn8sfTO0S/sN6Sf4L0n+aNR8zE//nJ/LH0ztEv7Dekn+C9J/mjUe49GP/xP/d/WvyI+yt/9WwX3zfojWvZ7I/8A/Qfa7/23Vv5qmNUWNrr2R/8A+g+13/turfzVMaosah1T/wC2Zvc39AX1B9jx/wDVZQ++f/xXKm99Ze+0V+SPpCbKf7UXbN/gNRv5o3Hze3vrL32ivyR9ITZT/ai7Zv8AAajfzRuNr6N/y8/uXzf9lW/7Gwn/AOM//gasRPsi7+1c0c/w6R/Mn40+FKUMhJAVjl6+f5hG4P7Iu/tXNHP8OkfzJ+NPgnmfAjAz6Of5o1rqn/2y7+o39C92+xzOI6XQkfzsv/Evo17EZVuX2VbTGEpKUo06t9AGT0Eg0B+KMVXsih1SdpWkDKVngXqIwsjPXFOnfzn54ypbCZxM7sl2kTacKSvTqgLP3ZFqMWPsieX49omk02nPC3qJKNjl04qfPf0D88e2ZoJ+0Etv5sfoC/Jn4Puk9Z6IP4NY/wD4nrTi+TwiB9GSBzz+X/YIjEQguKbbSDxKWE/Pkf7Y+STta3kf1L+lt5vse4H0bLfJ7GB0vdnZoOorKuFVSbHyATrvKPzO21YDvZ36zrKeItzNKdST4KE43gx+x2MUo5K9nRt9W4nh79qfmgMdAuddP+yPxO25m25Xs7tYEuKIL8/SJdOD4qnGx/sj65ef/wCXzf8Amv8A5V/NRRf+vQ2/OX/+wVomrwFLwMDJjJ12NqFL7Rvb9zPEDVVfcFPdzGMRXNSueDmMsvYi0OZrXaJ6SzrUupyXp1Ir04+rwQPIVoSfv3ECPm3JTPExSm/rD9IX7yfCdqWwdPcakk/J5R9LSt7UjICccsc4+eb2mykq7QDdmpJ5e65wf/izEfQycTnhHMDIHLw5x863tD6q1Wt8+6yoMq40KvWeaz6S2Utf/W49o6zG2HRD+kf0Ffk59iwgJzjXydhB/wDtGK0Wk/8AK1J/62z/AJ4j6d1p/wDova//AGdLf6JMfMRpP/K1J/62z/niPp3Wn/6L2v8A9nS3+iTHX9FP/wAT/wBz9BXof2V75eCf1Z//ANmtXj2SJ/yztR/vNa/zpaNYjHTr1zGzv7JE/wCWdqP95rX+dLRrExoXU4/+mZfcP0L7J+AN/wCqvDf/APJ/4r16No9qndWh2qmn2r9kTK5e6bbq0tV5TJJS6ppziU2sDmULTxoUBzKVER9HrRHVW1dddKNP9XbNm0TVsXHSperSeCCUJcRlTasfZIWFIP8ACQfRHzPx75JBUkghQIGSkjmCB4nl/t8I2uvY+O6dNatLUDaPc9RR7Z0RS7ltptbvGr2vdcCZphB6kNuKbcHyP/IY73pFjxhqnUL/AJL9x6ELw/7Jd0ZOLZbizZRMvNRbSW/mXu/+V5B9znFZCdVuzyoF+do/onvHYlaWzb1Foryq7KrxxzlYl093T3UI+yIbec4ienkzXjGTmqViUt+jVKtVqdRJU6RlnZqbfWQlLLTaStayo9AEpVzj9cKbCkLWUFKskcsnPyRhl7cHc0rQzaLUNOqDU0y19ahPqt1hCF8LiaYlIXOr9ICmyhn/AOjH0R7rXfFsMpp6xosDuff+0r8h8pwY3n7HMKyxJIXloZBH/QjDi43/AKoc4/1QB2Wo/vF3B1LdJuU1Z1xnnlvU+q1VftUFHAl6ayEtyrWPDLTYUR4FZi2bmAccJwPsvREBzCCVKXgHBIwefX1Z5QVkpWAkqJSQAPEkYEfGlbUPnkfI43Ll/UdlbLlJhOGQ4VQ2EUTWsA4GloAHuFgt2XsFLzkK9sXlbeln2kz9BuurSU03xAqSlam3W1kdQFBasfamMo+4vR23dweimpOit2KmRbtx0p6nzDrBw4xxAFDiPlSoIV9w+mNIfszO0HqOxLVipzNak5649Frl7pm5qdLZLrCmye6npYHzVOtpUpK0qKeJAPPKUg7uehO4nRPcZaUte2j2pNrX1Q18KVGTm0F6VWRnu3mDhxlzB94sBX3MR9RZDzDSV+HNpXbuaNJHmLW/Qv58vhn9HMwZSz7VZlhjd8WqZRPFK3drXOOrST+C5rwbDuACtOLUDsMN/FqXPUKTaVp2VqbbqHiiWq8nX5eV8pR4LXLvcK2lHxByAenKOXZnYSb/AO4plpNetzSyxZbiAL89dDcwEjPXhlkrV+KN39xDSEqUtTbI9JIAjo9xaj2PZjTs/d98WdbFObHN+fqrEulPrUtQjjfclwfX4gLrX4vt7vctng+yS9TX07KSKOB8jRpDhE8uPqbP0l3e5byvKNnmjle297ZND9ErmqtMr9eti3ZSjzk9IpWmWmHW+qmuPzijJ8Rn5PCMXHshH+0otL/D2lf6KYjNlaty25eVHpt1WjXKTc9uzqEzElUJCZRMS000RyW06glK0nBHEmMJvshH+0otP/D6lf6KYjvc6RhmCzsaNg236F4b8GOuqKrqthFTVfyklW1zttPtOcS7btutMUe+V6/9sbePsc3+1118/wANGP5g1GocPfK9f+2NvH2Ob/a66+f4aMfzBqPCulv/AGyz3H9AX7HfZGP/AFWVP/xYP+NZn922Ttd3GhJwfcLXM/yF2NHDs0tmc7vU3KWzZNVkJlWlFGSis3hNoHmrkWynEpxY9+8sIa4fg94eiTneW3VyM7UttW4GnU2XmJ2ozFlVlhiXZQVuPrVJuBKUJ8VEkAenMWp9mJs1kNmm2y3rYrUlLJ1arwbrl2zKUnKZxTYCJME8+7YbIbHpV3iupzHseZ8rnEsSp3OH3uMEn19obfOvyy+D78IMZG6f41FRvtXVj42RDu0eG/XL/wBwGzf6RHksiklSqZQ5GVp1Ml5emU6Xl0NMtNAJbl2kJwlIHQJAAGPkjXw053tDdT2y9iWHZVVXOaMWNRLgpdL7pRLFTqSWgmank/CR0ZbV4pQpXRaYuL7Zfe85td2/v6bWJV/JNY77YepdOWhY72l03pNTgA5pUELDSCOZW5n7Axr+9hmlKe0N09A6ChVofL9YEddmrNOnE6fC4NgXNL7e8WHzrcfg9/B7MvT7HeoOKsJPxaZlPfe/s2kl39+hp/rlb0Cvrf3P9kfPV7T/APugO63/AArd/wBC1H0KlfW/uf7I+er2n/8AdAd1v+Fbv+hajh9Z/wDqMX/xP/lK2v7Fn/8AfSv/AP0x/wDFYrDYQhHzrF8oe8L92j39xW4z7Ha/tUtV/wDDx/8AmcvGU7fh/aZ7pf8AAOs/zdUYsfY7X9qlqv8A4eP/AMzl4ynb8P7TPdL/AIB1n+bqj62yd/2BD/UP61/NT8IX/wBdVd/+sj/4o185cdEeo/7IjEB0R6j/ALIjHyI3gL+lYclcad/WNR/6q9/mGPpjbef7Auif+CVJ/mjUfM5nf1jUf+qvf5hj6Y23n+wLop/glSf5o1HunRf5VR7h+tfkP9lf/wCrYL/Wl/4Yl6p3LRAICsZGCFkYxFUoQfspgq6A8avyxha7ZDenrxs0sTQyuaGVa3aRUK9XZ+SqC6jT0zgcaalkOI4EqUnhwpRyR4CMCTnbodoOpKv+PGmwTjJxa6Bj5frkeh45n/D8NqTTTghy+JekHwJc552wNmY8IMQpnue0a3lpux2k7Bvn6rdluWx7NvSTfpl4Wtbl0U1wcK2KlJNTaF+sLSecYK9//Yk6Rao29Wb82oUGl6UauS7Tsz7SMPFuk3EvGe5DSiRLPqOAl1GEFRAWDniTapss7ebUWvanW1pxu0oFoO2vVp1qQaueiyqpFykvOEJbM6ypa0KZKiOJYIUkHiI4QY2m0OtzbQWlLTjvJYB58XInGflBz8mY5VPU4Vj9M4Ms4HY3G4P6l0+M4R1F6KZggEkhp5T7TbPLoZQORa9nDsQRt6bFfMNrVEq9tVmrW9cFOnaRXJGZck5yUmWlNOyr7ailba0K5pUlQUCD6PEYMfmRnj7fjb9R9Mdzli6w25T2KVJ39SHX6ihCQEOVSTcbbdeIHwmn5cqPUq5mMDn3MR8r4/g7qGskpTuGmwK/oW6JdUIs5ZVocyQN0CoZct/Fc06XD5nNPzW80iC2vKW3JcjiStPAR8hiMSuOlhp98cihCl/MCY6pmxv/AK5C9IxC/hOI8ivp72a0gWdarYThApkqAPU0iNZH2SMod5tJY4lEBdfcSnPiUyYP5BGzbZDgdsy0nQSUrpUoofdZRGsr7JJYcSnaPOBOW1OXAxxY5hXDJHl85j6w6g/9izAcbfqX82/wI7fdZw0O7ukH+XJ/zWrqAAlAHgMQhz8Rj0Qj5O1m/K/pble7U4nk8+tuPoTJwAVEj5YYHgAIeJHjCM6yTclcdws23b/n+0n6VcFtN/tpNtn+HtB/nzUfSZIKuFPhyPSPmzbTf7aTbZ/h7Qf581H0mwDyIOOUfQfRg/8ARp/e3/hX4lfZV/8At/Cv/gy/+IFaDrtsb2pblbsp98a4aN23qFdUrJop0vOTaneNmXQtS0tgJUBjicWenPMeQJ7I7s7eFPFthsQqxzOXuf8A448b37drPZmxTVyhaTXBopeeo1Rn6G1WxOU6rSkq22hx51oIKHQVFQLCjkcsGLK0+yQtMUpSk7V9UCQMf+kdPOfu4jcMWxzAI6h0dUWeJybtBP6F8ydPek3WivwaCsy2ypNC8fe9E4a0Adg0SCwv6DdZNneyO7O3u142w2IDj0vf041hO2j25aK7ZtyFgWVobYVI09tiatFmoTEpJlZS7MGYdQVniJ58KEiMoi/ZIemBQoHavqjgjGRcUhy+ZMYRe0i3tULfbrLa2qdA0/uDTqUp1BTRlSdQnGZlbykvrc7wLaGOHC/GPPc9YxgU2HmKj0+JfYgAH6QF9pfA/wCmPVzCs7RVucGVAoWsk1eJNrbqLfZ9nW69juNljxPQ/aq/IY3NPY8P9pjqN/3iTv8AMZKNMtXQ/aq/IY3NPY8P9pjqN/3iTv8AMZKNU6Tf9qD+q/8AUvf/ALJYHDpw4O3InhHfzd5gFZeNx2lkzrpobq/os3XBbZuq356hJnlS/eiT79ot973eRx8PHnGRmNcVPsbqvd2FndzTEnGcGzF5+6PK42f7suS3bNoteuu76xSretinyy5ydnp19LbMqwhOVrWtRCUJAHMkxbSN/GyMgKG7Pb5yGCVXXJcR/wDaR75mDAcMrJGur7awLD2rbL8deivWbqDlakmgyY97YpHXfoiEo1gWFyWvtt22WFfTT2OfYFLuGnz2r25O5L0txJ+rUii0FFOXNc/eqmlvulCSORCUA4+y8Y2MNP7EtPTKzLZsOwqHTrctCjySKfISMo3wtSrCBhKEgY6cySeZJJi2CsdojsXo0o7UZvdfoUW0JJPk9eZmVrGOfChrjUs/IASYxd7ru3v0JsqgVWg7W6bUtYb3Wju5asTUquTo0ko8u8Ic4XnyPiwlA+WOHC/A8GYXwuY2/PtXcfQdyt3xmh6xdVayGkxGGoqAzjVF4cTL7F3yWsHqd3WXD7f3dhRbT0Rt7arQJ5iavO6p2WqdaabXhVPpUuvvEJXjmFPvobQlJ6pS5nlGoaceCgoAlOR6QcH8YJjv2qOqd+606g3NqlqbdE/d19VaZXMT1QmPfOK5pCWx0Q0lPmJQnzQPEkmOgHmc+MfOGb8y/bSrNSBZvDfcF+5/wZOhUPT7KkOBF2uYkySPHDpHAB1vRoAaPMC6Rtmexwv7F25v/COmfzQxqZxtmexwv7F25v8Awjpn80Mdx0t/7aj9zv0Lyf7Ib/6ra3+vD/4rFn117/sJ6yf4KVb+Zux8z34PqP5Y+mFr3/YT1k/wUq38zdj5nvwfUfyxuPWj5VP7nr5m+xQ/9Txv+vB+iVRiRz6xN/3lX5IniRz6xN/3lX5I8Oh4b836Av11bwPm/SF9GfYcVfSZ7XArHAbHpIHLr/WyIxbeyFz/APFN0tSp1KeG/Gcq6BP9Zv8AP7kZR9igCtmG1xQJ82x6OSPVLJi0jtX9s927tLN256M2sXpZioahMvVaeQ2XE0qnIk3lzEyrHilAIQPFa0DpmPr3GKV8+Buhj5cxo+kBfzH9Kcw0mD9WocUr36IYaqWR58g1z+Fi47A/ZEazW6hvQ1DogRT5IvUmymH2/NW8U8E1PoB8Ej6glXwi7jpGyfr7rRYu3TR++tZr7nkyFr0OQXOPAHz5pY5NsNj7J1xZQhI8VKHoj9zTbT+z9JbAs7TKxaW1QLVoVLYp1PlG8YZYbRwgkn3yscyrqpRUTzManfbsb2l6n6lSO0ywKspdi2k/5Xc7jT2U1CslJ4JckHzky6VHIPV1Z+LEdRO6DLmDBg+Xb6T6rf8ADIcV67dUjI8kUpJvb/2NOw7N95G3q9yyj9iprld+5Gi7wdbL+fW7X6/f7TwazlMlLCUAYlkHpwtNlKMDl5pP2UZSd1IQNsu4Iozg2VWP5o5GFD2Ofj6X/cEpZ5G8Zcek/rJMZr91CODbLuEHX/iXWf5q5HbZZqnz4K2eU+08OP6VpXwjcCp8M6tVWHUbQ2GGeFrQBYABsYAt6Dn1uvmxM/W5f7RH5BG/v2SMhLSPZ1bZGJVKC0ujTL7mOhcXNvLUfkypSjGgQz9al/tEfkEb0HYd6hSl89nvptSG5ovz9tVSqUGbSCfMKZhT7Yx6O5m2P9xHjnR2UNr3X50H/iX6a/ZQKOZ+RaOWP5LKlt/nikAK/M7dSdm5Ds9r3YlQ6lmauGiS8xjpwCaQ4Cf8ZpH3Y0ciAlJCRwp64HTx/PH0Ge1G0SrOvuxnXqxLZkXanc7Mg1W6ZKtjz5l6TeRM90nPRTiWVtg+HHHz5gQWkqwoEpBPEMEcs9PD334hGesMEjMQY8D2NIH1lT+xd4xTTZJq6GN4E0dQ4lvciSNtj/hIW277HGz9Bfcp0/8ASuQ/miozF77OezLdPn9odY/my4w6+xxxjRjcoPH3VyH80VGYrfZy2ZbpyeQ9wdY/my49Tye0Ny8wD8R36Svzq+E7b7t1bp/KYv8A9kvnM+HMnpGe/wBj0VCdlt3GqNMZC0yc1Yy1PBIwlRam2ykqHrUo+s5jAh4cvRGz17HV0RrSatrxuKnpN2WoCpeUtKkqcbIDzoX5RMltX2SUpUwgn0keiPBOnFJI7GYHRji9/wBa/Y/4dGN0tF0wxMVR3ma2MD+m5wsPmtq+a62nElRAKufnjp64+bJunkpam7nNwdPk0oak2b1rLbSE9EjytR5fPH0irhrEjb1CrFeqTqWKdIyzs7MLJ5JabSVrJ+4kx8zLUu6F3zqTf97OPKmlVeu1CpB7Oe8S7MrUk/dSRHp/WqRohhb6lfBX2KOimOM4vUNHseHGD7y8kfoW497H9/tEZ7/D+vf5srF5PamJz2em7zn/APMVOH/xJizb2P7/AGiM9/h/Xv8ANlYvl7Ru07q1A2Tbm7EsujTVwXXVrXekKZJMJJXNTLjjaUNgD5eZ+Qn0GN0wZhdgDA3nwjb+yvkLqxUxw9aKuaVwa1uIkkngATNJJ9ALkrUr7InZKN225aVuS8KUqa0YsqYbq1b40/UarNhZMrJZPIkqQVuJ6d22nPNZzvOzz9OpNPmpudeZp9Nlm1uuuur4GmGkpJUpRPIJAyT6otH2NbU7b2b7dbL0cpCJWYuMJNRuKohIBqdXdSC85nxSkpCEg9EISByAjGN26O+B3R/SFra1YNX7nUq+JQqrrzLvn0ug5KVp5cwuZKVN48Gg4fGOtweghy9g75qi2qwc7zLttI/16r0Tq7mvE+t/U+HCsGJNLr8KHmwiBu+Yj+lbWe+zW9gvxtj+8ud3ndrFrDc9InZpWk9v6eTtFtNhRICpVNTlOObI8FzC0Kc8TwJaH2IEbDi/fMfbD8saZfseQJ+nP1GIAH/weTeP8oSX5hG5ov3zH2w/LHb9PMUlraEVU/ynOeT6b7D6Fo/w2cj4flrOxwPC26YIKeFrfM/ehcn1cbknzJXzYd039s7uR/7wbk/1nMRR2w/2ym3z/Digf6xl4rbpv7Z3cj/3g3J/rOYijth/tlNvn+HFA/1jLx8wP/7SP/xB/wAS/f2L/wC4Tf8A9I3/AMAr6UgUAt88QAyRkjocxjXuzaxYurfaQWjrzflYoFZqth2HLCh28T9XROPTsyE1JxB5KabSFobPxnHn3iYySr4cPBYOOMnl9tGsL2qG6m9dnHaabdNZ7VXNzUhLWIiVrVMQshFYpTlRe7+WVg448BK2yc4cQkjnH1VmmvhpqZs1QAWtc299+Tz83K/nE+Drk7GMfxybCsAl0VUtPOGni9m3cweWtt2F3a/qtngNtNN4aw0BnqrkPl/JGiX2w+4rVvWbeDfNkX/RKlZdrWRNO0S36K+rkWuRVUCByUqYHCoKGcN8CRjzhG7fpTqbZusunVoao6fVliu2ZXJBqo06abOEuNLGcH0KScpUPBQUPCMN3bT9n8Nwul6dwml1Daf1ltCRV5ZLS7eHq/RUHiW1ge/eZ89xHiUlxA5lMdN1Fw6avwz/AKI/tcgfhDy93f5l6x8CTPuD5Tz+0Zmh069UIe/Z0Mh23Hr8h19xc8C60wwMZ5n88RgFcWF5HCUpUByyAR445fd8YR8oaTfcW07L+kHSSTI7cmw242Hb3qByQQnPFjl64y9diht6Gtm9u1bmqNP8qtSwpVdyzhUgkeVA93KJUenF3qyvHilpXojEN8w9fQeuN0rsFdvKdLNpM3q9V5BUpcmoFUXU2VrQAtNKY4mZUDHMoWfKHhn44+iN86dYJ8cxRl+Ge19C+O/h09T/AODPT2qdEbTVJ8FlubvBDvoj1H32WcV1aZaXecdeSmWSnz1KPJKR1Jz90xoJ7h96dZrfaUV/dzQJxcxT7eveXNHyvzXaRIOCXDYI6ocZEwsA8lB7B6xt9dp1uDRtu2U603xIzzMjdE9T/c5RMr4FeXzpLDZSRzCkpU6sEdCgGPnvNuMhLSC406jhCSErGHUjlwgfKrAj0Xq/jr45IaeD5Tfb+cfJ/WviL7GV0gp66jxXHsRZqjlb8Wb6teNUvzEFg+pfT5tW4qXeds0O6qFMJnaFU5Nifk3McnGHWw4gn1pWnMaYPbu7fjpPvDRqnSJNMta+oNMRUyoJPC3U5ZKWZnPgApCWHPSVKWfTGezsUdfk62bGLHoU3UUT9y2TNvWjPL4srcaaCXJZwjJJ4mXmgT6QfRH4vbd7eDrbssue8KTI+V3fYM43dMuW0hThlAO6m0DPRPdKLpPoZMbPm2GPFsA8dnkHj9f6188fBxxyfpr1h+1Fe4tiMrqWQ+bXOsx3u1Bj/ddaOo5gEgg/LEYDHIJKSnw4ehHyfJCPllvK/opkJ3vstof2N57/AHVeqi/kejZsvz/0KvD/ALInf9CqNZP2N57/AHVeqi/kejZsvz/0KvD/ALInf9CqPqzp1/2FF/Vd+lfzc/De/wDW7iP9aH/w418xqp/8pVH/AKw7/nmODHOqf/KVR/6w7/nmODHytUfyrveV/RrhX/Vo/wCoz/hSEIRWuwSEIQRIQhBEhCEESEIQB3CsiHtj3hXt9m7MuSu+7ay60D3hutlGfQC06k/iWqN9309esaHXZg012q7+9sEo2kK4bgXMH1NScw7/APmRvjE8z80fR/Rn/qMv9f8AUvwg+ymTNOb8PYO1P/8AtHqEIQj2FfmEkIQgiRKskDlE0MA9RmCLjwisQMHkIowVxAskciW+vs+s/kjjxyJb6+z6z+SCrZyuOsHjc5fZQidz6699sIkgopCEIIkIQglkhCIgZOIK1uw3U6AefKKkQHIARGCg7lIZxzhDGeWcfL6IyDuorU59kDWe/T9wuh9892BJ1WznKcpQHv3pSccUST8iZtsfNGA3HjG2n2/WmK7i26aU6pysph62bo8jmXh0RJzzHd4J9Hfy7A9frjUrz6QpOc4yMZwY+S+pdD4GLy3/AA/aX9JXwAc2fbTpjQNcfap9cZHlpcbX+Zw+kKMIQjQl9nJCEIIkIQgiRkA7K/8Auh+0b/Ctf+rpyMf8ZAOyu/uiG0Yf/fW4f/ydOR3mVx/6Tg/rj9K8m69C+RsZA/JZ/wDwnr6DKfsfV/sjRO7bwgdo/q+SooHtJbpyBnH/AAe3zjevSpJSFBSSMen5I0Tu27IV2j+r54SQKLbvLOM/1g3Hv/Vtp+1QP9Nv6F+Lf2Mh3/2jTf8A6aX/AIov1rKN2EW/IVmjq2Wao1dJq9NYdmbEmZl3KnZRB4n6YVH3xZKitrHVtSkj3gjZVrNKptw0WpUSqycnUqXNMOSk1LvIC2phlaSlSFpPVKkqIPrj5kdl3jdGm94W1f8AZFZm6JedGn2apTJ5jzVy002rKVpPXmQEqHRScjxj6COwTeNbG9Pb/bmqNOMpI3YwkUy5qU0cml1FCRxpCeoacGHUE/YLA6pMcXpdmw1NP8Rqj7TeD/R8veu/+yG/BwdlzGjnLBI9NLUuHiAD+TmO9/Rknyr9nX82rTy7T/YzU9k+vk5T6HKTb2ilxrdqVpzihlLCcguyC1Dl3jBUlI8VN92qMax5EpPJQJBB9MfRZ3sbS7J3maC3bpFdTTEjVXAZyg1Xu+JdHqbYPdPp8eHKihaeikKUDHz4dUdNby0a1Bu7S7USkPUK86DOrp1QlnCSErSR56CffNkKSoLGchYPjHmvUbKX2trPGgH3l+4H4p7/AEr70+Aj8JRud8vDDMRk/wDSFE0B5J3kYfZZIPUfh/0gHfhL2rZRoLNbmN02i2jDTLr9LqlaZdqq0DHcU1jL8yvPiAhpxOD8L5Y+jHT5OUkqdKSMpLMS1OZbS002jkG0JGEpSBywAAPuRqw+x4NvPldwa1bnKvT8tSjSbNojikZHeL7t+dWk+PJEs1y96QseJjaBvC7aLYdmXRe1wvrl6JR6bNVKdc6FDDLanFkc8Z4UEj0x6v0qwdtHhvxl9wX7/MF+cn2RrqZLmDP8eA028dCwMAHeV5Dnfpa33ghdM1Q0J0Y1qFHa1b0xsrUkSClrkkVintzQkysDj7viHLIAjyRWwrZoBkbWtDlf/U8xn7nLlGtTOeyIt0Cpycepmjuh3tYXnBK943OqPc8R4SVd9zOODOOROSIoD2RHuv8A3INCB/8AQZ39NEp+oeXy86jc/wBUlcPCfgS9aaanbHRXjjtcNFTpAvuRYOFjvv6rbP000q010bosxaul9jWrp7QHphc45JUmSTKsuvkBKnOBPLiISnJ8cR13cJpLQte9F9UNG7hShylXLRpqkOEdWVuIIbcB8FIc4FBXgUiNa3QLt89br/1x0msrVTTjSSgaeVivSlKq0/TW5pMxJsvLDYcQXHinktTecg4TxHwjawaQXUgvBPGOLm2cAg9Pu/m+WNrwLGqHE4Htoz7AFjtbn0Xzj1a6SZxyBitPLmP73VP++xvD9dyxwsS65u4OAv3AsvmJ3Xa9ase6Lksq5Zcydx0eefpk+2rIKJhlwtr688FSCR8hBjJl2LwI7RLRLlz8lq33f60VHf8AtxNvY0b3mVK/ZCRalbT1AkkXA0tKeFIqDZSzNpBHLi4w06R6H0x0LsXSB2imiXHnnLVYH5T5IuPnKiwv4lmKOnI9kSC3u7FfvHm7qHFmnotWZghsBUUby4DgPEb2ub8zgR8y3xP+Zd+7GgH2uGR2iW5kpCT/AMKy/Xw/rRnw8Y3+uNJbeQDk88/JGgL2t5z2iW5g+HtrLfzRmPVOsZthrL/jj9a/Nn7FoLZ3q2n8mf8A8bFnZ7DLfp9FCxFbSNTa2p7UO2JMv2xNTTuXKxRUnBZ4ieb0uVAYH/MlHwDGfS8LQoV/WzX7Pu2kyddtWqSTshUJJ5sLbmWXElK21A8iCCR6+fgI+atpXqfeui+o1naq6d1ZVDvWgz7VRp0wOnepOOBY+zbWCpCkHqlao+hds33U2TvB0BsjWq0nENPTrZl6pTuLico9RbGH5VzHMFCgSCcZQUnxizpnmxtZB8SqflsG3qF1fw/Pg4yZSzAM1YMzRSVTrkN4im52PYPsXDyNwOAtITtEtlFwbItwVZsBxqeqGmtSC6tZ9TcyfLJAq4VMrX0EwyVJZXxHmEocHv4sN6csYj6EnaFbMbd3t7fa7pzMtyNNvqTUqrWnVnjzkKilJCUr8e4cBU2tPTCgfCPn/XhaNyWDdtyWLeFGnaBdlIn3qbUZGYTwuSsw0pSVoUPkKTz6EYI5EZ8s6iZSOG1ZfF/Iv3Hoe4X6OfAn+EvFnvLgpa9//pGkaBLfl7eGygeTvwvJ1zwQuuQhiEed3X22RY2Kgf8A85P5Y+mdol/Yb0k/wXpP80aj5mBOPnSfxx9M7RRSUaN6SFSgke5ikj/8Uaj3Tou0n4zb+j+tfkR9lbH/AEfBffN+iNa9vsj/AP8AQfa7/wBt1b+apjVFja69kfEGxdrisjBrdW/mqY1RcGNO6p/9sy+ob+gL6d+x5uA6WUJPd0w+fxXKm99Ze+0V+SPpCbKf7UXbN/gNRv5o3Hze3vrL/wBor8kfSD2VKCdo22cHr7haKfXmUbja+jW884HkvnL7KuCMFwkn+ef/AOG0/oWIr2Rd/auaOf4dI/mT8ae6s5HpjcH9kVqS5ta0bWk5Sb6Rj+RPxp8K5n0f/ZjWuq7P/S7tY20t+pe7/Y5CB0vg1gFvjTXB/rfqNl9Absprulb37Pva/U5d4LVK24KMo594uTecliD6ObUeOdtpo7XNWtht7TNuUyZqtWtaqSd2FllClLLDBW3MLASCVcLMw8vHoSYxfdgtvat+1/b3ZxqHWGaaqoTi61Zr8w4EtvzCyBMSIJPJwhKHUDxysdeUbUE0hiosPSUzLykzKvJU0ppwgpdQRhQIPUHJBHiDHuuBTxYthIjB3LdJ9LCy/JLrBheLdMurctc+L2oqn4xHfYOY52sAHysdJPZy+X2DnOClQzjkc/7+mKrbcyp1DUrKvTc2pQQ00j3zjh96kEfZE4wOpOBG43uI9j+7etUbtql26P6iXToImeeVMTNIYkGqjTWlkc/J2VrbWykknzO8KB9ilOY9M2hdiRt32w3vQ9ULpua4NctRKY6JmmLqsk1KU6QfBGH2pNKlgup+xU4tQBwQAeceJ0/SjETP4F2+GTue9geF+ptb9kp6fRYKKykMrqu3swuYb339kyfI03td29wFftsQ0iqOgO0Lb1pDW0LarlGtiVZnm1jCmJpziecbVnxSp1SDn4MY6e38uuUoex+n2u++Gpyt3rSWW0AjLiGe8fcAHjySIzctvoYS+pfA3yDhUTgDoPOPp/MY0qO2v3rUHcvr7R9LtNawzXNLbD7+WTPS7nEzVKu4OCZdaUOSm20pEuFDIVxOkHBBj2DPmIQYfg7oL7uGkDudrL8z/ge5PxPOnVSnxR7LtjldVSutsCCX7nganmzRfdYUCojmoguZ5gHnnBOPxGNlf2O1oRV5nUHWbchVJN9i35OlptGlPLB4ZybcdTMTBQOgLSGWkEjr3qo/P7PvsZ9Bt0G3LR3cHqDqTqpLztbTNTM5RaauWl5b6lNvMBAdUhbnCUsAk8lZUcYjZ80h0e070G09tnTDSy06ZZ9jUlruJKQlOQSnqVKUfOcWpRKipRKlEkk8zGidOenVVBUx4jV2DWj2QO9+6+xPhu/DWwOtwSsyRgGuSpfI6Od5ZoDNDrPaPx9RaRfixXo8/UGKfKTM9NqQ1KsJU64tRwEpT52SfDpHzOtYL0GpOruq2og7zhr1z1WtAK6gTM268kfcS4B9yN53tZtz1N247NNT5iUqcvLXvdMs5alvS/F9UdemUFDznCOfC0wp5ZPgQnxjQcSkpGDjAASn0lIHLPpI6eqKetGJse+OjaRcXNvXhcv7FTkGamoMSzLOPZlcyFh8wy73kem4F/Np8l+jSf8Alak/9bZ/zxH07rT/APRe1/8As6W/0SY+YjSedWpP/Wmf9ImPp2WqpKLXtniOAKfLA/xSY5nRNwPxm3m0fUV0H2V4e1gh7Wn/AP2a1evZIn/LO1H+81r/ADpaNYnOASekbO/skQZq209zlwlqtgfcVK/njWJBGU+gkAx5/wBT3D7cyWO/s/oX2b8ANv8A9leFm17+Ltewt4r73HeylyMgAgknAA8T8nzH5oyb9j7aepV0doDoU/prOOU5VLemKvXJkAqbTRkMqRMoXj40OJZSfBTiYvx2F9jDpLu52taba93brDqRadZri53yin01iW8nZDE47LgNlSSoZDIPy5jYC2WdnvoFsWpFcZ0rk6zVruq/CKpcFXdbdnp5tJJS0O7QhtpoFZPChIHPKiTzjYso9Oa41UFZJYRje/deH/Cl+HPlGHAsWythgdLXuD6fS6KzGG+h5LndhuQBuSAr3GkuNMtJIR3hJV73h9PMj0dOUaKPbF7nPpjN514UujzyZ2wLIBtOkcKgW3XW1ZnHfUp7jbPyNJPjG2v2iW6OnbR9rGo+pTVSalb4mJU0e1WiQVTdXeQpDJSPsuDJdI6Yb59Y+eq8+9NOuzEy+ubmXFFxx1SiouKJyVE+JJPXx6xsnV/Gw2FmHxHcm5Xhv2Lvo6Z62qznVMu2L7zCT+M7d7t+bNAZfyc7yVPJOCSon0nqfXCEI+fV+0Y4SP06NXK5bVRaq9t1irW/VkAhM1Izbks8kHqA42pKx9wx+ZCJseWm4NvcqaimjlZ4crQ5p7EAj6DsvUZnXDWueY8mn9Z9X52VKeHgfumoupKfQQp8jHrEecTE1M1Kf8vn35qoTaiAp6YeLq/XlXM/djixO39cb9YiySskkbd7ieOfeuvosv4fSWbRwsYCRwxrTe/oAvoSdl+OHs/NoqQeQsenf/nRYr7IR/tKLS/w+pX+imIvo7MFxA7P/aMFKCf+I1OOScD7L80WK+yD1pVsptQAg4v2lfd+pTHSPq7M4Jy/Jb+bH6l/OL0aIHW+k/8A+g76pXLTHHvlev8A2xt4+xzf7XXXz/DRj+YNRqGg+cfljbx9jmqH0uuvmc492rI6f/ODUeJdLN8ZYB5H9C/Wb7IwR9yypP8A+bB9b9vpWxKQQonhAGAc46x0TUK/LX0ztC8NQrzrEpQrSoUk9UqnNu9JdhtBWokeJwMD0kgeMd3cmmGgCpzly6fN+Xl90Rq1dvjvh8ocpmy7Tyq900oMVe+Xm1AleDxS1OVjn1w+tPiQ0k8uKPonMWOx4bRPq5ObWA8z5Bfh38H/AKO12ec002XaQEB/tSOt/JxD5bvmGw8yQFgl3m7o7p3gbh751suITUpT5x7yWh09a8ppVLb5MsAeCseeo/ZLW4fGL2Owz/uh+nw/+4Nb/wBAIxB8/HPF4+uMvfYa/wB0O0+xn/kKt/6AR8tZarZarGYppTcl7f0hf0K9eMtUOC9J8TwnDYxHDDSPYwDs1rO/q5b0Cvrf3P8AZHz1e0//ALoDut/wrd/0LUfQncWEp4SFdOuOXSPnsdqBy7QLdcPRdbv+haj2LrOP+gRH+n/8pX5f/YtB/wDzpX//AKU/+KxWGwhCPnRhAIJ8wv3ZPf3FbjPsdr+1S1X/AMPH/wCZy8ZTt+H9pnul/wAA6z/N1Riv9jtrSNqeq+f29v8A8zl4yn77CHNme6XhzkWHWc55Y/rZX5jH1vlDbAIb/iH9a/mp+EPt1rrgfyyP/ijXzmB0R6j/ALIjEB71H3f9kRj5FsQLFf0rW3I9Vxp39Y1H/qr3+YY+mNt5/sC6Kf4JUn+ZtR8zmd/WNR/6q9/mGPpi7fFJRoToo2ogK9yVI+7mTaMe59F/l1A9AvyH+yv70uCkfjTfU2O6wB+yOznTDa8TzAuirYUT1/rFqNT7iT8Ifdj6DG/Ps+rG352zpxbF6XxdljS9uVKaqLDtKQytbxfbS2pKw4CMAJ5YjGm57HI2/d2eHcBrGpR5c5SS/wBiP/OJ5/yFiFfiLqilDXNIt7S634G3wxckZMyJBgWOzvZUtfI4tEb5GAOdcei1JaLQ6rc1ZpFuUGQmapXqjMtyMjKspKnJl91XAhCAOZUVFIAHXnH04LSYnaVaVu0uqTKpyry9OlpeadV1cdS0lKyT8pBP3Yxj7S+x62sbSrwkNTKX7q9TdSpVZdkancLrK00xZTwlcsw22lCFgFQDigpYCjhXOMpbsyzKy0y48piXlkJK1rUoBCEhJJUonlwjA5n0c43Dp1k6bC2PmrCNT7bDgAL5q+HH8J/CeomI0UGAxuFNSa/beLOeXlo2b2A0iy1kfZINVp3tRtMpGUe2xmbgfRg8w0ESaCMfKsoP+KY1aiAk4GMCMova57taJuy3ZVWcsype22mNpyabZok2yod3UClxSpqZRjkUOOKwk+KWk+BEYuck81cOfkGBHhGfsRjq8Wlmi3HF/cv1++Bnkery903wzDq8Fs2lz3A7EeK90gBHYgEXHmn3MxTea76XmGuEkKQpOAOZzy/2xUiIB4k8JKV580g4IPyHw9GfljUCRsT2X1E5mpug7g7WPHbc/QvpQbWrzY1A226D3vLPIfaq1nUieCgc5UuUbJ5+vIjD77IM0hrV57XNN9VKLIOTqrNuYuVDhSSZaTnGu5U6cdEh5uVSpR5BK1ZjqfYT74qBeekJ2j3xWpaX1FtVLz1soecwavSCsrLTYJ5uy6lrHCOrRbI94qM/F3WtbuoNs160rppFPuG16nJu0+oyc20HGZlhaSlaFoVyIIPMH0R9ewNgxnBhCw7Pbz5Eefzr+ZLFvtl0p6p/G6mAaqSoL2g7B8bifk+YdG7Y+fqF8xUJwUNpyDw8kk8+XWP1bfodVuqvUW1rckZmp3FUplmTkJdlBW5MvuL4G0ISMlRKuWAPCNs7Vn2Otorc9fnarpLrtfOl1GfdU57Tz1MbrLUsCc8DLinmXAkc8calnw8IvC2U9jrt52f3VJamv1evaw6tSufIatWWG2ZakkjBclJNJUEOkcuNa1lOTw8IJB8Ww7pLiLpg2ctazzHJ/wDNfq7mr7JNkGLBZavCnyz1RaNETmPBDiN9b3eyAD5F3oFaJbPsd3QJ23bfdu3WbWiWucyLCqkiUXJFhM2UAuholniLYWXAkq544YxYdqh2d2hGwy2dIhp9qRqHed63JPTaVy1Z8mDbUgw2Ct5IabSSvvXGUZJ6KPWN2GsV6l0Onz1YrE9JUuly7Dj78xMOhtthtIJUtajySgBJJUeQxGg72o28CX3kbpLgvC2JmYf0roDQty1iocIfl21KU7NFJ6d+s94P4AajceoWDYRhtARFCBI82Hn718vfAl6p9Sc8Z2D8SxGV+H0wc+UEDSSdmR3t3c4G3k0nsrZtpv8AbSbbP8PaD/Pmo+kwSSSnB5p5R82bacR9NJtsB5f8fKEf/wAeaj6TWQtAwSMjHqiXRQj4vMfVv6FR9lYF8fwkHvDL/wCIFpk+yFeW8jTtagADp9KHnyxicmc/njAwCMDmI3ut8fZN6Yb59WKDqxeup1+2TVJGiNURMtTGZZ1lbaH1uhau9STxHvFDkeUWbf1ORt+PNW4PWNSvEmVkiT/4I6DN/TzE6zEZKmJjS13HtWK9f+DT8N3p/lrI2HYHi1TIKiCMNcBC4gbuNrjnlah+R6RECtKQSVAADJOekbeB9jj7fQCfpgdYv5JJf0I821h9j/6G6a6U6k6jUjXTVqqTtBoNQrLTD0tJhDypeXW8EqwgHBLYBwehjWj0sxcAvcxoA/pXK9+ovsh3TKaVkENVIXPIAHgyAXOw3WqyfekkY5H/ADc/kIMbmnseH+0x1G/7xJ3+YyUaZAzwDiJU5wHJPU4BHP5Y3N/Y8RCdmOomTjOoc9+KRkvzxyelAP23DeSGv/UtW+yUPB6alwP/ALaHz2vqO991kl7Q7nsU3cg8x9D6t/zRyPnS8CPgp+aPordoc639Iru4AWk//B9Wx18fJFx86uO760H/AKVEB+If0ry/7FQ0fwdxXUP/AGzP/DUoSkcwlIPqibrzPWEI8YJX6phoHCQhCCykbZnscL+xdub/AMI6Z/NDGpnG2X7HCUBpbucJ5AXHTP5oY9C6W/8AbUfud+hfEX2Q7bpZWk/jw/8AitWfbXv+wnrJ/gpVv5m7HzPfg+o/lj6YWvBDmiWsxSfe2rVs/wAjdj5no5hJ8Of5Y3LrSLOpz5By+Z/sUQ/6HjZ/pwfolP6FGJHPrE3/AHlX5IniR3kxNf3lX5I8NhHyR32/QF+urGk2A9P0hfRu2Gf2l+13/AakfzZMXZrOELOcHEWl7D1BGy/a6Tk/8RqR0H/zsiLoalWqZSJGeqNSmW5SRlmHJh9xwgJaaQCVrUT0SkDJPhH25hj2ikj1cBrb/QF/I/n4F2YK1rNz40lv7blj57SnebTNmm2m4b5ps3JP6kVoKo9oyqvP7ydcSf64KepaYRl1Q8SEp6rEaAlTqdSrVRqVarM9OVKsTj7kzOTEw53jj76yVrWpf2SlKUVFXpKoyGdp3vMnN5O5e4bgo04+NJrdU7Q7UlSeSpdKz3s4UjouYWOP5EhCfhRjnV0OBHzH1GzR9sKyzD97Zs39q/oG+A78HxuR8psqq5lq+sAfITy1v4MdvJo3P9InsAtu/wBjmf2ANwI8PdlL/wAzTGbHdb/a0bhP8Cqx/NXIwm+xzCBoBuAJOB7spc//AImkxmv3VuIVto3BBKgomyqx0/6o5HuOTj/6AiPbS5fkb8K4f/bRiH/6mP6xGvmwt/WWMdeBP5BGc/sPt6VE2+a11vQzUStIoemt9OsCTnJhZDNPrKcIY7xSuSEPIc7pSjyDiEemMGDXNlj7RP5BE5AIVkq4ugUFY5eMfMuAYzLh9VHVR/g3uPnX789XOl+H5zy5UZdxO/hyjYjljx8l4B2Ok8g8i47r6haly77KmwtKgcJIH5OXz+MYJt33YT6Ma9XXXNSNHL0m9CL1qby5moSfkInaRNPrOVuplwttbKlk5VwK4SeZTkCMUeyTtw9X9v8ASabpzuAoNS1105lUpl5GpJm0t1ymNDAQkuueZMtJAAAcw6kcgpQwlOfrTHtlOz61JkpVbmt8lp/U3ClJkLmkZiQeSs45A8CkKHP3wOI+kW5hwXHIBHUED0JAK/CTEeh/VzpHjD6vBI5XN4E0DfEjkbfbUyziNjw9ux4XE7LbYZqBsKsjVu0L8vS073er1ZlqlJzFJaebDbbbKmylxLoyCeIEAFQAzzi+PcZpnVdYtBtZ9J6DOyVMrFx23P0eTmZkKLTDz7SkJU4ACeAEpJwPCOyaYaz6U60UecuPSfUG0NR6Iy6Jd6Yo8+3NIYdIz3a+AkoVjnhWDHe6xXKNb1KqVerlQkqRRpRlb83NzDgQ1LNISVKWtZ5JSADkmNxoKGlhoxBAPvVrfMeV8w51zxjmKZlkxzF7/H3va4+zoOtgaG+z22A2stYfRT2Ok0zVafU9wWv5q9EbUh1yi2tTFSy3se+QZt5ailKueSlsK9BEbHOk+lWn+idh2xpppfbFOs+yKTLJYkqfKoADKB4qPvlKUfOUtXnE9YtRv7tQtgdhMKXX9zmmk24E8SWKbMuTrrvyJSwlQUfuxiN3QeyC7Up9IqdubS9PK1Xa26ju2rkulgy0tK5GOJmRH1R1Q6gOlCenvuh1KlfgOCRF8LmtPcNIJK+lsVwfrV1cq4qfEYJ5omn2S9vhQs8ybhjO/PtPKuy7anexSdAdvFY0RtSuMDWW/ZRdOZYl3QX6TSCOGYm1kHzONJ7lsnqpalDPAY0pwU8XCltLKc8h1JGeQz44AAz49Y7vqXqZf+sV8V7UfU26qpeV61R0zE/PzbhUt1eeSUjohCRyCUgJTgBKcHl0YciOkfP2c80vxWr8fhg2A9PNfs98FT4PNP03y23DHvElVKdc0g4LtrN/qsGw+c91urex/f7RGe/w/r3+bKxnCWU5GcdT68/JGDz2P6R9IlPAkD/j/Xv82UjN88ttKkLPnAZyQen3PuR9O5PjP2rgB/FH6Av5+/hSNI6jY3fkVU306z/orx3XfWmyNvOk1960agzwkbSt+SXPzJyAp9WAG2WwffOLWpCUgc+JQEfO23Da63tuT1k1C1rv+a764a/UFzRZ4yU09geazKo9LbbfCkH0oPw1xmo7dze4vVDVBjabYdXS7YlozKJy5nWVgon6yUeZLrweaJdK+Y8HVnPvY17ldDmPEeqOb/jlYKKA+xGdz2P/AJL9e/sdHwef4OYAM04hGBWVoGgHbRASCCL93/KPkNI5Czz+x4Uj6c3UonqNO5rH+UJKNzBfvmPth+WNMz2PKD9ObqQpPvU6eTZP+UJKNzJRBLKvseJPP7oj07pIzTg0Lf636V+e/wBkdeD1RqTx95g28h4TV82LdN/bO7kf+8G5P9ZzEUdsP9spt8/w4oH+sZeK+6cFO5/cmk8iNQbkz/lOYjj7YT/8ZTb2PH3cUD/WMvHzlLtie/eQf8S/c6ON38A2C25o2n/IK+lcPsvWfyxpp+yIFKTu50iUgkLFgIIOAcf8IP8APnyjcpLiE8RUcecR+ONNf2RAMbuNIv8Au/Qf/wAoPx9GdVAPtO+/Fwvwz+xzOt1RpSO0cx+iMrtfYYb8/oY3x9KFqVWgzp/cc4p+0ZmZeVw0mqqyVyfM8mpjHEkDkl3Pi4qNupxtL6SlSUlJBBBSD1Byk/kJ+54x8v8Akp2cp05KT9OnJmnz7DqH2JhlRS4w4ghSVoUOYUCAQfAgGN8Lspt9sjvM0Ckmrtm2U65WuhulXRLhIBm+X1KfSkdA8kZV4d4HMcsRrnSjOHjx/a6rP3xvyT5t8veF7n9kb+DR9rKxuesGitBObTtG4a82tL6a+HeT7E7uK13O2U2Bu7X9XWtaNOKG4xobek444lppGWreqxHE7KnwDLqeN1vPQhaR70RhXIKfNPGSORKsZJHjH0pNxWhdh7ldHr10X1GpqZ+063KKl3FAHvJN0EFuZZPVLra+FaSPFMfPS3L7er82s60XponqNKKZr1JmMNzIQUM1GVXzZmmv/VrTzwM8JCknmI03qZlBtHU/G4toZD7Xo7tdfT/wAfhNfwqwT+DWKyXr6MCxcd5IQRZ2/Lh8l577E8rpOlGmdc1n1Q080otllb9wXJWJaiy2AcNl1xKO85fYpCisn+CfRH0mtNrBoOl+n9k6b2zLhm3qJTJalSSEp4fqLLSWwoj0kJ4j8qjGoD2BW31Gpe6O5tbqtJB+g2HSSZZxSORqk2lTTQyfsm2Q+rH/AKxJ9Ebmcw8y3LuuKeblkNpJUpSgngTjmST0x159MRv/AEkwjwaF1c8bv4PkBf8ATdfG/wBk46nnE8002V6Z/wB7omanAceJLvuPNsehvpcrzbUbSLS/Wekylv6qWDad/UBp4TbUlVpJMy0l4DhS4Er5ZCTjPXrHjP0hWzH96/of+D0v+aNdrVP2QhrvQtUNRKFpvpXo7VNPpKtTsnRpqoNzipqYlGnlNtuulDyU8SwjiIAwI6N/VEe6v9x7Qb+Knv08c2s6hYEZSJt3Dbdt/rWi5e+BR1ojpWHDgYYnhrg0VWi2pod8kOFjYi45vytrbTTQvSDRFqrS+kemlladSs+UOzrVGp6JUTK0AhKl8AwSkLVgnnHf7ityj3bbdbtauSjVRoVTknpCdYeTlLsu62pC0qHyhRBBjUgt72RDuNXcdvIurSDRRFqmel/bNcq3Oh9qU71IdW2VPEcaWy4ocuqY266DVadW6RTa1S5tE9TZyXbmpd0LCg60tIUlWfHIUDG0YBmCgxKF0dHu0diLfUvAetXQrOmSKmnq81tLZajU5j/E8UksIBu4E2I9ki+6+bJuL0Yqu3rXbVnRSrl3ym2q7NUxDi/fTMolYUw4T4cbC21EdM5jxbnjnz+WNhv2Qft7Fo61aZbj6NJJZpt0040OquJT5qKhKDLalEdAthYGDzUWT6I15PuGPlnNuDOocRkpzwDce4/sX9FXwdepTM3ZJw7HybvkjaH+fiMux1/XUHO9zh5raI9je+/3V46f8C//AF6Nmu/P/Qq8P+yJ3/QqjWS9jfEJVur4jgf8Cj8T0bNV9OJXZd4AZ/5KnB0/9SqPo3p2wjAogfxXfpX4SfDfcPuu4h6uh/8ADjXzHan/AMpVH/rDv+eY4Mc6p/8AKVR/6w7/AJ5jgx8q1A++uPqV/RvhYIp4wfxWj6BukIQipc9IQhBEhCEESEIQRICERHj08Bz8MnGfVGR3Pksh1jdZZuxQtJdyb9bHqwYK0UGi1as8ah5qFBkMDn8omVRuo/cKfkPgfGNY/wBj36Xrerm4rWaalnEoYlqbbMktaMYWXDMPcJ+VPAD9yNm5AwhA6+aB6+XWPqjpVQ+Dg7Hfzh1L+db7InmoYl1Kmga64po2R/PbWR8xeQVNCEI9HXwnIkIQgq0hCEEUiwTjAJing+gxXiRZGCM84IqUciW+vs+s/kjjxyJb6+z6z+SCm0G6pOfXXvthEkTufXXvthEkFBIQhBEhCEFNnKRUQnorMSJGSBFYDAxBZkUYQhBVpD1dYQh7lkc7q1/erosjcPtZ1s0kQz31UqdDeXTCBlTc8yO9YKf4XGhOP4Rj59Trcwy443NIWxNgjv21jBS4EhKuXpCgoH1A+Ij6WuSkhQKUqSQoE+kdP9kaNnatbbPpcd4V/s0mQMtYl2OruuhKCcIQl5REwwnlj6k/3qcDoktx4b1kwcvjZXtF9J0u/wBeS/Wz7Fr1S+L1tdlCqfYTff4we5b7L2j106XW8mrG1CHjCPATwD5r9qwQRccJCEIIkIQgiReFsA1QsXRbedt01W1MrrVs2DQrgVO1WoLZceEoyZKZbCi20lTivOcQPNSqLPYjnmk88j5SOXL5unhHKw+ufTTtnYLlpBHzLX835Zpsbwmpwasc4RVEb4yW2DgHtLTpvtwe4IW+kz2y/ZpoZbB3LUttXCOlt1jnyz+xI1OO1N1v0x3Fb1dSNXNHrnbvPT+oUujS8pUG5SYYS86zKIbcTwPtoWOFQI974Rj141kklRJJyYkAA5pCQrng45jPX543XNHUKpxWBtPKwNaDcr5U6DfAky70/wAddj+E1U0kjmGMtlLCLOcwn5Mbd/ZPdTpOFD32M+BwfuRkV7M3fBVdk+4Sl3DWZmemdHbgLdLvGRaSp3EuVfU5xtoZKnGFEr5AqKFOjnhOMdHT1RAjKVp+ECDkZ6xp+E4nNRztqITYhfTvUDJGG5nwebAsXj100zdDgLarAWDmkggOHI25W+gjtkezYOH1bnaXggcKzbdZKVj0p/rTBjBB2w2r3Z+7p5Wha57eNbaLW9dZFCadVqW1Q6lKKuOmjPCoPPSyG0vsFQAJUOJC1DmQnGBJSyp1x3AC1klWPE5/3H3IlyQoKHUHPPBH4/u9MRvON9Taqvp/i88TXD1818hdJ/gDZdybj8GYMGxGqbLEeHGItczgseBHu0jn5rbi63BtgvaA9m1tV2o6S6QVLcpQJG7pOSXO3B3Nu1dQVVZhRcf85EoUq4FK7viBOe7B8Y6D2m3avbXtUdomoGlO2zV5q9r8uV2Woz7DFJn5VyVpxWFTLvePsNoOUI4PffZHkekanHEeWStXQDKsnA6DJ5noIl5gBP8AzeMFPgrnk/7Il91CsbR/E442tFrXF9lxKH7HvlRuZ25rrayonn8fx3NcY9Lnai6xswG2q23YKJ4SSUjhzzJHLPoGPARCEI827WHZffBdfdQ+qAju1OJWVJSgoVhQVxDHD6FcuROAPTG7ht17aXZLPaDaSua0a9SFp6tpoMoxcci5Qqm6WJ9tsIdPGzLLQQpaCscKlYCgM5EaR+PRyPT1j0ROFKGMkn/Z+b8kbZlTOVRhLnmFuoOXzd8Ij4MGBdSqalp8YlfEYHOIdGQHaXAAtu5jxbYO47LZm7YXeNsL3gbeaA3pDrXRrn1ktmut1CkS/tJUpZc7KujuZtnvX5ZCAkoLbvNQyWU+uMS3Zga1aY7fd6Olmq+sFztWbp9TWai3O1FyVfmEsqcl1IQOBhDizkkc+ECMf4GCCCR48uWT0z8vLlzgQTjK1ZwAOQ6fNmGKZvlqsRZiZYGvbbbsbeahkT4M+F4FkmpyLBUzPo6jxAS8sMjA8WOghgba5JFxydx2W+o92y/ZrBhxTO5mlrd4SeH3N1nKj8n9aRqB9otqvp/rhvO1y1U0tuJm7LDrE+y/Tqg2w6ymYQJdtBIQ6lKxzQRzEWVcRHic+HyRDPQYAA5JAGOEegRzMyZ9q8UpxDUMYADfYG61T4P/AMDLLnTvF5cYwiqnkfIwstKYzsS0/gsBv7PmpcDIJHMHqORIwQRn5j6xGU7spN+B2W64uyl9VSe+gPdPdSVzNoS497XzCUK7moIaQCpSk8JQvhSSptQHVCYxZQPMEK5jw9KfV6I1jCMVnoqllTTus5p+keXzr6G6j9PcLzVglRgOMM1wTt0m1g4cEOaSDZwIuDblb6bfbLdmoUth3czSlLwCVG2qx93l5JyjXn7YPUfYbuPuS3twO2LWagV7Vl8N0y6KM3RqhKKrEskEMziVPS7aC833fdrBUFKRwfAGcIwIAwlKW0eCUjAHqiUcgEjiCeZIBI69eQ5deecZMbpjvU6qxKlNNURN3PPkvlLo18BDL+Rschx/BMQqhNHcEOfGWPadi1wEQJaRyL3uLjskIQjzt9rmy+42fJAta3+vMqU4yBkcRKcDqT18Bz8PDMbzul/bA9nVb2m+n9u13cfTZGrU+h0+TmWvc9V1cLzcs2haciUIOFJIyOUaMoUpJBSogjn931dIAhICUJS2kcgB0EbdlLOM2EF5hbq1ea+aPhGfBcwXqVHStxeaSL4sXafDLQTqLb31McOAtgvtr97W2HdraOglN2/6nyuoE9RqtUZipIRTZ2VLDTksEIUTMMtg5UMdfGNfMeBI+5A9OgyTzPpHUD7h5wjq8w48/Eql9TK2xK9D6M9IsOyNl6PLmEySSRROLmukLSfac4n5IA7+QUq0laHG0nzlJKR8pPKN2PbB2s3Z9afbddDbFvTcJT6FdNGtOl0qoyxoFWcVKzLUshLjZWiVUkkKBHImNJ/lggjIP44Z55IHF0HIeaPED0Annj0xzsrZvnwiRz4WB2oALSPhEfBqwbqVS09LjM0sXgOLgYi0XJaG+1qa7sBwFsj9tBv02nbrdBNMbJ0A1YlNQbhp91pqU5LNUqflSzLiUeSV8Uww2k+coDGfGNbhR4vk9HyjrED5wwScejAOenpHyfjiAGAPE4+f5Y4mYsffiVU6pmFr9ltvQzozQZBy+3AMOldNE1zn+2QXEuNyLhrRz6LlSU5OU6dk6jT56dp9Rln25mVmJdwtuyryDxIcbWnCkLSroR069Y2Odlvb412xaPSrC3fW1XL/AJSWQlpq8KOEGoFsckmdlCUpeURzLjZSSclQzzOt7A5IxxLHnFRweRJ64HgPkHKJZfzNWYY/VTP27jzUesXQjK+eqEUeYqbxLfIc32ZGE+T+SNhtuDbcFb+tm9rb2el5SKZqT3LWlQFlKS4xWWJmnusqP2Kg82kE+HmlQ+WOu6i9sF2fen0lMTa9fKRec4hJUmRoEjMzzruBnkoIDfzqAjQt4lcZVxrGeuDjMRzg5T5hznkAOfzZj0F3WevLdIY0HzXxXD9i1yW2p8SSvqnRg30gxi/oTovb6D6LOlvz7bPU3chQKxpVoJQqtotpZPIWxUJ96YSa1WWDy4ONs8MqyodUpJWQcFQGc4LcjiGOSc8h0wPV0HqHKJeXgAPE/KYeuPM8Zx2rxCTxap97cDsF90dLOj2Xsl4d9qcuU4ii5d+EXu4u9x9okdjx2Gy23+zQ7TLZBt92U6I6T6ta6U+0dRaRKzyajTV0apPrlS5PzDiAXGpdTZylxB5K+yj3/Vzt6dkVkUubOnk1fustwFB8mYp1JckpfixyC5ibDfAPThCj8kaUWfNbSBgJORzPI5ySB0BPLn15RLgZSrnkAgDw5+OPT8sbxF1WxGOnZAxjPZFr2N/L6V8k4p9jhyPX45PjeIz1Ehme6RzQ9jRd7i5w2jva5Nt/nV4O87erqzvc1NGoOo8yxTKJJpXK0CgSilGVossTzCSrznHV4BW6rmTy6AAWf45fLA5J4jgnw+SEed1VfNUzOnqDdxX3DlHKOHYHh8eEYVE2Gmjbpa1o4H6/Uncm57rmU1xtqpU511QS0iYaWo4KiEhQJOACfDwBPON7G3O2P7OCVt2iSFQ3KUqTnGZNhl5BtysK4VJbSlQyJTHUGNEPiUAoJUUk4+4fTg8ognCRwJAQgckpHRI8BGz5WztUYSx7adjSX7nVfn5l4F8Ir4KuCdS3Ur8anli+LB2kRFgJ16Sbl7XD8EcW5Wdzttd4u2/dpP7eHdvWpsrqMxQ0VVNU7unzkqZTve4Lf65Zb4uLuyOUYI/RkgcwM+jnEcnOQTnPEOZ5Hnj8sQ5jOCQfDBxiOnx3GZK+rdVzNaCR2Fv0r1Lo/wBLaLJeXYMt4dI+SGLVYyadR1OLjcta0bFxsttPsv8AtLNkW3zZNpBpRrBrdT7K1BpZqfthIPUWozCpcuVKYdQCtiXW2rKFoPmqOMxd3qj25WwOy7fmajZ2oN16s1oIPc06i29OMqdV4BTs22yhKflyfHkY0dC4okHJCR0APIcsch4eHzRTUAonkkZ+TPL7vKN4purNfBTtp4mDYWXyLmP7HDkrFsbqcbraipc6eV0hbrjAJc4uI2j1ad/xrq+bffvz1W336jsXVerLNr2RTEOS9u2zKvlcvTWlnz3HXOXfTCwEguYHCPNTy5mxtRypR6ZJMQ8AnKiAMDJziEec4hXz1UvjTuu4r7iyfk3C8vYZHhGCQiGmisGsF/8AvOLjuT3udykIQjiLZiBfZIQhBYSJmyA4gnkAREsPTD17hZtcWvb9PPb1W49sT7UnYZpBtA256V6la9yds31QbSkKfVpFdBqrvkcwkK4kd43KqbUefMpUR6cRaV2xnaBbRN0m2O3NOdBdYJG/rtYuyQqjsm3Sp+XUiWbbeStzifYbRgFaRgE9Y1mCrIQkgFKc4HTGck4x05nOR6Il54Kc+bxcWPDiPU48CfSI9Lq+qVXNRmhMY06bXXwfln7H/lXCc1xZvp6uodUMlM2kuj06i4uI/k72ufO/qpkAlQABKsjHzxsbdivvu2o7T9F9XLV1/wBWpKwK7VbnaqMhLrpc/NF+WEo0jvMsMLA84KGDg+uNcc5KSkEjPo9efygRHiPMYGM5xk8vk5+Eabl7HpcMqRWQjU4C1l9J9cejdBnzAJMuYnK6OB74zdhAdZhuPlNcPqW8LrF22Wxa2dOr4r2lOr8vqXf8tTHnKLRGaJU2PLp0jhaQXHpdttCeIpKipQ5A45xpP3velzalXfdN/wB7VR6vXfWp5+p1ObdVlT804cqOfBIJKQnoEgAchHWVEqwCcjmMHmCD8nSIlRPNRUo+knJP3THcZpzpU4uQJxpa0bAdytA+Dt8FXLnTZtQcIdJNLPbU6UtJsOGNLWts3lx2FzbyUQCtYSnqTgCMjfZR68aT7cd5tm6qa0XexZFhStHqjExUHJV+YDbjrKQhPdsIWs5JxySenPlkjHCRyxFTvFcKkhSkpJBwDgcugx8ka3hlc+kqW1MYuWkEX4uN917V1CybBmPA6rA6txZHUxGNxba41AgkXBFwDtcEXW+q52zfZrdwpSdzVKKgOY9zVZ/9z9Uabu/HUuyNY94e4HVDTevNXRY1cryp+mVBDLjSZplTTYCgh1KVp5pUMKSOkWlFSiUkKUMHOM9fR8x5/ciByTkkkxtmaM9VWKRNhmawNbvsDe/zr516AfA1y905xabFcIqZ5XysMftmPTp1B3DWA9vNIQhGiuFwvrxvygTxff3d7LZP7GffztQ2obetQLL161WlbEuWeu12qS8sqkz813soqXZQlziYYcAGUnkTyjILux7WHs/NSts+venlj7iKZW7urdpVKmU2UNBqrRmpl1haW2+NyVSkZUQASQOcaVYABB54BJA9Hyerpy+SJuJXMgqBxjkSPyR6ZQdTqqCj+JNYNOm118J52+ADlXHc0y5sqKuobPLKJCNTNItpNv5Nx3LfNU04KQM4I6jxBwOuOXXI6+ETRHJ4UIHJCRwpT4JHgAPARCPNCb7nkr7scTff/X6FQmkLdlZtltJU44y40n0cRSev4ugPXpG8to72vfZ1W1pNphbNw7kKXTq5TrdpsjNte5+rrLLzcs2haeJMqQcFJGQSI0b8HhWnJwoYPyciOXo6g8vQInK1Ekk8427KmcZsIc58LQ7Xzf0XzT8Iv4L+D9S2UsWMTyRNpi4t8MtBOtrb31Md3at9v9Wb7NP983Ssf4NVn/3SJVdsx2a6wQ1uYpK1jJx7mqz0HX/5JGhNxRAnPIhJGc4Ijb/ux4iNxEz6D+1fMH+ywyT+cKn/ACv/AN0t5+9+3F7PO16Y9P0PVG5dR5hKR3cpRLanSt1XoCphDKBz9J5RgQ35ds9qxujoFY0o0jok7ovo/OFTNSX5WHavXWOYUy86gBMuyrxQ3kkcirGQcJ3XHEpS/QVYJHq5Q5ABKQQkeBOY6PGepeJ1jPD1BgPNl610q+AHkHKtczE2Rvq54yC0zuBDSOCGNa1pI5GoGxFwgAACUjkB/v6oQhHnrRYWvdfbLBZukcDi/J8yTx7h5JAjPI9IQjKyv37Xuq5rIuSh3lZteqltXbS5hE5TalJulqYkn0HKXG1jmFD7o9IMbNm0f2QHTJek0yzt4loVQVNtKWReFuSyFJncYAVNSXEOBw9VFolJ6hIzgaukOYyQcE8jzPSNiy9mqtwyQvpn7Hsdx9C8N60fB1ypn2nbFmCmDpGbMkb7Mrb+T99v6JBae4vuvoD2x2rPZ8XTJioSO57T+RSQSpmpNzEk6360vNJPzcvRkR51qh20PZ/aa02beldYX9SKmhJKJG26TMTS3j6EurShn7pXGh3wjPjjw+T1ZiIASVFPIkg5+UfnjeX9YsRcLeGy/nYr47o/sWWSY6kSyV1S+Mfg3jb9YjJ/Wsv2/vteNYN4NOqOmNkUuZ0e0JeX3c3S25jvKjXmxzHlswnH1En/AJhGEke+KukYhFEFQV5xPCEZUeI4z6flwOXQYAHKIZ5k4SkHmQkYyfDPpx6IhHnGLYzU10xnqXXJ7eS+9OmvS3BMo4UMHy7AIIRue7nHu5x/Cce5PHbyXsG3q6KDY+vuiN7XVOpplrUe7aRU6lNKQtYlpVqbbW44UoSpR4UpJwAc4jd2Y7Zzs2Sgh7crTWznlm26yeIeGCJTnGhTgHGRzGcEHBHhyPqJERB4egx4n5T6Y2HKueKjConRQMBv53t9S8U+EP8ABEwDqTW01bi9TNE6BhaPDLLHUQTs5rvVb7f6s32af75qk/g1Wf8A3SI/qzXZp/vmqV+DVZ/90jQk4jDiMbP92LEP5uP6HftXzx/ssMk/nCq/yv8A92t9lXbNdmmUn/4zdL+5bdZz/NI8f1+7XTs9Ly0N1lsy09xVPq9w1e06vTZGX9z9XR3sw9Jutto4lSgAypaRk4HONIXiPgcQJzgEBScgkHoeefygH7kRl6wV72GN0bd/K/61yqD7F5kqmqI6hldUlzDq3dGBtuBYRdz6qQpKQlKsJVzSRnmnOcRs09jP2gW0XaxtkvLT3X3V6S0/uucvKbqzEm5SZ+aUuVXKSrYXxy7DiB57TgwSD5vTBBOswnklCVFSwnpk9D6cdMwBI8Y0TLWYZMLqTWRN1O32PqvsHrp0Qw/PuA/wexOR8UOtrrxkB3s8X1McPqW59vN7VfYHqptT3D6a2Br7I3BeNfs+p0ukygoFVa8qmnZdaEIC3JVKASogc1CNMAHkDyHL0xMlS0KK21d2s4PEOoI6H18olAAAAASB0A8BHJzZmubF5WySt06fJdF8Hr4NmDdNqOpocFnllbO7WTKWmxAAFtIZ6qPWEIRq6+hkhCEESNhbsUt7+2HabYeulH1/1TlNPqhV63ITUgy5Sp+bMw0mWKVLBl2HAMHI5mNemBJwADjAI5ej0R3eXsbkw+qbVRBpIv8AKBP6F5P1q6Q0Oecvy5cxKR8cMpaSWadXsua78Jrh2W8xqz2vnZ0XJpXqVbdB3J0mfrdRoFQp8qyLerCO+edl1oQniVKADKlAc40ZRxAcC0KbUnPEk9UnJ5Edfl+7FQqyMZUB44PURLhIxgAAcgMYCR6AByAjsMz5vqMW8M1LWtLfxb/rWhfBy+DDg3TSKpZg08s3xjQXeKWE3YHAW0taLWceblIgtK1svoSMlTZQM5wVHIA5Anmfkhj5TETk4B5gAgeHX1fKAY1cPs4OHZfS4Y06bm24v7trrdP2ldrBsA012xaD6eXxuJplDuyjWrTqbU5M0GrOKln22EpWjjblVIVgg8wSItK7U7tc9Fb/ANvD+j20bVF28qxdLrlPuKpy8jOyftXShjvEJXMNNkreOG8oCsJK88zGrOVE+gRLlXHx8SirOc55g4wcHwB9A5R6PV9UcQkojRMAbsBfv5L4Iyz9j0yZQZijzLPNPPI2UymJ5j8Ikm9tmarA7jftvdQ4UJCUpQlHDhIAGAlISABj54mxkE8x4fPyH44gOXSAJBCknCh0PoPpjzR2435X3sxrW2LRbgW7ALYz7FbfdtT2oaOaw2xr/qzI2BW6pczM9Iy66ZPTflDAlUoK8y7LgAB5YVj5M84yg7gu1x7PO9NEtYLMtXcRTKtX6tbNSpshLi36s33z7sutCEca5UJHNQGSQI0jeNRCQVLKQOEAnOB8nzxAKUFA8SjyxjOOXo5f78o9Iw7qdV0tEKCOMFgFr+9fC/UH4AmVsx5pmzZW1lQ2eSRsha1zNN2hoHMd7HT+MqbQKWmQoFKggAg+BxE8OeBkkn0+mEeck3Jd5r7lY2wAHHrz85T7mfu4iKeLg7viUoYKQOgSCDyA5j1H0xCAJByCQf8AbGGu0nUBuro3NaQ4i/8ArzWzZ2HG7jbLt10J1ft7WvWGyNM61ULrRPSkvUHihU2z5I2gujhScjiB6+JjKHuY7RbY5eG3fXG07c3MaV1qv1G1KnKSEmzML45l9cutCEJBRzJUQI0TkgpyQRnkM8I6DoIic5yFYOMZAH3Pxx6RhvUqqp6L4iI2ltiNRvfe/wC1fAefvsf2XcwZpmzXPXTsmke1+kCMtu3SAAS3UAQ3dGMNNNoShLQCUjhCQMEAegDn9yJ0qwFA8yREvToAkegcgIR5w91zd2596++mgMbZhOnyJv8Apv8AqSA6/cJPyCED0OCQfSD/AL/7iAAOxUTwbeRW0F2PvaGbPtrm06c0x131ikbDvY3jVqn5A7SJ+aUJZ1MuG18cuw43z7tXIKPSLz90nbabR7e0P1BnNuGrMjqVrOuSMrQJJFEqLAZmHSEeUuLfl0J4WgoucOcq4AI0rk+YAE8kjoB0HMk8vWT0iJVnAPMfKTy9Xo5co9KpuqtfBRCjiYNm2BXwdmb7Hvk/GM0y5pxGonc+aYzPjDmaCSdRaR4YdpJ2PtXsubUqlP1mo1Cr1eoTVYqk2+5NzM0+vicmH3Fcbji1fZKUrmSY4B5+IGeWTExKjzUoqV4k9TAHBB8Y81udRLje/J9SvuyCBrGtYOBtxwPIW2sOwWWjsatzGiG1nc5et/a833L6fWfN2ZM0tiddkpmZDs0Z2VWGwiWbcV71pZyQOkbN6u2Y7NUI83czSnBxAq/4t1nAxzH/AMk+SNCccjkADp05chnHyeJ5/LEeI5CskKByk+g+n8vzxv8Al7qNW4dSilhY0gdze9z7l8Vdb/gLZaz3j0mYMTq545nNY3Swx6LMbpHymON7AX3svXdwVy0e9Ne9cbxtyebqlu1e8q5VKfNJQpCZqVen3nW3AlYSoBSFpVhQBGY4uhVx0az9btHbvuCfRT6FSrrpNQnni2tYYYZm2nXFlKEqUQEoUcBJjyoBI96kJ9Py+H+yInmMElXozz4c9cesco08Yi4VQqXAEg6tuL+i+tI8pwNwb7RtcREIhECbatIGjsAL6fILfUPbMdmq+hSXNzVLbSScj3N1nJGf+qRrQ9sxud0N3U7i9Pb70Gv+W1AtWQtJNJmZtuSmZYMzQm3XO6KZhttWeFaTyBjEUCQkDOYKKlEHiUCOQ5nkOhA9AI5YjcMwdR63EaZ1NLGwNNuxv/5r5M6JfAXyxkTH48wYXVVEkzGuFpDEWHUNJ2EYPHG6hzwoA4yMH5R4iLstlO6+8dmuv9naw2subnqS0sU+4KWlWE1mluKAcZI+ydT5rjeei2x4FWbTYcupHONJo62WmmbNA6zmm4K+uM2ZXocbwyfCsTjEkM7HMcD5EW22O/kexsVvnyvbNdms8xLvObl6fKrUkLU2q3awS2rHNJKZUpyOhAJHLrGIrtZtxPZub0dJZK7dNNf7fd3BWqFmicVv1VgVuTVhTtOdeXKBCMnhcQpRGFp9BMa0yTwgDxACc/IBgD7gwIE5OcAKxw8XiBnPI+H3I9GxTqpV1lM+mniYQ4W3ufn96+IunP2PXLeVMepcfwjEaps0DmuG8QH9JpHh7tI2I8r+i2m+yl3t9n/s92pUm1tRNe6HQNXa3Upiu3LLGhVZ52UeUru5dhTrcqpC+BppPvVEZXyJ6m6TeR2x2z2f2x61UXb/AK1y146xVGhP02iybNEqTBS7MDuu9U49LoQkIS4pRyoK6co0wCQopKgSoc85688nPp8PmEDggAgEjmCQCc9M8/HGOfXl1imm6n1sFIKKONoaG2BFwuTmD7HzlXFMzS5pxCsqJZpJvGc1xj0u9rV4dhFfTtpG4s3ZShDbYQhsKCEJCE5OSUj0+k5JOfliMIR5oC47uO5X3sWtGzeBa3zD3njhSlKVZCkhacFJHpB6g/c5eomNwns+e142l2VtF0T0/wBxesbFmap0GQNBm5d6jVKaU+xLrLcs8HGJdxB4me5BPFniSqNPiIgkA4xzABzzHLocekemNlyxmqowmZ0kI1Bw4K8C+EH8HfBeo2FwYbjD3x+A8va6PSHbixbdweLG9+Bu0LbQ7Tnfh2dm7zaPqDp1aO4Gj1rUmUUzWbWZct+rsqcqLB4g2FrlAkd40p5vJOPqh9EalyiBxY5D5YDA4gEgJOeQ648Bnry58/lhyjGZcySYpOKiVuk2tsr/AIP/AEDw/p3hj8IwqokmhdJ4g8VzXabtsQNMbNrgHvus83Yn7yttm0lW4BW4HUyV0+arhpntX3tMnZkzYaDnGf62ZcCccYHMxnPu3ti+ziqFs3BTaZuPp09OzNPmWG0e56rp4lqZUEp4lSoAycDmR1jRLCumeuPAAfd5CIK4V47xKXB4gjkf9+XzRsOB9S6uhohRtYCBfdeGdVfgEZYzbmSXM+I1c7ZpS0lrHMDRpDWi2qO/DR+EuVPOIdnZ15pfeNLecUhWCOIFZwcEAj7oEcWIAYAyeJXifSfTET8nKPPpJS86jyeV9yQxhkbY2Xs0W9rc/OUhCEQViQhCCJCEIIkIQjBKwTbcpAlBSpKyMHqAeZHU+ofLAD7sXQ7MdvU/uj3LaV6Ny8up6jz1QRNVtwJJDFJZIXNKVjoC2OAekuCObRUb5p2wMFy4gfMSugzVmSmwfDp8Wq3hsVOwyOPazRe3vNrWW3z2TeiExojse0olalJqkbmuZDt4VNK0kLC5wpU0FDqMS6GPN8CoxkhWkA8ungPQIpSEpJyEhIyFPlxKU+XZQxLtcIT3TSEhKE4+RISPViOSUhWM5j7TwrDxSwMpm8MFl/J31AzhUY/jtXjVUfbne559NRLgPmvb6FQhCEditPO/CQhCCgQkIQgsJFNaeqsxUiBGRiCy3lUI5Et9fZ9Z/JFA8iRFeW+vs+s/kgr1Sc+uvfbCJInc+uvfbCJILjpCEILIF0hCEFK1lUQBjPjFSGAOgxCCw510hCEFFIQhBFA9Fe+JwcYGTnHhGKrtd9pb+5rbPO3BadNTP6q2Qp2u0Zto5cnpXuv68k0jqSUJLiRzypsRlWgoFaQjJ6BI83i5ejh6EHOMHkcx1+L4cysgdTSfJcD9Pmt66cZ8r8sY1S47h5tLTv1DyIB4PvbdrvML5o2ScHhUhJyRkY4gDjOOo5gjB55BiMZdO1w2LzO1/Wdepli0ZSNFbzmnJiUDSCWaLVT5zskrh942rm434ecpPRAjEUlfeJSvPESArOMHBHLI8DiPjHGMIkoKh1LKLWJt6j0X9UHTHqTh2b8Cp8wYW4GCbdoH4LrAPY7yLXX/APJRhCEdat+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gc4PDjiAyM+kcxC4/CNgsO4ThKzwpKkk+IxyPQZ+7gRtudhhtJXplpHWtzd6U1UreF5oTL0FDrRDktRWzycweaTMOgr58+7Q18JWcD3ZzbL6zvM1+pFtzktNtaRURbVTu2oIQU8Mrx8KJRK+nfPlPD6EtlavARvZ0SkUu3aRSqFQpCWpFHk5ZqVlZVhPC3LtNpCEISB0ASlOB4DHjmPb+kWWC55xOdvo39q/Jr7Jj8IZlLRtyDhjxrlcJJrdmWBbGfJxIuR2FvNfpBHAlCBw5A/wB/xYHqAhCEfQTnEm55X4maQCbf6A/X5qisAHlEsV3QPO5CKEYVzOEhCEFB/KQhCCikIQgshU1gAZxzzFSW+vs+s/khgHqMwlvr7PrP5IKwPuqTn1177YRJE7n1177YRJBVJCEIKbOUiogHnyiQDJxFYcgBBZkUYQhBVpCEIIkIQgrAxInQOeYkHMgRWSCBgxhwuLKZcRuOV4/r9oZYG5DSS8tHNTaZ7ZWnV5UtrUnHeyT45tTLCuqXW1YUCPlB5Eg6HG7Ta3qPtB1jr2kmosqpxTPFMUmqNtlMvW5DJCJlo/cIWnmUKBB5YJ+hTzHEQcEpKfuHrFpG8fZxpdvS0rmtPNQJU0yvsKL1vXA2gGaoU2UkcbavsmzwoDjauS0/KBHn+fsmsxSLxWbSt49fT519pfA2+FXVdPsUNDXan4ZUG8jR+A7jxWj0HymjkcbgBfP2hFwe5TbJq3tU1QqelmrlBVTKy39Vk51pB8jrMsT5szKuHkWz4jOUHzTzxm3sEKAUk5B5g+mPleqpJYJDDUNLHjsefev6KcBx+gxWijxHDJmzQSAFrm7tIPcHv5fpUYQhFC7Z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QRIQhBEhCEESEIYxw5ITknGfGCJ88eqaK6L6h7g9TbV0i0uoi69eVXmO5YbyQ3LoHv33ljPAy2MqUs8gB45xHF0g0g1G151AtvS/Si1qheF51VYTKysuPNQj7J15zo00gc1uKICR8pAO7P2fewKwdkun4aUJS6dbKtLpVclxlrh4gMFMnKg825VBzgcipQK1cylKd5yVkqXFJdTxaEfhdj6BfIvwrvhU4b08wosp3CXEZQfDj7s8pHjs0Hgcu7bXI9k2bbULG2c6JULSazeCoTxPl1dq6mg27WaisfVHlAdEAAIQj7BKQPGLq4Qj6voqVkEQhjFmgWX83uZcy12L182J4jKZJpnF73Hclx7/AKh5DZIQhHIXRp1iksEKOYrDkQYpuc+fhBSa6ypQhCCkBfdIQhBQIskIQgsJEZVKi+yADnJ/JEI5Mn+umP8AG/JBSZyuC59de+2ESRO59de+2ESQUUhCIjmQILINlOhPRWYqRADAxEYITdIQhBYSEIQRIQiI5kCCvbwpkDJznpFWIBITnGYjBUlxSJgQAR0V4Hr9zB8DEsIwQsK3Lc/tW0c3b6dTOnOr1upqUmnidp1QYwido0wQR3sq71Qfe5T71YGFDoRpn72+zo102XV2Zn7gkX720hfeIp13SbCgwQSeFucQMmXexjr5rhzwE+9G97H5laotHuKj1G36/SqbW6BNtKZmpKbZS6xMNq98hxCgQpJ8QQfxRpOacjUmKC7zpl7O/b6L6z+DX8LjMXT2qEEH3+gcbvhcbADuWHfQfcLHuF81I4CijJ4gAeY6g+rP3AcH5IRtUbx+wus283qpfO0etyGnVwLUt920qm445S5hauZEm+cuSuendrCmzywURrda17fdZ9utyLtLWnTi6NPawFlDZn2MS85gnnLTCctvD7VWefTrj5ux/J1fh0hZMwlvZw3uF+7/AEW+E/lHPdOw4NUtZO7mKQgSN9NPDvRzCQfJeOQiAOfDhPiOIH8kRjVWm4X0K1wPBukIQiSy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IEgdcfOB+XlHommekupmst1Stk6U2Jc+oN1OqCBJUqUU+4nP2S8eahP8ACUoJ68+UX01O+V+iMEnyAXBxTFKehpn1lZI2OJguXONgPebiy88IIwACpROAMdfV6ceOOkXebSdkmu28u7k0DSy3nmLXYeQirXLOpUinUpv7IKdGe8dI96y3lZ8eAedGZ/aB2DkwXqde28mvMty6Qh4WZQpolXUHgnp9Hh6WmscWMccbH9m2FZmmdr0qydPrXoll2lIthuTptOlksMMJ+RCfE55k5UcnJJj1nKvSuee1RiHsx+Xc+9fmN8Iz7I3hOEtfhOR7VVXb+V/9k3+rcXkd8wYPM8K1XZjsY0a2VWO5b9hyCq1e08237f3POtJ8uq7g5kcuTTIOOFpPJIGTlRKovQGRy4iE9SPSflMAMDAAA/JCPoSioIqeIQwizB27L8VM2ZpxDHK6TE8WlM08hu5zjck/8u1th2SEIRzFrKQhCCJECMgiIwgioEYJEQiotIHPn1inBWs4SEIQUH8pCEIKKRyZQ4mGT15q/JHGjkS319n1n8kFkGy4Tn1177YRJE7n1177YRJBBykRT1HriEVUAY6DrBWOAsp4QhBVJCEIIkIQgrWgWSJ0AExJFdIAA5YMFNRhCEFx0hCEESA5dOUIQ9FJgF7+SYHm8uQzgeHPrHUL2sOx9R7enLU1AtS27xtp9BQ7JVSTbmWCD18xYI8T0wecdvh6iREJYmvboeLjyK51NUzQSCencWyNNwQbH6VhJ167Cra5qKqcq+kNYu3QSuKJWiWlF+2NKJ9CZd8hbaT8FDmB4AeOIzVrsMd6dgrmHrFRp/rNS0k8BpdRMlOKT15y0yEgnGOi8Hw6RuYAAe9HD6oiMAADIxzGOWI0fGOm+E1lzo0uP4u36F9b9Pvh49RcvFkTKsVMTdtM3t2H9Y2d7vaNl88S/doG6rTF59F9bc9Z7faayHXl29MPS6MePftJUj8eIt6m5KfknHGJun1CVeTyIdZU2QfQQoDnH0weJXCEZPD4DPIR+JU7bt2tZ9ubeoNXBGP67kmnv89JjS5+ikQ/kp3f2R+lfVeA/ZW69tm4lhMb/Mtkcz5wCHD6181FS2wop40hY6gkDH3MkxLxI+Ma+c/mj6QTmjWjzyip7STS15R6lduyRJ+duKB0S0X8NHdKPwakf0UcI9F32/6wPoW4N+ys0N/+xz/ft/dXzhSpA6ut/j/NDiR8a3+P80fR5+glov8AuO6U/g1I/oorI0R0WKeejuk+c+NtSP6KKvuLv/KB9Cm/7K3QAX+0x/v2/ur5v/G38a1+P80ONv41r8f5o+kH9BDRX9x3Sb8GpH9FD6CGiv7juk34NSP6KH3F3/lI+hVf7WCg/Mx/v2/ur5vnG38a1+P80ONv41r8f5o+kH9BDRX9x3Sb8GpH9FD6CGiv7juk34NSP6KH3F3/AJSPoT/awUH5mP8Aft/dXzfONHxjZH3fzRHiR8Nv5z+aPpAK0O0VVjOjmk+P8GpH9FEv0DNE/wBx3Sj8G5L9FGR0Xf8AlI+hWN+yt0RFxgz/AJpmn/5F84HiR8Nv5z+aHEj4bfzn80fR++gZon+47pR+Dcl+ih9A3RMcxo5pRn/BuS/RQ+4s/wDKR9Cf7Vqj/M7/AO9Z+4vnAcbfxjfzn80ONv4xr5z+aPpCp0N0UI56O6Ufg1I/oom+gZon+47pR+Dcl+ih9xd/5SPoVP8AtYKL8zP/AL1n7i+bzxt/GNfOfzRDjb+Mb+c/mj6Q/wBAzRP9x3Sj8G5L9FD6Bmif7julH4NyX6KH3F3/AJSPoWR9lgovzM/+9Z+4vm88bfxjXzn80OJHw2/nP5o+kN9AzRP9x3Sj8G5L9FEPoF6JfuN6T/g1I/ooDou/8pH0KbPsrtGf/cz/AO9Z+4vm9cSPht/OfzQ4kfDb+c/mj6Qv0C9Ev3G9J/wakf0UPoF6JfuN6T/g1I/oofcWf+Uj6FMfZWqP8zv/AL1n7i+b1xo+Mb+c/miQuJB5KBHyZ/NH0ifoGaJDpo5pOP8A6mpH9FFdGhuigSMaO6Uj/wCpuS/RQ+4s/wDKR9CqP2V+iBt9pn/3rP3F83DjH8MfcP5ocaf4fzH80fSUGiOi37julA/+pqS/RQ+gjot+49pR+DUj+iiI6LyflI+hYH2WCh/Mzv79v7i+bXxp/h/MfzQ4k+lXzH80fSUOiOix/wDtPaUfg1I/oofQS0X8NHdKPwakf0UB0Xk/KR9Ck37K9Qnb7TH+/b+4vm18afSr5j+aBWkdSr5j+aPpJ/QS0X/cd0p/BqR/RQ+glov+47pT+DUj+ijP3F5PykfQrv8Aas0P5mP9+39xfNs4k+lXzH80ONPpV8x/NH0k/oJaL/uO6U/g1I/oofQS0X/cd0p/BqR/RQHReT8pH0J/tWaH8zH+/b+4vm2cafSr5j+aHGn+H8x/NH0mEaIaLEDOjulH4NSP6KJ/oH6K/uO6T/g1I/oofcXk/KR9Cpf9leoQbfaY/wB+39xfNk40/wAP5j+aHGn+H8x/NH0m/oH6K/uO6T/g1I/oofQP0V/cd0n/AAakf0UY+4tJ+Uj6FH/awUH5mP8Aft/dXzY+MfwvmP5oh3g/hfj/ADR9Jo6GaJkknRzSjP8Ag3JfoofQM0S/cc0o/BuS/RRkdFn/AJSPoVw+ytUf5nf/AHzf3F82XvB8v4/zRHjH8L8f5o+kz9AzRL9xzSj8G5L9FD6BmiX7jmlH4NyX6KH3Fn/lI+hP9q1R/md/96z9xfNl7wfwvx/mh3g+X8f5o+k19AzRL9xzSj8G5L9FD6BmiX7jmlH4NyX6KM/cWf8AlI+hP9q1R/md/wDes/cXzZuMfwvx/miHeJ9J/H+aPpQDQvRHA/8Agb0n/BuS/RRN9AzRL9xrSb8GpL9FAdFn/lI+hVv+yu0Y/wDcz/75n7i+a73ifSfx/mh3ifSfx/mj6UX0DNEf3GtJvwakv0UPoGaI/uNaTfg1JfoofcWf+Uj6FAfZYKP8zP8A75n7i+a73g9J/H+aHeD+F+P80fSh+gXoif8A7TWk/wCDcl+ih9ArRH9xrSf8G5L9FD7iz/ykfQrm/ZW6Mi/2mf8A3rP3F817vB/C/H+aI8Y/hfj/ADR9KD6BWiP7jWk/4NyX6KH0CtEf3GtJ/wAG5L9FGPuLP/KR9Cz/ALVqj/M7/wC9Z+4vmvd4Pl/H+aHeD+F+P80fSh+gVoj+41pP+Dcl+ih9ArRH9xrSf8G5L9FD7iz/AMpH0J/tWqP8zv8A71n7i+a/xj+F+P8ANEO8Hy/j/NH0ofoFaI/uNaT/AINyX6KH0CtEf3GtJ/wbkv0UPuLP/KR9Cf7Vqj/M7/75n7i+a/xj+F+P80EuJJAyfx/mj6UA0K0RJAGjek45/tbkv0UVxoPoik5+g5pOf/qbkf0UZHRZ/wCUj6FW/wCyu0bf/cz/AO9Z+4vmuZSen5D+aI8vQfmP5o+lJ9AzRLw0b0nH/wBTUl+iiP0DdE/3HNJ/wbkv0UY+4s/8pH0KI+ywUXfBnfPO0f8AyL5rXL0H5j+aHL5fmP5o+lL9A3RP9xzSf8G5L9FD6Buif7jmk/4NyX6KH3FpPykfQn+1fofzM7+/b+4vmtcv98/mhy6fn/NH0ovoG6K/uN6Ufg3I/oofQN0V/ca0o/BuR/RQ+4s/8pH0K7/atUP5mP8Aft/cXzXRg9P9v5oeb/vn80fSi+gbor+41pR+Dcj+ih9A3RX9xrSj8G5H9FGfuLP/ACkfQn+1aofzMf79v7i+a7y/3z+aAwen+380fSi+gbor+41pR+Dcj+ih9A3RX9xrSj8G5H9FGPuLP/KR9Cf7Vqh/Mx/v2/uL5rvm/wC+fzQ5f75/NH0ovoG6K/uNaUfg3I/oofQN0V/ca0o/BuR/RQ+4s/8AKR9CD7K1Q/mY/wB+39xfNd5f75/NDl1/P+aPpRfQN0V/ca0o/BuR/RQ+gbor+41pR+Dcj+ih9xZ/5SPoT/atUP5mP9+39xfNd5f75/NDl/vn80fSi+gbor+41pR+Dcj+ih9A3RX9xrSj8G5H9FD7iz/ykfQn+1aofzMf79v7i+a7y6/n/NDl/vn80fSi+gbor+41pR+Dcj+ih9A3RX9xrSj8G5H9FD7iz/ykfQn+1aofzMf79v7i+a7y/wB8/mh5v++fzR9KL6Buiv7jWlH4NyP6KH0DdFf3GtKPwbkf0UPuLv8AykfQg+ytUP5mP9+39xfNdOB1/wBv5ocv98/mj6UX0DdFf3GtKPwbkf0UPoG6K/uNaUfg3I/oofcXf+Uj6E/2rND+Zj/ft/cXzXfN/wB8/mgcDr/t/NH0ovoG6K/uNaUfg3I/oofQN0V/ca0o/BuR/RQ+4u/8pH0J/tWqH8zH+/b+4vmu8un5/wA0OX++fzR9KL6Buiv7jWlH4NyP6KH0DdFf3GtKPwbkf0UPuLP/ACkfQn+1aofzMf79v7i+a7y/3z+aHLp+f80fSi+gbor+41pR+Dcj+ih9A3RX9xrSj8G5H9FD7iz/AMpH0J/tWqH8zH+/b+4vmu8v98/mhy/3z+aPpRfQN0V/ca0o/BuR/RQ+gbor+41pR+Dcj+ih9xZ/5SPoT/atUP5mP9+39xfNd5f75/NAYPT/AG/mj6UX0DdFf3GtKPwbkf0UPoG6K/uNaUfg3I/oofcWf+Uj6E/2rVD+Zj/ft/cXzXfN/wB8/mhy/wB8/mj6UX0DdFf3GtKPwbkf0UPoG6K/uNaUfg3I/oofcWf+Uj6EH2Vqh/Mx/v2/uL5rowen+380PN/3z+aPpRfQN0V/ca0o/BuR/RQ+gbor+41pR+Dcj+ijP3Fn/lI+hP8AatUP5mP9+39xfNd5f7g/mhy9B+Y/mj6Ug0N0U8dG9Jx/9Tcl+iiP0DdE/wBxzSf8G5L9FGPuLSflI+hVu+yvUINvtM7+/b+4vmtcvQfmP5ocvQfmP5o+lL9A3RP9xzSf8G5L9FD6Buif7jmk/wCDcl+ih9xZ/wCUj6FH/awUP5mP9+39xfNYUpIBOfy/min3ifSfx/mj6VJ0K0RUMfQb0mH/ANTUj+iimrQfRFIz9BvSc/8A1NyP6KM/cWf+Uj6Eb9lfoybfaZ/98z9xfNa7wfL+P80R4x/C/H+aPpQfQK0R/ca0n/BuS/RQ+gVoj+41pP8Ag3Jfoox9xZ/5SPoV3+1ao/zO/wDvWfuL5r3eD5fx/mh3g/hfj/NH0ofoFaI/uNaT/g3JfoofQK0R/ca0n/BuS/RQ+4s/8pH0J/tWqP8AM7/71n7i+a/xj+F+P80Q7wfL+P8ANH0ofoFaI/uNaT/g3JfoofQK0R/ca0n/AAbkv0UPuLP/ACkfQn+1ao/zO/8AvWfuL5r3eD+F+P8ANDvB/C/H+aPpQ/QK0R/ca0n/AAbkv0UPoFaI/uNaT/g3JfoofcWf+Uj6E/2rVH+Z3/3rP3F817vE+k/j/NDvE+k/j/NH0ovoF6Ij/wC01pN+DUl+ih9AzRH9xrSb8GpL9FGfuLP/ACkfQqT9lfo/zM/++Z+4vmu94n0n8f5od4n0n8f5o+lF9AzRH9xrSb8GpL9FEw0L0RPFnRrSbp+1uS/RQ+4s/wDKR9CN+yv0ZNvtM/8AvmfuL5rfeD+F+P8ANEeMfwvx/mj6TatC9EsnGjelGP8ABuS/RRL9AzRL9xzSj8G5L9FGPuLP/KR9Cu/2rVH+Z3/3rP3F82XvB/C/H+aHeD5fx/mj6TX0DNEv3HNKPwbkv0UPoGaJfuOaUfg3Jfooz9xZ/wCUj6E/2rVH+Z3/AN6z9xfNmCxkDzvx/miIWk9Cr5j+aPpMDQzRMcxo5pQD/g3Jfooj9BDRb9xzSn8GpH9FGPuLP/KR9CyPsrNF3wZ3zztH/wAi+bNxp9K/mP5ocaf4fzH80fSaGh+iuP7DulH4NSP6KI/QP0V/cd0n/BqR/RQ+4tJ+Uj6FU77K/Qg2+0x/v2/uL5snGn+H8x/NDjT6V/MfzR9Jv6B+iv7juk/4NSP6KIfQP0V/cd0o/BqR/RQHRaT8pH0LA+ywUP5mP9+39xfNl40+lXzH80ONPpV8x/NH0lVaI6LgkDR3Sn8GpH9FEv0EtF/3HdKfwakf0UPuLyflI+hX/wC1ZofzMf79v7i+bZxp65V8x/NDjTz5q+Y/mj6Sf0EtF/3HdKfwakf0UPoJaL/uO6U/g1I/oofcXk/KR9Cf7Vmh/Mx/v2/uL5tnEn0q+Y/mhxp9K/mP5o+kn9BLRf8Acd0p/BqR/RRH6COi/wC49pR+DUj+ih9xeT8pH0Kt/wBlcoW/+5j/AH7f3F82vjT/AA/mP5ocaf4fzH80fSUOiOix/wDtPaUfg1I/oofQR0W/ce0o/BqR/RRj7i8n5SPoVf8AtYKD8zH+/b+6vm1FYHTjP3D+aAcGOqR68/mj6Sh0P0VOM6O6Tn/6m5L9FHGXobomVEnRvSYn/BuS/RRIdFn/AJSPoVg+ywUX5mf80zD/APIvm78SPFbefWfzQ4kfDb+c/mj6Qv0C9Ev3G9J/wakf0UPoF6JfuN6T/g1I/oofcWf+Uj6FL/atUf5nf/es/cXzeuJHw2/nP5ocaPht/OfzR9IX6BeiX7jek/4NSP6KA0L0THTRzSfH+DUl+ih9xZ/5SPoUT9lbowL/AGmf/es/cXzeeNv4xr5z+aHG38Y185/NH0h/oGaJ/uO6Ufg3JfoofQM0T/cd0o/BuS/RQ+4u/wDKR9CrH2WCi/Mz/wC9Z+4vm8cbfxjfzn80S8afhN/j/NH0ifoGaJ/uO6Ufg3JfoofQM0S/ca0l/BuS/RQHRd/5SPoUmfZYKL8zP/vWfuL5u4WnPNbf4/zRNxI+G385/NH0f1aG6J5P/wADek45/tbkv0UQ+gZon+47pR+Dcl+ih9xZ/wCUj6FMfZXKM7/aZ/8Aes/cXzgeJHw2/nP5ocSPht/OfzR9H76Bmif7julH4NyX6KH0DNE/3HdKPwbkv0UPuLP/ACkfQs/7Vqj/ADO/+9Z+4vnA8TfxrX4/zRDjb+Na/H+aPpBfQQ0V/cc0n/BqR/RRH6CGiv7juk34NSP6KH3F3/lA+hVf7WCg/Mzv79v7q+b5xt/Gtfj/ADQ4keDrXzn80fSD+ghor+47pN+DUj+ih9BDRX9xzSb8GpH9FGW9F33/AOsD6E/2r9AdvtMf79v7q+b5xI5ZdQM8hgjmfUcGK7ctNzCg1Lys3MOlWMNsqUR9wZj6Pf0FtG2iC1pDpW3jnlNtyQwfuNR2al2jalD4PaS1rZowT73ySnss8Pq4EiL2dFjf2qjb0F1VN9lZpSw+Dg3tes4t/hZdfPPsfa/uS1MXLp0/0H1auttfvH5S35lcuv0cT5QlseH2UX+6Tdifvj1IVLzNz2taGjVJcx9WuKqJL6c/BlpfvCo/IVJjdX4lYPnKH3YlBKckHh8DHd0PRzD4nB08jnn6F5Bm77KHm+qjLMHpIKY/jO1Pt/aIF/mKwJaDdgjoDZy5Wq66X5d+stSbwXqfJ8VKpoIxkL7vL7iSf4SCYzS6YaNaVaI24zZ+kunln6eW2gYMpSpBEul0+PeYHEvPpWST4x6QSVEFWSR0yekMADAAAzn7vpj0TDsu0NGAKaMD1sL/AE8r4a6k9c83ZteH47WvmHlqIYPcwANHzD51DhTlB4RlPvD4o9Xo8OnohwgAjHKIwjutRvfuvKXnUN1QIwSBEIqrHLkIpRhXDhIQhBRcBZIQhBVJCEIIoKAIMUI5SQDxZGeUcdQwTywIK1nClhCEFKwSEIQVCRyJb6+z6z+SOPHIlvr7PrP5IIuE59de+2ESRO59de+2ESQUg0qIBPSK8SISRz5dIngpucLJCEIKpIQhBEhCEFczhToBKhiKvSJG+XPwioeZJgqncqEIQgsJCEIIAkIQgrGAqBGQRFZAIzmKYGTiKw5ACCw9RhCEFBIQhBZHKQhCMWV6iAT0ETpSQQSIgggHHpirGbKDnCyQhCCqSEIQWQCkIQgrWjZImSCSIliqlJBycRiyagp4QhGbKlIQhGLKbOUhCELK1IdYRMkZIhZYJCqIBAORziaEIyqnHdIQhBA0pCEIxZXWSEIQssEqbhUfCKiQQOcRT0HqiMZVbykIQgoJCEILOkpCEIWVwSEImCSrOMRiyySoBJPQRWSCAAYgkEDBiaM2VbyLJCEIWUALpCEIxZWsGyQhCFlJIQhCyJCETBJVnGIWUdQUAknoIm7oHmcZ9UTpBAwYmjNlF5FkAwAIQhBQAKQhCMWVjBskIQhZSskIQhZZSEIQsiQhCFkSEBzIETFBAzyhZYJUsIRMElWcYhZY1BSxNwqPhEeA+kRUHIAQsmoKhCK3An0Q4E+iFk1BUYRW4E+iHAn0QsmoKjCK3An0Q4E+iFk1BUYRW4E+iHAn0QsmoKkAT0ECCOsVgAOgiVSSTkYhZNQVKET8B9IiQ8iRCyagkIDmQImKCBnlCyzqClhCELLKQhCFkSEIQsiQhCFkskIQjKpLTdIQhCyxpKkWCcYEUyCOsV4YSev5IWWWHdceEVFIyTjGIpnkSIxZWghIQhCyykIQhZEhCELIkIQhZUaSo+BigoEEnHLMVolUCRgRlZYd1RhExSU4ziJYxZWg3SEIQsspCEIyqnNN0hCEFBIkX0HrieJVAkYEFkcqjCEIxZXAhIQhCyykIQjKqfykQUCQQIjCCguOrzevKEVHEFfTEU4xZXBwSEIQsjhskIQhZVEFIiOREQhCywpFgnGBFKOSBnMccgg4MZsrGEWUIQhGLKxIQhGVQWlIQhBYUFAkECKJBBwYrxSWDknwgps5UkIQgrUhCEFS/lIQhBRUDzBiiQR1EV4pueEFlvKpwhCCtcNkhCEFUQUhCEFhIkWDyMTxBQJScQRUIQPIkQgr28JCEIKhI5Et9fZ9Z/JHHjkS319n1n8kEXCc+uvfbCJInc+uvfbCIJAJwYK93Cqp6D1RGA5ACEFQkIQgiQhCCyGkpEQMkCIRUQkHnz6wVgdbYqcDAAiMIQVZSEIQWEhCEFNnKQhCCsJsqiE9FZipEAMDERgqnG6QhCCikIQgphpSJkjiOM4iWIgkHIgpv4VQIwQcxPEBzAMRgqUhCEESEIQVrOEhCEFNVEo4sc8RUiCeQBiMFxykIQggSEIQVjWkJCEIKxRAyQIqpTwnOcxBCRyVzzE8FU/lIQhBQSEIQV7eEhCEFlIiBkgQHMgRVCADnnBQfwpgMACEIQVSQhCCkGkpCEIK0JCEILKiBkgRWSjhBOc84kQkHnz6xVzyxBVucCFCEIQUALpCEIKxjbJCEIKaQhCCJCEVkpCSD19cFAvCphJJ55EVEp4c88xOTnwAiEFWBdIQhBZ0FIQhBWNFkhCEFJIQhBEhCEESERAJ6ROEdc5EFDWFThFcAAYERgmsKQIwQcxPCEFg78KGB6BEcAdABCEFHQUhCEE0FIQhBNBSEIQTQUhCEE0FIQhBNBSEIQTQUiGB6BEYQTQVDA9AgRkERGEFkNIVFSeHHPMRSniGc4irCClrCoEYJEQisUAnPOKZQrJwOUE1hSwhCCkDdIQhBZSEIQRIQhBYcLhIQhBVFpCRTUjqcxUgeYIgjTZceEVFIABPOKcFaDdIQhBZSEIQRIQhBYcLhIQhBVFpClUnixzxFNQ4TjOYrRKpIOTz6QWWOsqMIQgrAbpCEILKQhCCp0FIQhBRVMowCcxTjkHmCIoqABwIKbOVLCEIK1IQhBQc0lIQhBVEJFFSeHHPMVolUARn0QWW8qjCEIK9IQhBQfwkIQgqlEHGfVFNSc88+ETxHAKVQRcaERPIkRCCvbwkIQgjuEhCEFQkSL6D1xPECARgwUmmyoQidSQnGMxJBWg3SEIQUHNN0hCEFWQkSLGRn0RPECMjEFlvKoQiKhgkRCCvSEIQUH8JCEIKpIjnliIQgioqGDEsVFjoYpwV7eEhCEFUWFI5Et9fZ9Z/JHHjkS319n1n8kFFcJz6699sImQBgHxiVz6699sInT70QV7uFNCEIKhIQhBEhCEFazhIrpAAEUkjJHLIivywMQUH8qEIQgopCEIIAkIjg+gxKXGkclnnBWtbZRiolII5iOKp9gKPnY+7FUPM4H1Q/MYLEi5MId6z6Yd6z6YKtIQ71n0w71n0wRIQ71n0w71n0wV7eFMkAkAxU4E+iKCnWQCQoj5REyHWsc3VZ+UQWH8Kv0hFLvmfjT80O+Z+NPzQVKqwil3zPxp+aHfM/Gn5oKTW3VWEUu+Z+NPzQ75n40/NBWNFlVidABzkRx++Z+NPzRVS8yBzeI+5BYL7LkqABIHIRCKHfMfHmHfS/wAeYKoqvCKHfS/x5h30v8eYLLeVXhFDvpf48w76X+PMFeq8RHMiOP30v8eYrtPsfHY9YgoudZcgADkIRDyhr44fNEO/Z+NT97BVuN1NCJe/Z+OA+5Dv2fjvxGCyGXU0Il79n41P3sO/Z+NT97BWAKaES9+x8an72IpfZz9dH3EwQmyqoAIzjnmKkUy8zyw7+KId8z8afmgq3OuqsIpd8z8afmh3zPxp+aCw1t1VhFLvmfjT80O+Z+NPzQVjRZVYRS75n40/NDvmfjT80FJVYnQAc5EUEPs5OXvxRW79j46Cr8RVQAOkRih30v8AHmHfS/x5goAXVeEUO+l/jzDvpf48wVjW2VeEUO+l/jjFbvpf4Q+eCmowiHfS/wAIfPDvpf4Q+eCKMIB5H2BBEVkutcI4jzgoF9k4E+iJod6z6Yd6z6YKoBIQ71n0w71n0wVrWWKQh3rPph3rPpgppCHes+mHes+mCJCHes+mHes+mCJCBeT9gTiJgpsgFRGYKBeqhQnBwOcShBzzxiHfNfwod81/Cgsa77KcJA6CIxS71r+H88O9a/h/PBY8NVYRS71r+H88O9a/h/PBPDVWEUu9a/h/PDvW/Diz8pgptFlVhEiVhXoieCkkIZGcZGYQRIQhBEhCEESEIYJ6DMESEQJABJ6RT71r+H88EVWEUu+Z+GpP44d618JSoIqsIpd61/D+eHetfw/ngiqwil3rX8P54d61/D+eCwQqsIpd61/D+eHetfw/ngq/DVWEUu9Z+MUn5MQ75n40/NBYc2ynKE4OBzimUkDJxEe+Z+NPzQ75n40/NBZa6ykhEVOtcvqmf8WJC+wOrqR/iwVgN1NCJPKJf45HzQ8ol/jkfNBZU8Ik8ol/jkfNDyiX+OR80EU8Ik8ol/jkfNDyhj49I+5BYIup4RJ5Qx+yBDyhj9kCCh4anIB5GJClIB5Q8pY+PER8pY+PT80EvbZUATlQiMTqflyPryM+qOMXmMnLxgpg3VaEUO+l/jzDvpf48wWVXhFDvpf48w76X+PMEVeEUO+l/jzDvpf48wUX8KvDrFDvpf48w76X+PMFSqikgAkCKUTB6XBz33zxTW8yTyez9yCm11lNCKXfMno8T9yHfM/Gn5oKwG6qwil3zPxp+aHfM/Gn5oLKqwil3zPxp+aHfM/Gn5oLjqrEiwME+MS98z8afmh3zPxp+aCk02UkIgZhoE5eA9YiHfs/Gp+9grGuupoRL37PxqfvYd+z8an72CkpoRAPMke/CvuYiPes+mCpfykOsO9Z9MO9Z9MFEFUVgA8olist1oJJSRmKPftH36kwVofdIRDvpf4Q+eHfS/wh88FlwuowiHfS/wAIfPDvpf4Q+eCrc2yjEcnmIl76X+EPnh30v8IfPBRVNYAMSRVU9L4OMExxS61k+/8Angr28KrCKXetfw/nh3rX8P54I7hVYRS71r+H88O9a/h/PBUKrCKXetfw/nh3rX8P54IoueEU4n71r0KPrikHUZwrkIK1nCmhDvWfTDvWfTBTSEO9Z9MSl5vJCSMQVL+VNCGc84QWAqawMZ8YpxXPMHHPlHHGeJWcwVgfdRhCEEfwkIQgqkhCEEUVJBSnIjjRyIoKByeUFYHqEIQgpu4SORLfX2fWfyRx45Et9fZ9Z/JBULhq5vOkdOIRUiHAQp08vfRGCmXlIQhBQSEIQRIQgOZAgrWcKqgHmYnglJCR0hBQfykIQgop0iCzwDiPL0REjPLOI/LqTymUKORwgeEFlvK485VW2uILcKcAnrHTJq6mGuJQcKvQcx+HOzq6jWqbRkzBYM1NtMceMlPErH+2O5z+3qanQoJvmZYGTy8kBxz9cFeuorvOX4iVOYJ/hREXxLYH1XP+PHNd2uzLhJ+iDMj/AOkh/Sih9KvOfujzY/8ApEf0oKJbdU/dvL/GH76Ie7iX+MV99HITtamwQTqNNY+SRT/Sir9K7NfujTv8iH9KCxoC4Xu4l/jFffQ93Ev8Yr76Ob9K7NfujTv8iH9KH0rs1+6NO/yIf0oJoC4Xu4l/jFffQ93Ev8Yr76Ob9K7NfujTv8iH9KIHa5NEEfRGnf5EP6UFMLjJvZjOeNQHrif3cy/x344qJ2uzwGDqNN/yIf0ofSuTv7osx/IB/SgsEXVP3cy/x344e7mX+O/HFT6Vyd/dFmP5AP6UPpXJ390WY/kA/pQUdAVP3cy/x344e7mX+O/HFT6Vyd/dFmP5AP6UPpXJ390WY/kA/pQWQ2yp+7mX+O/HD3cy/wAd+OKn0rk7+6LMfyAf0ofSuTv7osx/IB/SgpKVF7y6j9dGPtoqqveXJ5Oj76JRtdnB11EmD/8ASI/pRH6V2b/dDmP5CP6UFEsunu2Y+NT99D3bMfGp++h9K7N/uhzH8hH9KH0rs3+6HMfyEf0oLGgJ7tmPjU/fQ92zHxqfvofSuzf7ocx/IR/Sh9K7N/uhzH8hH9KCBgT3bMfGp++h7tmPjU/fQ+ldm/3Q5j+Qj+lD6V2b/dDmP5CP6UFNRF6sHo6n76OQL2ZyMuJ+/EUU7X5pPXUKZP8A9Ij+lD6WGc/dCf8A5CP6UFEtuuV7t5f40ffiHu3l/jR9+I4v0sM5+6E//IR/Sh9LDOfuhP8A8hH9KCj4a5Xu3l/jR9+Ie7eX+NH34ji/Swzn7oT/APIR/Sh9LDOfuhP/AMhH9KCmBZcr3by/xo+/EPdvL/Gj78RxfpYZz90J/wDkI/pQ+lhnP3Qn/wCQj+lBZXJN7S5GA7k/b5iqi9mQPrmPuxwhthnAcnUKZ+5JAf8A50VBtkmgeeoU7/JB/SgsEXXM92zPxv8A4oe7Zn43/wAUcX6WWZ/dCnP5GP6UPpZZn90Kc/kY/pQUdAXK92zPxv8A4oe7Zn43/wAUcX6WWZ/dCnP5GP6UPpZZn90Kc/kY/pQWQ2y5Xu2Z+N/8UPdsz8b/AOKOL9LLM/uhTn8jH9KH0ssz+6FOfyMf0oKS5Xu2Z+N/8UQ927Gcd7z9ccb6WWZ/dCnP5GP6URTtnnEnlqDNY/6mP6UEXN92zOBlw/PD3bM/Gfjih9LZN/ugTf8AIx/Sh9LZN/ugTf8AIx/SgoaAq/u2Z+M/HD3bM/Gfjih9LZN/ugTf8jH9KH0tk3+6BN/yMf0oLIYAq/u2Z+M/HD3bM/Gfjih9LZN/ugTf8jH9KH0tk3+6BN/yMf0oKSr+7Zn4z8cVfdzL/DPzxw/pbJv90Cb/AJGP6UPpbJv90Cb/AJGP6UEXM93Mv8M/PEyb4ZOcLH3Y4P0tk3+6BN/yMf0ogdtc5yxqDNj/AOkx/Sgi/TF8MY5r5/IYj7uJf4xX30fk/S1z37oM1/Ix/Sh9LXPfugzX8jH9KCiWAr9b3cS/xivvoe7iX+MV99H5P0tc9+6DNfyMf0ofS1z37oM1/Ix/SgsBgX63u4l/jFffQ93Ev8Yr76Pyfpa5790Ga/kY/pQ+lrnv3QZr+Rj+lBTX63u4l/jFffQ93Ev8Yr76Pyfpa5790Ga/kY/pQ+lrnv3QZr+Rj+lBF+t7uJf4xX30PdxL/GK++j8n6Wue/dBmv5GP6UPpa5790Ga/kY/pQRfre7eXP/OK++iPu3l/jD99H5Sdtk6Dk6gzX8jH9KJ/pbpz90Gb/kY/pQRfrJviXAA73H+ND3cS3xo+ePyfpbpz90Gb/kY/pQ+lunP3QZv+Rj+lBRLAV+v7uZf478cPdzL/AB344/I+lunP3QZv+Rj+lD6W6c/dBm/5GP6UFgMC/X93Mv8AHfjh7uZf478cfkfS3Tn7oM3/ACMf0ofS3Tn7oM3/ACMf0oKa/X93Mv8AHfjh7uZf478cfkfS3Tn7oM3/ACMf0ofS3Tn7oM3/ACMf0oIv1/dzL/G/jiYXswo47wn7sfjjbfOAg/RBm/5GP6UVBtynM87/AJsj/qY/pQRdjl7yZUtIK+X20dqka+w+fMdST1PPMdGltBJqXUk+7eZUB6JUDP8A4op3BQ3bEcpaVVQz5mCoAlARjhx+eCL2WXeS8ELBzkRy46RQp9cwhKuLkOWPux3ccwDBEhCEESEIQRAM5xHBmJxMuCSoDBx6o5bhKULUk4OI87uKplhpzKiCOZxBFzKjcTLKgMkAgHmodD0jq8xeLLayAohI+WKdEs9696a7UhXFyCu/W1hLQV73Hy/KI4c1t/m5lSyL2fbyf2LnH/igiqC+JcE/VfxxH3cy/wAd+OPyVbcJ1R/9PplA+STH9KIfS3Tn7oM3/Ix/Sgi/X93Mv8d+OHu5l/jvxx+R9LdOfugzf8jH9KH0t05+6DN/yMf0oIv1/dzL/Hfjh7uZf478cfkfS3Tn7oM3/Ix/Sh9LdOfugzf8jH9KCL9f3cy/x344e7mX+O/HH5H0t05+6DN/yMf0ofS3Tn7oM3/Ix/Sgi/X93Mv8d+OHu5lvj0/fR+R9LdOfugzf8jH9KJvpb5v90Cd/kafzwUS26/V93Mt8en7/AP8AOHu5lvj0/f8A/nH5X0t83+6BO/yNP54fS3zf7oE7/I0/ngsaAv1fdzLfHp+//wDOJVXtKKOS+n76PzPpb5v90Cd/kafzw+lvm/3QJ3+Rp/PBSAsuYq9pcKIS4CPthEnu4l/jU/fiON9LfN/ugTv8jT+eKZ22zpzjUKd/kifzwWVzvdux8YPvhD3bsfGD74R+b9LXP/ugO/yEf0ofS1z/AO6A7/IR/Sgi/S927Hxg++EPdux8YPvhH5v0tc/+6A7/ACEf0ofS1z/7oDv8hH9KCL9L3bsfGD74Q927Hxg++Efm/S1z/wC6A7/IR/Sh9LXP/ugO/wAhH9KCL9L3bsfGD74Q927Hxg++Efm/S1z/AO6A7/IR/Sh9LXP/ALoDv8hH9KCiW3X6Xu3Y+MH3wh7tJZXNToB+2j836Wuf/dAd/kI/pQ+lrn/3QHf5CP6UFkCy5qr1YCiA5y9cS+7Zn4z8cccbbJvAzqBNZ+STH9KI/S2Tf7oE3/Ix/Sgsqv7tmfjPxw92zPxn44ofS2Tf7oE3/Ix/Sh9LZN/ugTf8jH9KCKv7tmfjPxw92zPxn44ofS2Tf7oE3/Ix/Sh9LZN/ugTf8jH9KCwRdV/dsz8Z+OHu2Z+M/HFD6Wyb/dAm/wCRj+lD6Wyb/dAm/wCRj+lBR0BV/dsz8Z+OIG9mAD9U/HFH6Wyb/dAm/wCRj+lEqttU2RgagTf8jH9KCaAp03sxz+qH54m92zPxv/ijjHbPNq66gzY/+kx/SiH0ssz+6FOfyMf0oKQC5Xu2Z+N/8UPdsz8b/wCKOL9LLM/uhTn8jH9KH0ssz+6FOfyMf0oLK5Xu2Z+N/wDFD3bM/G/+KOL9LLM/uhTn8jH9KH0ssz+6FOfyMf0oKGgLle7Zn43/AMUPdsz8b/4o4v0ssz+6FOfyMf0ofSyzP7oU5/Ix/SgmgKo5erJ6OEn1xL7uJb43/wAcUjtjmsn/AOEOd/kg/pQO2KZwcagTOf8AqI/pQWQ2yre7eX+NH34h7t5f40ffiOL9LDOfuhP/AMhH9KH0sM5+6E//ACEf0oKS5YvZg9HCfUuHu1Z+Gr76OMnbFODOdQ5r7kmB/wDnRN9LHN/uhzv8kH9KCgWXVf3as/DV99D3as/DV99FD6WOb/dDnf5IP6UPpY5v90Od/kg/pQWPDVc3qyQfPV99FA3qygklZAPyw+ljm/3Q53+SD+lA7Ypo9dQ53+Rj+lBZDFD3cMfGf+KHu4Y+M/8AFD6WGZ/dDnP5GP6UPpYZn90Oc/kY/pQU093DHxn/AIoe7hj4z/xQ+lhmf3Q5z+Rj+lD6WGZ/dDnP5GP6UFEtunu4Y+M/8UPdwx8Z/wCKH0sMz+6HOfyMf0ofSwzP7oc5/Ix/SgsaAnu4Y+M/8UUl3uxkkuAD1xV+lhmf3Q5z+Rj+lEi9r80oYGoU3/Ix/SgphU/dux8YYe7dj4w/PE42wTgAH0RJv+Rj+lEfpYJz90Sb/kQ/pQQqT3bM/Gfjh7tmfjPxxP8ASwTn7ok3/Ih/Sh9LBOfuiTf8iH9KChoCk92zPxn44e7Zn4z8cT/SwTn7ok3/ACIf0ofSwTn7ok3/ACIf0oJoCk92zPxn4447l7y+c94T92OX9LBOfuizf8iH9KKR2uzpIJ1Gm8Z/YY/pQUgLLi+7iX+MV99D3cS/xivvo5v0rs1+6NO/yIf0ofSuzX7o07/Ih/Sgsrg+7mWHVwj/ABo5DV5S6/O4z88VTtdm/DUWbPrkR/SiuztjmmTn6IM0o/8AUx/SgolgK/Tk7pl3cZcwflVHbpSfTMJIKxywDHXpbQV+msvurvKZmuFClYVLgZwPXyjpFr1szBbPeh1WSgZPgOh9cFSvb080gjpFJQIJzFGSdK2gknJEchzwgpM5VOEIQVpF0hCEFU5tkhCEFFIpueEVIlUkqxjEEVGEIQV7uEjkS319n1n8kceORLfX2fWfyQVCoqOC79tEsRX1c+3iEESEIQRIQhBSaLlImSMqESxUQB18YKTtuFVzyx8sQhCCrJSEIQRD0PhHVa88RLujJHLrmO1R0u4/1u96oLLeV4K1POfRGspvjPCqryycZ/8AWCMho8fWfyxjR71SdTbDAx/y1Kj/ANoIyXDqr7YwV6jCEIIkIQgiQhCCJCEIIkIQgiQhCCJCEIIkIQgiQhCCJCEIIkIQgiQhCCJCEIIkIQgiQhCCJCEIIkIQgiQhCCJCEIIkIQgiQhCCJCEIIkIQgiQhCCJCEIIkIQgiQhCCJCEIIkIQgiQhCCJCEIIkIQgiQhCCJCEIIkIQgiQhCCJCEIIkW07g5xcrNWShC+HjW+PxJi5aLU9yg/r/AE/OSPPmPyJgi7NZ8ytxlvJOOXj8pj2JolSU+aegjxCxVFUsznHT/aY93lsd0DgcgBBVFxCl4FeiJu7+WK5WSCOUSQWNZVPu/lh3fyxUhBNZX584koZWoK8I8LvqYU0y8eLhGI93n/1uv1RbtqMo+TPeHIwUmuJK9C0FfVM2TMuKcKle2cwPUAEx7ZHgG3NajYU0TjPtrMj8SY9/grEhCEESEIQRIQhBEhCEESEIQRIQhBEhCEESEIQRIQhBEhCEESEIQRIQhBEhCEESEIQRIQhBEhCEESEIQRIQhBEhCEESEIQRIQhBEhCEESEIQRIQhBEhCEESEIQRIQhBEhCEESEIQRIQhBEhCEESEIQRIQhBEhCEESEIQRIQhBEhCEEXDqBIkJ0g4+ouf5pjHdp3UnXweJxJ884+TJP5oyH1P/k6f/vDn+YYxl6ZLUSgE8uLP41QUC0WV5tHXlgkniOBH7ak8WOeI65QubIyeuI7MeRIgoM5XGhCEFckIQgq5EhCEFWkIQgi48ImUADgRLBXu4SORLfX2fWfyRx45Et9fZ9Z/JBUKgvq59vEIivq59vEIIkIQgiQhCCmzlI5KUgJVgRQR74RWgsyJCEIKtIQhBEjpVyfrd31R3WOlXJ+t3fVBX2CthV/ZNsL/tuU/wBIIyZDqv7YxjNP9k6wh4+3Up/pBGTIdV/bGCyowhCCJCEIIkIQgiQhCCJCEIIkIQgiQhCCJCEIIkIRA8gYIpCrhJ4lADw+SJOJROFEIHyGNXXf9vw31WFvwvLbvt91Im5CmLepMnQqI1RZB9yYmZiWQS22480VKUpxR5KUBjxjqtc1R7fOgUarXDXqTftNoUjLOzs4+5QqFwy7DaCtayEpzhKUk8ufLlHrtJ0XrJKeCeSshi8YBzQ54BINrbW9be9eR1fV2kbLNDHTyyeEbEtYbAjne/otrcuDqCoD1RMk58DGADsZt5+5PdJe2vNH121CTe1OotJo8zTmzT5SWMo88/NIdJLCE8QKW28ZJ6GM/wAHEHkFAxoOass1OEVz8PqiNbObe4H9a3rLGZIMUo2VtOCGu81PCJO8bwo8aMDqc9IFxA6rSPux0Hey2AOBFxwp4RJ3jYAJWgA+kwDiDnCknEAmsXtflTwiBIGMqSPuxAOIOMLQeeOvU+iME9lJTQiBUACScAdc+ES94jAPEkg8hziVljULX7KeEShaDjC0kHpg9YgHGzgBaTnmOfWACwXAcqeESFxtKglTiEqJwATzJ+T5j80TKUlIJUQlI5knkBGBvwpHblRhEOJPwhmBIGM8vDnAlBvwowiXjTkjiGR1+SJe9aHVxvrjqOvo9cLdlgOFr9lUhEOJPLKkjPTJ6xALQoEpWlQyRyPoOD+MEQS4U0IlUtCOa1JSPlMErQr3igv1c4A72QkcqaEShaCeELQVejMQLjaccSgn1wG+wWHPAFyVPCIFSQASQAfE9IcSefnDl159ILOoKMIhkAZPIekxKXWwQC42D6MiB25WRvwp4RAKSRkEEekQJAOCQD64FYDgeEOfA4iMU1ONgZUtPDnGc8s+iJXHGwkKUU4BPj49PzxgkC3mVBz77DspyrC+HI6ZiRTuQe7Ujl4k9IwG9oP2oes+nWu52l7QLMlbo1USlhieqKqeqovtzjrYdRKSUoCELcShSFLW5xITxHKRwkx07Qyk9uVcermk9f1brIpOlKbjp79yyMy9RpV1VL8oQZlHcMt8X1oLACSCfCPRx0xq20AxCqnjhDhqa1zwHuHmG27+q87f1LpnVxoaWCSZwNi5rLsafJzr/oWxQMkDOM4iMU0LSQlPGgq6YB8YnBBGQeXp8I85svRg7YEqMIhkE4BBPozEYAqSQhCCJCEIIkIQgiQhCCJCEIIkIQgiQhCCJCEIIkWqblP19YH98mPyJi6uLVNyn6+sD++TH5EwRfrWJ+tmvUPymPeZf6yY8GsT9bNeoflMe8y/1kwWLBVIQhBLBIQhBLBcKf8A1uv1RbpqN+t3/UYuLn/1uv1RbpqN+t3/AFGCWXcNuABsGbz/ANKzP5ExcBFv+3D/ANAZv/tWZ/ImLgILKQhCCJCEIIkIQgiQhCCJCEIIkU1Lx1PAfliLmeBXDji8I1nO1I317xNCd40ho1oLqY/btAnLfo7ktTW6RJzCnZ6YemGypK3mlHzilkAFWBzjbMl5OqccrfiNI5rX2Ju7YWHqtXzfm2nwWk+OVLS5t7WbzcrZdK8kYcA/xusVkqCh1Hz5jVXevv2QJLMuzEzQ7+alwlSnFCi0L6kEgkqyDjh83PTJziPcuyE3ybqdzO4TUmw9c9R13nb1OtM1BmUXTJSVVLzgnmGlKJYQlRwFOpwcjpGz4n0hqoKGbEI6qGVsRGrw3Enf0WnYb1Xgmq4qOammidJ8nW0ALY4Scgc8xGKLKiGk8Z9PMnwirxAnAOTHlYdcauy9ZcQDYndRhEOJOM8Qx16xALQropJ+7GfVY1C9u6mhEiXG18RStKgOpB6REKSSAFJJ9cZIKNcDuFNCJeNJJAUCfRArSkFSlBCRzJPICFkDgVNCJQ42SAlaFHnyBhxowo8QAHU+A9cYHmhIGxU0Il40ZI4059GYiFJOCCDA7crPoowiHEASCcY6/JEqXEKOELSvx5HMYuL27rGocqeES8Sc44hn0RDvGyCe8RgdefSM32ulxe3dTwiXjTkAKBPyQ40ZI405HM8+kYJAFygI4U0IlK0jqcREEKzjnErLGoXsowiGRnGRn0RAKSehBGcRhZJU0Il40Zxxpz64BaSAQoYPIH0wS4vZTQiVS0pOFKCfXDjR1CgRD0TULXU0IkLjaQVKcQE+kmIhaD0Un54zZYLhxdTQiUrQOZUlIzjmcc/RArQDw8Qz6IWKa2+amhD5MiIZHgQfVzjCzcKMIlUtCBlSkpHTnALQei0Hw6wOyBwJsFNCJeNOccSc+jPOI5AxkgZ5DPjGbFARwpVKCQSSRzil3nEUgLAHrjH32iG96nbIdH2Lz9pmbsvqsVA0u3KY84WWHXko41vPrHPuWk4UrHMnA+UYabK1c7dfcxRpO+NPpR6z7Fn0CZkHPa2mUiXfYWAUmXMwhTy28EFLi/fDmAY3nLvTeqxCl+PPmjhivbVI7SCfIDutEzDn6moar4k2KSWXmzBcD3nstpxLiiSnhPyE+MTpySVFWR6PRFve1mQ1opWgumUhuKn2aprS3TuG4Jhpxt1Dkxxq5hbQSg8uDoPAxcGhQUCpOCj0gRpNXCYpnRh2qxIu3jbvfyK3KjqfFjbKW6bjgqpCJA42pRSlaCrGcZ8PTEeJOccQJziKgd7Lkk91NCIcSc4yCcZx8kAoHGCDEiEBCjCJC42MZWkZ5DJ6w7xvl56fRGAOyw54AuSp4RKVpA4uIcPphxJxnjTjGevh6YHzWdQvZTQhCCykIQgiQhCCJCEIIkIQgiQhCCLhVP8A5NqH94c/zTGMjTH3yPWfymMm9S/5NqP/AFdz/NMYyNMffN+s/lMFTKTcK8eg/WU+sR2ZXU+uOs0H6yn1iOzK6n1wUVRWADyGIkiosHlyikOggrGHdRhCEEkSEIQVaQhCCKkvqPVEkV1dD6ooQV90jkS319n1n8kceORLfX2fWfyQUXAWVBfVz7eIRFfVz7eIQVSQhCCAJCEIKxgsqjfjFSJW0nBPKJoLD3A8JCEIKCQhCCJHSrk/W7vqjusdKuT9bu+qC5CtjAJ1QsIj/pqV/wBImMmA+y+2P5Yxoo/sn2H/ANtSv+kEZLh9l9sfywRRhCEESEIQRIQhBEhCEESEIQRIQhBEhCEESEIQRIgrofVEYgrofVBFqI7tP7uPaI8DeVpZ+X+t2Y2idf0I+gPrieBOfclWfD/5yejV33acP6uRaHnpz7srS5eOTLtYGPE+aekbRW4AgaD64AnGbSrRzjpiSej6C6mG0OCX/mGf8S8I6duAfi4//MI+ola3/seXJ1A3RAY/9HaByP8A1qdjxbePqJujm+1RvvS3QHVa+bcuup12RoVBlUVh5uTklzEk2hS+7JLSQEqcVxcPm4yMHEe1ex41J+iFukxw8Qt6gpIPUKE1O5BHyHl9yPFdwOpVraPdt25qXe881SrQpN60x6pTawSmUYXIobLpA5kJLgJ9ABPhHqUsN854q4RNlLae7WuF99DLbd15tHUaMo4e10hY109iQbEAvd37bLpG5rTvfn2Y19acaqVDcnXrzVWn3n0VGVq84/LTkyykLelZ6WmVKDpWk54lZByojhKRGZDtOtYrlrvZl2prJZVfuGyKncDts1VD9NnnJd+XTMoDq2Q4ghWAVlPXw9UWE9uXuW0M1bs/QOwtJtRrU1IrkjU5yuTyqNOJmmJVlyTDDSVrT5vG4peUozkhJOIuQ7QCjzludjDohRqgh1idlpCzy+h0FCmlFlKilQVgpKSrhIPMEYjWnMfWtwOur4GsqJJi0+zp1BpFrjyAFtx39V3jCyidjFHQzOdTsiBadWrSSDcD13XA0f3vT+2jsfrF1WuC5KjdesFYm63RraVVJpc09NTxqEwEuurcJUpqXQnvFZJOEAeMWpdiZq7q7f8AvEuem35qbqFeEh7jqg87K1WrzMw133lEuO87p1aglQJcxjpxcotv7ObRC8t9GsOi2ml7q8q29aVS7tTnWEp4pdYfnnJgyyueC9MvKAUeR7logZ4FRch2PzbbHaVa8tMNJZYRSrkS2lKeBKECoNBKUp8BwjkPRHe4/gGHYfQYzTNjaaoh0jiOGNc/2WD1AFz7wukwPHa6ursJqNTm012sZflxa0ai70J49xW2evCUq4cDCep8I1m+0o3b7kNU93NB2G7WrnrNlv8AeylKn5qlzxkJur1GYbLpbXNp85qVYaV52MFau8ByAkHZfWtPCrJ9A9fKNRzWy5qbtR7bNWqOqpfpNjzdwS1acnnUEpZkZ2TLHlCfShtwLQSOSS24OowfEOi2HQVOIVDywPliie5jSNV3j5O3e917L1ZrpGUUMTHFrJJWh5B02bff2uyu727dnF2jugmvmndZk916ZnTLjM3cj7FSmpthxKCOKTXTZpXC93gJSl0EBHnK80hJjwbt1NUNUdPtw2i9NsnUy9bKkHbJcmXW6XVnpRove2Tye+KUKAUsAAEq5nCYz4W9vn2j3JqLZ2k9s6+aeXPflfYcfpUnITwfTMcIB4C6nzEOKCjwNKIWvhVwg4jXy7dzunt3m2tKm23GTa8sO7WgLCs1txPCpOcFJyRz5c43Hp1jlbiWa6eXGadrSI3+yItOoBrrkiw3B2+ZadnnC6Ohy1UNwmoLrvZuZNQaS4d79/1rLbtg7Qyz7t7P6Z3OagT0t7f2dSnKddkoHMOP1ZhCUoSgczmaK2VJPgXCOfCrGDPs1tyut2snaW6bVe+9Sb1qklXalX5+epRqzypBJXTZxxLKJYq4EttqSOFOOXCg4j9jXTs89wtv7qqttZ0fkL2kdsepFcpFxuTUtLqXS6YyOJavKXMFIXKnyoJSogrBZz74R+/tZse3NMu3Ak9O7QpzVKtiiV2s0mnywGO5l2qC8lAJ+zWQkqKuvM5jccNy9gVNh2JSUZEr54XyN/8Ay2C1gfJxcTb0C1atxvGqisw+OsvGyB7Y3W/Dkvz6tDbX9Vej2rW8LWxjWzTDZJtquGfsu8K+mUXWKtIzPkk6t2aWEy0q3M5HcICAXnHAQcKQkEcJzZhr/tt30dm/a9r7kbb3fTd/MpqktK1piWqE4ptp53mPKmJh1xM1LrWlSFLwlSfNPTOOvdrpYdHovaS27cOqlSui1NK7np9Bdfq1NCfKZWSZT5JMOS5WCkuNlsqKOfIgkYUI9pv/AGDdmBZNkyF63d2h2pUzbMytpMuZes0uddmFLUAlaJZuXW5yzk4SOEZJ8YzluOgw3CcO03McrSZGin8TXvu3WNwbfRZMwGuxDFK9psJGOAjcZ/D02FgdB2O/6Vkq1s3K1HXXslr+3H2jMztl1yqWaJ3Mi8WnaZPtvoaeQ04ghXCHG3OFWeaSmPIuxG1l9sdsWok3qpqwanWkXxMoZXcNc7yYTLeRSZBCn3Cvg4i5jnjJOI75r1oRp7ty7IzW/SrS29KrqDZMvb0xO06rTj0u4uaRMTDbvEFMJS3wYVyIA5GMNfZ2dlvY2+TRq6tULi1auSxJ+n3E9QW5WQpctNIcQmWl3uMqcySo9+RgdABGn4PheBz5fr/FkMNP8Yux2jU4AjZt+RtyL9ltGL1+LwY7Q+FGJZzDYt1lrbj5TjbY37GyuY2Aas6g3T2ues1vz+pV53JZKZi9fI5F+tPzMiltM4julttKWW+FIWQnhGABywMR6n2kW6rcNqluvtDYBtgvGd09mphySlq5VpOaVJOzE3MILpacmUfVGZZhnhUsIIUpSuEZEWg9lBY0rpd2qN66ZSs+/VpWgU67qIzMupCXJpMvMNNBakjkCru84+XlyjpnaC6Z2jRu1XuWU1zuq6dOdKLonqbVnripgSl6RkXZVLImG1OJUkIbeb4VqSD4jmQRG8yYDhzs220hwjpg9ns3u4DZ2j8Ijkt7rTYcarhle7yR4lQWP9oiwJ3bq7A9j2XomvOku97srJnT/Wy3t003q7ac5UkyNRlPKZtcm/McBc7idkn3VocZcQlxCXgQtGABg4jaP0A1ZpOu2jmm+sFBaMvSrjo0rV22FKCjLF1sFTRUORKFcSD8qPHrGt7qLsB7MGyaNbs/d/aG3/NU2qTUvKyQZrNLn8FZADqkIl1922nj851QCUA8yI2L9tWkVqaA6I6eaQWRcNTuy06HTwxI1KdcacfnGlrU8laltBKFD6qcFIxjGI8k6q4lRVVDTkhzqkEgyeD4Ic3sNI2JB7r1TppQVUFbUWIbTkAhnieKWnj5W/IHC8m3+7mntpm2S+tXaZI0+o3W2pimUNiaGWHKhML7toujxbbHG6odSG8DmcRrl6J7R+0b376fVLdCvcrV6Iqcm5pVCaqtdnWHKotpZQQw3LqDUk0HUOIAwU5TxYOeI5iO27sms3hsZr1TobLkwLcuCmXFPISnPDJoUtlxxQ6cKBMBaiegST4R4/2XW+/a3Yux+xrM1I1ds7Tu6bPanZWqSNVnAy6tnyhx1p9lB5vhaHEDzMnj4k45R2eTXzYflM4nhULZap8wY4lniEMAuBbtcrrc2iOtzK3DsTlMdM2LU0atF3E2JB24C9wlbH3P6I9mLrzIbgNW6ne+s0lYNwVFE+l/jmqIPIXFNyyZ8efMutFOfKFedxHqoAGMDmyPbJvN3wWzflzafbtrosuUt+oN099FWr9VccmHHGQ6FoLTiQAMgY+SNlTchq1p5rV2eu5LUrTG55G7rLqemNwvSk5LEni/rB3KFp98hxJylTagFJUCCMxjS9j3OBvR/cgokLV7p5IYSc//ACNI6jl49I5GVsfqqPL2J4o2NrZ2ys5Y2wud9rbD0XCzDglPVY5h2G63Op3xOGzzvbjfv71ZbsWm9eNNO1Otzb9qRrVe+oSKDVatSZ8O1qcek551qTWrvAy8tXLkMA9DF3Pa0bxtwTu4DT/ZDtuuKtWVWKmzTvbObps4ZScqc7PulEvKImU+c0wlOVLUkgniA6CLc9GeBHbz3iAtKiL1uDI4hn9ZOeHyx+d2itSTod2v+lWs95sTUnY4nLVuXygpKgqVl3C0+WwOZ7st5IGevyGN+OH09ZmSnnlhY9wo/EDNIaDJYm9uD5/+S1FtdUU+BVFNDK5oNT4bnai4iPi1+3kuia66R9oB2WT+nOtLO5KcvKlVOopp0w0xVp2YklTqGy6JWelplSkOtLQl494BkcBxwKOVZ2tcN+shYHZ4ULeLbdHZ90NwUSn+0slNZdQxVJoFAbcIPnJZV3yuvnd0E587MY3u2w3Z7fNU9ANK9N9KNT7N1JuCauNuvvJo82mZRKyKJV5IddWk4QVKdQAk8yEuHGEGOXud0evZjsONAKcKRNioW4zQ7oqcupBC2JNbzqzxI6kp8raJHgOI9AY1ato2YtSYZWY5E2Kd8+h1mBgcy9wSNr7gC/qu7o6x+FVOJUmESOkhZEHNu/WWvsAQD25JsrT9DNpXaOb79P6huf8AplqxSHZiZmjQ5eo12dZeqi2zwrEqlgpakmgoFKMDmRk8ucZjpW/dx+wfs7bp1C3K3+nWDWmlSoVJImlh5MlMTK0sysi7NDCpvu1KClPL5k5TkjCo8U7LnfXtdsfY/YNkajav2Xp3c9ny05JVSTqk4GXn2xMOOofl0Hm8FhxIwjKuIcOMx6j2ml12nuf7MnUHUnRG4pO+bN46ZcLc1J5UVS8tNtqdSpsgLQ4ge+bUAoEHIjq814nXVmMswqupmx0YqA0Hwgz2b2AD7cOG/O67jLOGUdJhLsToZzJVeASR4mr2rbnRf8ErEBobto7RLtBrHu3c0jcrWqa83PTTFLZn67OShqUyyApSJRqX4W5RoK4EhXDgEZCeRUrIV2Nm9fWDV+sal7ZNd69VbvvK2pFVTpdUqCuOeLDMwJWYlZlw83S244zwuKJUoFWScAxwuyS3pba9LtlwsnU3VeztP7qtep1OZm6fVJsNzEzLOLLzb7KDzcCypaAB53EjhIBxm1HsSpSfv3fJuR1fo9OmkWo5Qqu+VLQQWV1CqtvsNL9Cill7zfDg+7G2ZvZJWUOMU1dStZDS6RCdGjT7Vvld7jv6rWsqSCmqsKqaSpL5Ki5mbq1X259AD27K2OtHcPevar7iLS2z3HL2rq7cV41+hylaeUErpEhx5feQ9hRZSltrHEgFz3oRwnij1bULUXtBuy43Bab/AEWtebl1ksuspE87KzddmahTqxJoeQiYbKJoqXLPo4xhxJSchBBUAoR+vZ19WrtP7bXU65tZqnLWbaM1cdc/4Qm1cDMlLVJgOyz619A2eNGV9E8QyY5vbZa86X7itTtBNN9FbqpGptUkJeZam36M55S01NTjrTTMulSMhxZHnFCckZTn3wjaGVElTiNHh8lM11FLTt1uLA4izefE/B0289lrZpxS0FTWeMW1kc7tLQ+wO/dn4Szy73rI3D66beE0/aFqt9Dm9J7yaohaV+TO1unLSFeTpnua5UkLCytPPHLIzzwHbhtim9fZjpTP7lZLebP3DU6Mth2sS9Gq9Ql5uUQt1LZWhxx1SXkpUoJKShPHnPIZEXG9sdrFrVolpZta272hdlcsK2ajQE+6Kep8wtpdQXKNS8uZdTjZC+4QVd4sJI4+JAyeHEWjbsNl20LRjay9qrbG9G7tWtUp2VlFUmiprcjMy1ZmHFI7ziZQlT4abSXFEqWOEgZMaj0zwqagpqQSSM+L1MrgGiESuc2+k63/AIIPY8jngWWydRcThq5qp0bHCeGNt3eKWNabX9hvc+Y78LYM7MLcpeG6nadaGo2ondTN+yk9OUCqziUJQmoPyy0jygISMJK0rbJA5cQVGQ8EHOIws9hC5nZG+gEKSm+K8D44IUx4xmmTnJPLHhHz3n2ijp8bqoYWhrGvfYDgDVsvf8kVj58Ip5XuLiWi5PJNlNCEI1NbUkIQgiQhCCJCEIIkIQgiQhCCJCEIIkIQgiRapuU/X1gf3yY/ImLq4tU3Kfr6wP75MfkTBF+tYn62a9Q/KY95l/rJjwaxP1s16h+Ux7zL/WTBFUhCEESEIQRcKf8A1uv1RbpqN+t3/UYuLn/1uv1RbpqN+t3/AFGCLuG3D/0Bm/8AtWZ/ImLgIt/24f8AoDN/9qzP5ExcBBEhCEESEIQRIQhBEhCEESEIQRSr96Y1DO1q59qdpdn9gWj/AKxdjbzWQEkk4Eahva2cKe1P0rHEMmQs/keWCai7gc+v3OnjHufwfWF2OPA/mZf+FeLddnAYPG48CWP6yts+voR7mrg8xP6xf8P/AFSo1SuwQ/tw9dx4e4mY/wBay8bWlwrxbVwBKVOf1jMDIHLIaVGqR2CziGd4WvSlnkmyZnOOhxV5ccj48+XL0xV053yvjTuwbGT7tSxn/bH8IZ3LnAe/SFDtP9V9xFu9pZJWlonqVfNFrz8rbjFEpstVHUSgqD6VNtZl1K7k8S3EgkjBzkjlmPMN2GgHaAdnzMaf7gq/ugr921Cq1VEk9UpCuTylMT4bW8hibQ+SmYaWG3Rkp4AEEcCSRHb+0vvaj6Z9rzYGotfLgoVAnLNrM+W0lSky0u8lxZAHMnCFEJ6nBi6XtrN2m37VTbpppp7pVqjZ+pFxTV2S9wKFInUzSJSSZlJgcbqk8kcRfQAFYJwY9kwWpqY/tJRw0wdBNE3xToabi/c22sO55XkeLw08n23qZpy2eGQGP2yO/AF/msOFd1un3C3bqn2P07uGolTqFnXhWrVpFTcepjzks7KTapltL6W1oVxJTxpUBg5xyzFsuxneZM7euyv1E101Luut3td8peVbpNBZrM85NTFRqC0seTS/E4Svu0EqWoeCELxzIB/b1Dos9bvYDW5S59t2WmzZ1KmlocBCg29PoeSMHBBKVjl1GYw37F9HdQt6moOjG1iffmZfQu1azULyr5l8p7tiYcZLylr5gvr7lths9QFrI6GNcy5k2gqcGq/jFmwU9S5z3X5jYNmDzLuAtix3NOIU2L0vg3dLNTta0H8d1ruPo3kq5Dsmtd9atTe0Jsr3daqX3dEpUZO4p6ck5uqPOSjjipR1ziEupRQgcRCkhIwAkAdBG4e2kqT75CV4PQdDmNS3ZLTKfQO20vmi0mQlqVR5SqXbJysqwgIalWkSKwlttI6JSlIAHh0jbUbdQpJIQr0keJzHnXX34u/F4nQM0NfBG7b1vv77WHzLe+iL5xhUkczy9zZntufMW2HoTcrD1vj2S7xdyGskvUbB3iVDSnQN2mjyikCYelRTJpICSAiWLZmkOnC+N5eWlDCRhUYeK3Wt1PZpbx9J9LLV3PT+vFLrUxTHZqjtTr8zLTMvMzvcKlJiSdcc7t/gSpxtaDxedkYTxZz/AG7zUraBrZStRdkeq+4ug6X3bWJKTmZ1LM6wzNSiW5lt9KEOvpUx3uWE8TasqCFcXCAQY1pdX7Y047Pnedo3WdqOtFN3BzEqZWbnkzrMnPrk5p2ZLBlVrYR3RW4hR7soAcQpQUCTzjdelM1VVUrqGsYLCN+mMwjS8abhxltsfI7/AErTupscFJVtrKV34bdTxN7TSTbSI77hbNfaEaPbq9atHJC29qerDmmF1In0LqssicMg5VJJZCVJTPoBWx3eS4Qn65wqTkZGcA+5LZpvW2H6ctbjKPvOqN1PSU/KS1Rbo1XqTD0mt5XAlzgeecRMtFakJWFAAhXMcPFF0Xbi7gdWKJeWhGh9uXjX9LdNa3SHKxW5uSfcZMytUwlkh9bZC+6l0qKlIBAJcGeQizfe9sv2h7edvzF+WDvDuzWLUufmJFNNoiq3T5qWqKFuJLswptlJdbaQ3x8BUscKilJPnZjsOk2Hz0tLRRVMjfCqXm0YgEmsA2LXyfg+h7BcXqXilPUz1ckMbnOp2DU4zGOxIBBY0crLPN7ndQNfuxo1N18qVVmbd1F9yFUlJyoU5wyqzOSc35OqZZU2R3ZWWuMBPIFWBFLsML5vS99t2p85e15XReNYl71el0Lqk87NvSzfkzJCOJwqUlOeI46dSOsc3stdK6BrZ2U0npHdK3VUC4X7qpM6tocK2kuVF8cSP4STwqGfFPOLGqD2K2+bS2r1+laPbrbKtOy51YS4/J1iq02ZnmgeFLj8rLM8HGEk9HTzJIUnMauYMGdBiWCTzMpn/GC5hc0kWFxpBA+hd8ZcWZJh+MQxPqGeBZzWu7kbOP6yud2YepmpVz9p/uItS49Qb5rtvywvHyanT1VfflZcNVlCG+BlayhJQgqQMAYBji7w9TNTKJ2zGl9oUrUS96XaLlYtBtylS9Wfak3EONN8YUwlXCeLzs8ufj1jyTsY7fqdqdo5qpa1cq6q9WqVQLmpk9OFxbi5t9ipS7LjxUvKlca21K4lEk8XM5zHnvayX5XNMu07qupVqmX90FDkreqlPU+jibTNIk0qbWsHrwlOeHxxjxj0uLAoZ84vo4g0h1ILbNsdm+1xx3vytDlxieLKsdc8uBFST8o3ABdcfqsrie2c333ZPasU/bbo3e9dtmm2q+Ji5Z2jzzkq7NVRafNle9aIVwMIVkgEDvHCk+8IjJLsq1/mtL+yloO4LUSqVu8naHQatVZl+dmVvzNQU3MuhpsuLVxElfAnrGDC+9rVS027M+t7odTxMTeruo190WotvTgKn5ekqM04lSlqwQ5MLKn1Z5lJbz1wMoukVi13UjsGKnaFsyL9Rr67Wqs3Ly7RBVMKYn1P8CfTlKDGrZqwbCW4DR0NM1umKoEUj/xjYFxv+LckN9y2PLOLYm/Gaqqnc4OfAZI2fii5ABH41rFWA6I6W9oZ2rc9qFq9M7hZqxrTps95Cw07VZ2XpjM7wJX5JIyksUpHdpLfE8rB85OeIk4zwdnboTu60M0uuOj7rdX5nUCrPVBwUWmuzaqkuiyySsFRn1njd70njS2eTSeEDBKhGNrsUN4m37S/QLUbSTVPUy1dNbll7lmbill1qZTKMzsi9LsJ4m1rwFLQWDxDOcLSfTGbCzd4+2TUDSmva4W1rLZTuldNml0+pVqbmfJWqc6HA0EPJdCVNqWpSODiA40rQpOQoGNS6vYhicdRPhEVMG0kbgI7RA7drOtuHc8rZOmGHYc+GDE5qguqXNJfeSwJ7+zfltvmWsTrpS9x24TtTNb9uWmmvt86euVC5Z1EjxV2fRJSTbMk08pAaZcTwhXdnAT04jHWqbbm5va/2i2g23rUncXfF/zSLptt+bVLV6oGSmmphxCu7Wh51RUMHmCMEHEew7J7okdf+2pu/WGyBNVGynqhcldYmCgo45MSZlW3cHnwrWprHj54PKP196/ndtzo+QpRAr1lkqUMDP1M4B6Z68o9dhrXRVbcBliZpFFqI8MF2oN5J7ELyuop2y0zsage/WaoNB8QgadW9h3BWQTti97uou3O17A0b0Sq7lt6p3l3zrtUbATMSFPQ4lkIllqBSl511YbC+qUpJHPBGOXV/ZDv62taRzW66V3jV+uXtSWGqrX6bJXBPLnpVtSkFwl91xbc33RV57RTwuAHkQMHu/sgSzas1rPt11InZWoos5+iTVFcfYTlSZhqbD6kI5EBwsuFSQffEdCEqxRf2JdmO9pKjVyq9oXqi7ZDsiJxTK69THplxB87uDKBgurdyCnuwknIxjxjWcoxUmH4Fh1WziZz/EAh8UvsbFpN/ZFtgPO5Wz5rNVX45WwEfyYaIyZTGGbX1W/C3P6llS2tbtq3ux7PDUTVirFFH1KpVu1+jV1yRT3LftjLyKlJmJcJOWwtDjLuAfNWpYHJIMY/+wo1orNWa3GDVbVqq1hbaaMqQ90VdK1e9fCwz368jJSknHyRfttu2+6HbfthmuzW37VSuav6c3NblZuKVq887LKUpS6YpBSO4bbCMJbQClQ4kkEHBGI14uzY7PS0d97GrSrn1Jr9ht2z7Xd15DT2JpM35SHc5LoPDjuk4KfSY6XAMNwSfDcZc4mGmD4yHFt3MBcdg07jfZdtjVdjEOI4VpAmn0SAtDtLXGw5PfZXvV3WC+ql25Ns21QdVLsn9PJi85JkSElXXXaa637VKKkd0lZb4eJPMYxxHMdn7drUvUyxNYNs8jZeod72fKTNu1F2ZapNSflUTKxPS4BcS2sBRAJAyD1iy7Q/QambZe2F0c0No1eqN00uhXlLssz0yyll19Kqc64VFCfNwCspwPRyi5b2QU+lOtG2JSULcKbWqiwnOCsielzgRtwwqjZmrC6eAB8ZpiRdttQ0v3I9diff6LU3YtVvy5iM0xLJBUAGzidO7NgfQce5XLdsXvmrOlmmVi7cNLrqm6RqRXadKVi4qhTpwpmKVTQEqQ0h5JBS4+tIJUcHu0Enk5y9d7CS8rzvnbTqlUL1u25ruqjd8utJmKpPuzS0NeQSuEoccUSBniOB4mMUukmhF5a7bYt/HaI64soqdxTlqVWmWr3jOEJWGkNuzTKVcg002kSzQ6ABzHOMnHYATAG1zWApCikX++RnJODIymDnxHLp4c8x0OcMFoKDKVTQ0zQ6WGVge8b3kcASAfxWj2fmXf5RxitrczU1dUuLY5YnljDwGNNgT/SJ3+dWg9jvrRe9V3XbjXNT9VLvrNo0u1qlOumsVh96VlENVAFT3A6tSUBKOLzhjAzFgu6zf1q1uL3S1C+7H1F1As3S9FWlqTblOp9UelGxTW3kpS480lYBcfPG4onmOIJ8CItes67NTmb21Y0q0mDk5WtQ5xdoPtSwKnZyWcqAWWEEdA4oNpUfgcQPImL2e0Q2z0TaVfmzDRyk+RTdVlrSlpytTjbYHtlVXqy6p9xXipHGeBGcAISOnSPVnZawuix/XPG181RGGxtHyWtay7nn1J2HzrzZmP4pU4KWQyOEUEpL3fhEmT2GD0AJ+pbqNHJcpFMKlFTnkzWVKOScoTzjED24l4XjY+zq3KzZN0120aqb8pLBmKbNrlnlNmXmyUd4gg8JUlKiM/Yxl8o5CaRSwsEK8maz8nmCMMHb2LCdk1t8WR/8INIPIZ/+TTsfHXTeJkmYqUOAIMgFjuCL+S+qc/zFmX6p7DptGTfg3sO6xS6XbVe0Q3XbWKPuCl9yddTalDp043bFAn69OomqkxJrXxuB1vzQ4tSHsOPca18LeSkcoyLdiFu61R1rtTVDRvVm6qvetUtVuUnaPVKk6p2c8gey2WX3FkrXwOJBBUSoZUnJAGJuz53ybbdO+zkpNCvDVSy7evi06XVafO0Cankpnn3krdLPcse+dDoUjBTkEqI8DFqvsf2jVKp6qbn7ybl1y9LVRJCS4yMoQ+9NuvpRnxwkH7gj3XNZkq8IxePEIGsbBIzwj4ei3tkGx73BuvGMrGOkxLDHUc7nPnYTI3XrvZu1/LfsuvXTqful7VXdtqZo7o/rPN6LaDW05MBktzj0tLqkm3i0l+ZbaWhc1MPuJK0ozwto5EDxoWnqlup7Kvd7p1o3q3rPU9bdD7iVKF9Kp92ZllSj7xYVMS6H1LXLTDLoClNhRSpscgcxYjtf286K1/dDqft+3R6xXpoDNU+YnJGTqMnNS0ql6fl5paVMTLkwhSUcaBxtrPCFgHB6ZyXNdnN2bMzrTZWjyd9updz6lz4M7TZFNTpc2glspUG1zCZctocJGUIUsLX53Bkgx3uOR4TQXw6Vt6XwQQ0QlxuRfX4o9d79uLd1ruCDEq53x+EgVAnI1GYgaQ62nw/d27qf2QbXnE1/avR0KU/TUSVWqSE4HApYdl288PiCkn7keP6xaRdqpYmgsrvcuDczdElSRIydbmLcolxTUoaFTnylTf8AWaOGV7pCHGuJkJPCE8+PBMe6+yBrQnW6ftcv2UlXpikSqKnQC6c/XShp9AUemVIZWR4kpIGTFx+67fjtmvPsx7opdr6q2ZW75uSypW3pO35WZDk+xPusNtutOy/vkBoh0lR83CORORnpss4lUw4Dg7aGBsrJJHtdqj8SwL7fNtvv5XXd5gw2nlxrFpK2Z0bo2NLbPMdzpvt57+SuM2Nb7pnV3YrcW4fVwibueyW6nJ3O9LNBpNUflGUvodbbHJK3WnWOIDkHCoDkIwy6LWNvZ7Wy49TtW6xuUmNFrBp1QRLyFNTNzCZSXWpPGiWlZVhbf1tvHG+tSiVKGOYJi4ns+tGbyunshN21NkafPKnrvm67M0BLaCTOty8rLtgtgA8XG7LPNjAPEUgDORGOns89uG07cfSryoGt25e/dBdQJGbSunyEtU5KRlKvJlPNaFvtqC3UKSpKkBXIFOB1xfgeD0FDLjFXRWbJFIGtIZ4uhrudMfv2v+CFjF8Xrq2PDKWsu5kkZcQX+FqIGwc/ttvb8JZHOz43PbkNAN6NU2Ebm77ndTaU+/MSlJqM5OLnDJTqWe+YMtNLJW5Kvt8SO7VlTa+HoOLHSu1D1X1GtDtOdAKDQ9Sb1te1HJaz3ZuTlau9LSrqVVh0OrdaQoIwUI884wUgdY9i2lbGdgUhuto1X0S3iagat6xWLPS9cdpbszIOMThAWkDv0SyTMITkhfdLJRy4sZiz3tlrXl727RzSexpmbdkZCsW9bVJXMpb4u5bmKjMMKcSOiuEO54TmI5e+1ldm0OhZpDqdwfqj0e3psXaO1+RbdSxn7YUmVSyV5LmTM06ZNXs6rhuvvbusnHbUaxppm0eiTGlWqop1xKvmlJUu3q3wzJlu5m+PiUwsL7vIQo+GUiOw7e7wvCf7Gd286jddw1C8E6e1yaTVn551U2l1CnuBffqUVhSeEc8+EYf+0D7KWydk2hdI1et3Vm573npi5ZGhKk5ylS0syhD7MwvvMo+yHcpHo84xla23pQ52Ir6m8KV9DivAHr5wW+MY9fKNerMHwyny1ROw6TxmmqALiyxuALt330rv6XF8Rnx+q+PR+E4UxIaHezp33/rKxHs29785t+2gbr9ZNYLzuW/6tI1ylSNs0+sVN6adqVQek3S3LNFZUUoK/OWQOSEKPM4B957KLR3cRr5ete3s7h9SNRpq035+amLYorlTmUyNTnVrPFO+Scfd+TNHzGkAcKlJyCUo87ENt32h3BuX2V7hr5sUT87flhXBKVeXpqHSU1SRXJuibQhv3vlCUo4kHrwpWkHzxGwz2QG9mk7iNDqZotcrlNkNX7Fp8vTjLsNBluq0hADbE0ygcgpIAacHgoJV/wA4DGwdUMNhp6TEanCo2l75A2WwsYmlo0ho8iTu4ccLoenGISVVVRQ4g5zY2x6ogTcSO1G+o+YA2b3XmO8bYXvs3I7ia3VKVu0lrH29OyqZmjMicmZRukOe9Ep5FKrbEwsYK/KVrJUFhOBwgRj3svUrdx2a2+fTLQK/ddajrBpzWpylpmpV2ozM5IztMnpjyfv2Gn1rVLzDSkOEpSSVcCcnhXiPPbEnJrtDt62sVA3Xbnbl0VtqSdqaqNJM1ZqTZZVLzpYZk5VEwe4QUNBx0qUkrUUEnwjwXXLSbRbRPfTpBpxobrDWtarUlKxbipusz87Lzam581Ad7LNusJS24ltvuFEgHBWRnIMd3ljBZ2RnBsQcyRracuLBANIBbcES/jeo7+q6TMeMRyyjFaFjm3nDQ4zHUSHbgx/i+nkt6hhKUstIRngCQBn0RViVOAlPDgpxy9UTR8W2A4X2IwkgEpCEIKSQhCCJCEIIkIQgiQhCCLhVL/k2o/8AV3P80xjI0x9836z+Uxk3qX/JtR/6u5/mmMZGmPvm/WfymCom5CvHoP1lPrEdmV1PrjrNB+sp9Yjsyup9cFhSq6H1RQiueYIiiRg4gps5UIQhBSeEhCEFUQkIQgigeYMUSCDgxXiiv3xgst5UsciW+vs+s/kjjxyJb6+z6z+SCtfwqC+rn28QiK+rn28QgqUhCEFNnKQhEyQCSDBTcdlWT5ox15QhCCoASEIQWUhCEEbvwkdKuT9bu+qO6x0y4gCw7n0QXIVsqRjU6wjnrWZX/SCMlg+y+2P5YxqZ/wDhQsMeArMr/pBGSsfZfbH8sFEOBUYQhBSSEIQRIQhBEhCEESEIH1gQRIRAZGcmJQriJ4fVGNQuAeSm+9uynhEvnHGOGJoyg4ukIQgiQPMEQhBFjg1F7MrQjUvdZT93VduzViV1GlqjT6miSlZ+VTTu+lEJS19SXLqcAwnBw4M5MX83hbEhe1pXRZ9Wcm2aZV6dNUyZWwoJcQ080ptRQSCAoBZwSCM45GOy4GSepgRnxMdpV45W1IjFTIXiIWZ/RHkPcunosBo6cyGCMNMp1O9SsfWzfs7NEtjdXv8ArulNxam3FN3DJScjNi4J6WfSy1LrcUjuu5l2SObyySoqz9yMAGvWmdn6ydtrVdMNQKUa1ZtcuWWkajKha2+8ZNMB5OIwpCgQkgpIPLxGQdwBTKFjCgSItomdmu2ib1rTuLf0noK9bBNonhcPfPiZD6Wu6SvAc4MhHm+9xjMb1k7qPPRVVRXVrnPmljcwOBs4OsNJv6WWl5q6dw1lLBRUwDYo5A8tPBG9x891j1007D3ZrYl7Uu9p2d1XvqWkJlMzL0at1KXckFLCuMd6lphC3gFc8FWDjmCOQyD7n9q1g7tNI5nRvUqr3XRbZcnpWoB+hTDUtNIdYUSjhWttxODk5HD80XMIl220cCCsJ9f+/piqEgYByY1bFM54tWVDKypqHOlYbhxNyOOPLjlbNh+TsMpoZKengayOT5QA5957q07aZs50h2Zadz2nmk3ujm5ObqC6nPVKrvtvz088QAkOOIbbTwISkIQkJASM+JJPjm3Hs19DtsmuV27gNPro1Tql2VmXn5ealKtOyr0ohM0+l5wtobl21g8aBjKzgcoyLcumAREOEZB5jHojhuzJiJdM4zH78LP/AKXvVwyxh7REGwj7ybs9PcuO4hKkJJ4s9cj0xaJum2N7fN4FGp1O1ktedmaxIocTTKzS5kydQpgXjiS26MhSDjPA4lac88Z5xeGBjPWI4HojgYbiNRRyNnpnlkg7tNj9K5+I4TT1kRgq2CSM/gkbLD/of2J+zvRi9qTfjrupWplSp0ymakJO4aiwqTYdQribWpmWZaDqkKAUnjJSDzCcjMe4bquzX0R3hah2LqbqfdGqdFuCgSKafKt0OoSzDLzaZpUylTgdl3SVhauoI5D7sZD8c85MMejI9UbDU57xmarFfLUvMwBAdfexFj9Wy6KLImER0pomUzBESCRba4Nx9a/Hl5BqXYYaQXVlpKG08zy4RgZ8D835IsGtns29ELQ3eTm8+QufVJ/U9+ozlRVIvz0sqmd9MSq5ZYDQlw4EBDiuEFwkHHMxkQ4RnlkeqI8I5dY6KgxerpRIIJCPEGl9jbUPI+i76swqmqfDM7AdDtQ9COFbHuY2iaH7tbPlLP1mtdyssyilO06flXixPUp0gAuMPjmCQEgpUFIUEgKSQMRjftHsEtmFt3ExWqpX9Z7ykG1haqZPVSWaYmAM+a8qXl23VJxgEBac4+5Gb3GYhwjOekd1hGecZoIDT0dS9kZ/BBsB52966PE8j4TWzipqqZj5PxiN1btqPtl0x1I0Cr22Z2RmrM0qnaQiitylALcq5TpVBSUIliUKSjh4RjKT1OY6htG2eaZ7L9Pa1ptpZWb4rlDqFYcrUw7Xplh+Y8oW002oBTTTSeApYRyx1ycxdwBgk5MAMDEdU7G6z4s6ibKRE86i2+xcO5Hn6ruDgtIaptY6JplaNIdaxA8ljt0b7NXRDRLc1d26m1bp1Sn7/rTlWcm5SfnpVyngzzocd4GUSyFDhUPN884HI5j1fdPsi2/7xaFS6PrNa0zN1GnlaqXWae8JeoUsqyFBl7hI4FAkFCgpPPOM84u7AA5xAIAxzPL5YuOZcSdUNqzM4SMAAcDuAO11xo8s0DKd9K2IGN5JLSNiT3WFKwuwf2YWZc0lcdbqmrOosvLuhxFNrFRl0yj+Dkd+Jdhpbny4UkEciCCYzLUSi0y36VT6FRJGUpdGlJduVlZVhoNtS7KEhKW0IHJKUgABI5ACP1ggDxUT8piITjPNXzxbj2asTxRwdXzuk08ajcBVYJlTDsNBbRQhmrm211+LW6DSbip1RotepklWKPNsKl5mUmGkuNTDagQpC0KBCkkHmCIw5Xt2E2y+6bpeuGhVTWHTymPLLqqNSaw0uUZOc4Z8oZdW2M55FSkgHASMCM03AOLi4lZxjrEeEcuZx6Ijl/NOJYSS/DZnRE86TYH5v1qeO5Ww/EwG18LZQONQ49PcrPLL2P6C6a7cL62t2DSKtaenFy0yep1XfYmS5UJtU2x3L0yp9wLSXyjGCUFIKR5uBiPzNn+xzSvZJa972tpZXL9r9Pr1Qbn5pVem2JhbSkN92lLZZZaCUYAOCCfli9cpBx8kSqQFADKkj5DFMmY698U0T5HFsxBeCdnEbgn3FXRZeoY5IpmRAOiFm+gPYLHda/ZsaH2ru3qe8iQubVWY1QmqlOVVcm7UWDTEvTDRbWkMhgOBASo4T3nXmSY9k3QbMdCd3lqyNrax25NTsxJOKepdWkJgy1QpTigAosPDI4Twpy0tKm1YGUnAi63gHEFZPSIlOTnJEH5jxN00dQ6c64wA07gtA4HPG5WG5boG076URgxvJc4EXBJWHPR/sRNmmlV40+76mdSNVX5N9MxK0+5J9hyQQ6nmHHWWWW++V/fCUnoUmMttUtyj1+i1KgVWRlalRJxhcrMSr7KVtPsqSUqbUg8igglJB8OUfvhAHQq6Y6xBACfMClKI9J5xZjeaMQxKVtRiEzpHt+TqN7e5VYRlbD6CN0NHC1jHcgDn3lYWr27CXZfdNzzFeotT1h0+pbrnGuj0irS5lGhzPCyX2HHUDJ8VqAHmpCQMRkZ0G2qaJbdNKntHdMrMZp1jzJecqMvOuqm3Ku662G3XJtbhPeqWgcKhgJ4cJAAAEXF9fss/ciOMpwojPpjl4tnTGa+BtPWVL3xt4DnXF+x947Lh4VlDCaKV1RQ07GPdsS0bkdx+1YW797CjZreF2TFy0OqatabyDzxfNHotSlzJy5Kgo9wH2HVtDkSAFEAnkAPNjI9tx2vaNbUbBTp3otabVuUVTvlE4+86XpupzGMF+ZeVzcXjAHQJHJIA5RcPgHHnE4iJSDjPSMYpnTFMQphSVtQ+SNvYm4NuL+fpdW4Tk3C6GZ1TSQNjkdyQN/m/XZWA7tezk227z56RuTUymXDQr7lGEyjNwUCZEpOrYSchl3iStt5A4lY40EpyQkpyc+V7ZuyK2nbZb5p2p9FZvPUO9pBzvqXM3LMtPNUl4Zw6xLstttpcGThSgop6p4TzjKb3KTkFSzn5enqifgGAMq5fL1jFPnfG4qM4c2pd4J/BBsLdxby9FCXJWEyVIrH07fFBvqIub+Z8z6q1vdJtC0R3g2TJ2DrNb85Pyso8ZqmVGRcDE7SHiMFcu6UqAyOSkqCkKwMpOIx3W/2Dmy2jU25pObrWslcqM9LGWlp+Yqkql6lfVEr75lKJYNqdwko4nErHCpXmg4IzbcIyDk/PEEoCTniUo/KekWYRnbF6CE01DUPjYSDZp2v/AK5WMWyVhddL49VTte7gkjn/AF2Vrm0vadpzs50vGkumFXvGt237ZzdUD1cmWn5lLr/BxpC22mhwDu04HDkekxdMOUQxj0wAxnmTGv1dXNUSmeodqe7cn1Xf0VFFTxNggbpY3gKMIQihctIQhBEhCEESEIQRIQhBEhCEESEIQRIQhBEi1Tcp+vrA/vkx+RMXVxapuU/X1gf3yY/ImCL9axP1s16h+Ux7zL/WTHg1ifrZr1D8pj3mX+smCKpCEOZ6dYIUhDhX/uImCFEc8QUNYXAn/wBbr9UW6ajfrd/1GLi58KDKxgEYi3TUb9bP+owWQ667htw/9AZv/tWZ/ImLgIt/24f+gM3/ANqzP5ExcBBSSEIQRIQhBEhCEESEIQRIQhBFI4gOIWgnAIjHFuF7MTQfctr7QdxF+XXqvTrypzNNZZlaVUJZmSUJN5TzRU2uXWvJUvziFjIAHKMkEI7DDcYq6KQy0jyxxBFx5Hke5dbieD01Yzw6pmttwbH0NwvyZ+loqUlOyT7z6GX2Vsr4cZAUkpJGeWcH1Z8Ix/7TOzO0L2a6j3hqjphdGqlauCtUxdKmWq5UJZ9hDK5hL5KEtS7SgrjQnnxEYGMeMZFogRnxIjFNi1XDC+mikIZIAHAd7bi/zrFRg9NLNHUSMu+M3afIkWNlqLdonZ9uX52x+mlhXdJN1a1q1ULMptRlSsoD8s88W3EEggpKkrUkKSQrnyIxGTu3Ows2XUO927om6hrBclFl5wTIoE/VWTJPYUVBtxaGUvONDOOHvASOqlZMZFry2dbatQNYKLr5eGlFBrer1Ofk5mTrrj0wl9lyVVxS6sJcCD3Z5jKSIuWLYwQFKHy5j07HOrFc+hpKLDZXxNijDHi+ziD2twPrXm2D9KaNlZU1NdGyQyP1sNt2+/zKt71824WHuC0OuXQC6pqvWzYVTlWJNXtEtqXelGWlJU2lkrQ4hIBbSMFBGAB4ZjzLZ9sV0Q2UW7ddG0n91NVm63ONTdQqdbmWZiceS2MNMBxtpsBlHEtQTj3y1HJzyvS4QepJEEpCQAM4jzSPGqxtM6i8U+C46i2+1/M+a9FOB0jqgVjox4rRa/p5eix26Y9mtoZpTurr27y3Lm1QnNRqhM1KbdkpyelVU5tycQUO8DSJdLgACjw5cOMnOYyENtI87KVg56+I5g9fWI5XAnJPMQ4RnOT88VYpitXWvbJWPMjmtDAT2aOB8yvw/Cqaja5lMywcS7/vHlYzNy3ZN7Rdzl21bUK6KNdlj37UHRMVGqW5PiXNRdCQAuYZdQ6yteAkd4EBfmjzhgGOrbcux22jbcbzo2osnK3nqZdlLdTMUly45tlyVpT6cYfZlmWm0F3lyWsLwemIytlGTniUPuxNgYxHffw8xsUnxAVT/Bta2rt5DyC6H+AmE/GPjfxdniXve3fzPn6Kz7dZsp0J3kWnR7Z1jotTmXqc4t2l1emPiXqFMWsYWWnClQKVADKVJUCRnGQIsMoXYL7L6RQ7kpk3W9ZKvU6h3Xd1VVUlWpmm8LqVqMulEsGuJwJLa1OIWShawOHOYzZpTw55qPriOOecmIYXnfGKKAU1LUvZGDcAHg+Y9/dWYhkfCKyY1FVTtdIdibfK96t32ubZ7D2laPUPRPTepXVV7VkJmcm2n60+09NrXMPreWFrabaSQFOEJ80YSAOfWLgXGQvJBTjHLIz/AL88GK+OvMnMMDGPCNdq6qSeQzTHU4m5J5J8ytipaOKGMQxtDWgWAHAHkseW37s2tDduW4G99x9l3TqlV75rwqYnZWrT8s9JN+WzQmXu6bbl21J88csrOBgc8R1LcN2Ue2zc5rq7r9qXWNT3bkd9r0TVNkqhLNU+calQkIbcQqXU6UqSClWHASFKwQcGMnIQACBmIhIAIHKO6jzdirJ/jLJ3B+nRfvp/Fv5Lp5cp4c+D4sYhoB1W7X5urVt0u0rTXdjpFLaM3/PXZbtqNVCSqLKreealXm3JYLDSAXGnU92A4fN4fAdMR2jbpt4srbRpBaeiNi1G5qpalHQ93D9WmEPTTxcdU4rvXEIQlWSojkkcouA4eWMq+eHCMAeiOsOK1jqb4m6UmHVq09g7zXYNwimFSKvT98DdN/TyWH/WnsTNm2rt5VG9qezfmlE9POqfnZG2pxlqQedUrK3EMOtOdyTno0pCB8Hmc+m0bspNqtu7etRNu1uSF+UShXUuScr9fTVUu1mpmVmUTDIU842ppKQpvh4EtBPCpQwCcxk0Iz4keqIFAOcZT6o72XP2OPhZTOqn+GwggX2JHH0dvJa+3IeECV84p2B77gm24B5t71ZFtJ2B7e9l0tXHdIqRW5u5qqhDVSrtbmUzVQmmknKWeNKEIQ0Dk8CEJBJ59BHTNTuzZ0Q1Y3TWzu3uG59UZTUilzdNnGJOSnpVumlySKe6C2lS6nCDwYVhwZBOCIyIBAAxlXr8YmjguzTibql9YZ3eI8WcSbkt8vcuw/grQfF20vhNDGEEAC247+9eIa7bfNK9yWn1Q0w1ltSUu+0Jl3viytSm3JZ4Z4XmHkELadTxHC0kHClDmCYxTs9gbs7auT25evLXecp3f98ZBdUlEoc6eYt1EsHCjAAwCCRnJOYzilPEQcqGPQYgUA55kZ6xyMHznjGHxuhoKl0TT2HHvt5lV4zlHDcQk8StgbIdtyN9vVeF21t10tsfRea0CsO32rH02cpM1RkytNAStpp9C0uuBawoqeVxqUXF8RKiScx4Ns27P7SLY+i/m9J7l1HrzdxeSCcNfnZeYU0GO84O6LLDPDnvTnIV0HSL78esxAJA6EiOt+3VYYpITIdMltX9Ig3BPnvuuccEpPFjnEY1xfJt2uLfoWO+qdmrodVd30jvSeubU8aoS9UZq4kUz0sKYX2pYy6QWvJ+94eA9A71GYqbw+zb0N3uXHZF0ar3FqhQZ+g06Ypcs3QJ+Wl23WXXkOqLgdl3SVcTacEEYGR4xkNKQc+GYgUgjHOOW3NOKCaOcTnXG3S09w3yHpuVw35Uw8xSU5iBZI7U4eblbRcG1bS+ubZKltPaZrFu6TzVt+5hSaY4hmaZlSgJK0LKCkOnh4irg5qUo45x1naFsy0z2Y6fXLp3phX74rlHqlXXW5h6vTLD7yZhTTbRCC0y0kJ4WUciDzGc84u94eQGVevMRAA5RxBjtf4D6bxT4cjtTm8guH4R9VyWYBRiVkwjAfG0saR2aeWrF/t97JrbFtz1ra16tOq6m3RezJm3JJqvTsrMSsg8/kKeZQ3LtKDiUKcQklRwlxXUkEdy3Y9m9ofvC1HsTU3Uu59UqFXrfkUU+Uaoc9LMMPNpmFTCVOJdl3SVhajzBHLliMh2B6MRLwgE9STHNGbMVFSyrFQ7xGjSD3DeLeg3XCdlLCxA6l8EeG43I8yN7rjSsqiXk5eUQVqbbbS0kq6kAADPy8owo9vQ6FbLrWZ4F8atQaQU5z4Ss8eeOY5JMZtwcDBVzzHkGtGgukO4mzmbC1lselX9aLc81UkSM4txKEzTYUEOZbUk8QC1jrjnFuTsYZhuKQVswLmxuDjbk7329VZmbBpa7DJqOGzXSNIF+Bfbda/20Tsjtse6naXt81cumo6lWbfE9SCqpuUSeZSxPKS84kOrZmGXUpXwgecgAHxSYzm7Ztqeju0zTpOmujdCfpdJW/5VPTk04X5yqzBGC7MOnHErHLACUp+xSByj1jTHS+wtHLIt/TnTS25G0bJpbRZp9PllLU3KoKiopSVlSsZUT1jvuOvMx2mcOoOJ4vPIJZ3mBziQ1xvtckA+757Lqcp5FoMMjjdFE0TNaAXNFt7bke9Y5t1/ZdbWt3dyrvm+KPcdo6gOIQiZrNvzLbDlQCOSBMtONuNOlIGAspC8eaVY5R53tr7HnaHtuvGlagSMheOpt2055M1TX7mmmnpemzCfevsyzLbTffJ5FK1BXCeaeHljK6ByIyTApyCMkeqOAzPWNsozh7Kp4gP4N+3lfsFzpMk4S6rFeadvjD8K3fztxdeOa2aEaX7itOqtpZq9bTF22bPFDjku4tTa2nkHiQ804ghTbqTzCgc8yOhIjFRRuwW2bUy42avUro1xuGjocCzS5uryyWn0gn6m461LodU2cnICkk4T53KM3KUhIxkn1xEjJHM8orwTO2L4ZG6LD6h8TXchpsD+xWY1k7DMRlbLXQNkczgkbhdKtKxbYsK1qDZVoUmn29aVNlm5OQp8s0EMyzSBgJQkdPXnJPOMYOvPYubOtcrwql9tS9+aX16oPKmKi3bU6y1JTrqjlbipV5pxCFKySQ1wJySeEkkxlyKQRjJiOBy5Rw8EzLiWHTuqKKdzHnuDY77m573K5eK5bw+uhEFVC17QLWI2ssfe07sztr+zyqzF0acUKt3DfbjCpUV6vvtzM3LsK981LpbbbaYSrACi2hKlAAKJwI4u4Ls2NDNx24Cx9x983PqlS74oSaYiVlqVPyrMk95FNKmWS6hyXccJ7xauIhYyDjlGQ+IEA4yAYudmnEnVZrnTOMpFi6+9jyFVHlXDmUwomwgRA30ji4Vqe7HaNpxvG0wltKtTqxeFEt9isS1bbfoUy1LzImGUuJR57rbqeDDy8p4efLnEbH2i6cWHtZG0mkVm8pjTX2lm6EZuZmmlVDyZ8rKz3oaCOP6orB7vHyRdT3acqOVHPyw7tPLryGI4EOMVjKdtIJT4bXawOwf2d7wuQ/BKV8xqnRjxHN0E/wBHyVk2zjYnpRsktu+ra0muPUCtSVwTsvPTa69NS8w40400WkhsssMgJ4Tgggnrz5x4raHZQ7d9OtyA3NaY3frHp1eXtq/VDSaXUZRFJw9nv5UMLlVLEq5lXE0HPsuRThOMoSGwgAAnAibh5k5Uc+GY5r81Yp4ks/jkvm2f/THkf9bLiPynh3hRweENMZ9nzb7lic3FdjhtJ3GahVrU6qG/9P7rqj5m6r7npxhqVqUwerzjLzLoDh6koKQoklQOY6xTOxA2b0C4dPbntup6yW3UrdclJppMpWJYt1OaYf75ExNpclllbhISkhBQjhSkBAxmMxYSB0zAjIIyR6o7OPqDjjIRA2qeGtFgAfwfxfcuFLkDBnyumdTN1E3vbv5+9QQkIQlI6AYiaEI0+91tzW2FgkIQgpJCEIIkIQgiQhCCJCEIIuFUv+Taj/1dz/NMYyNMffN+s/lMZNqn/wAnVD+8Of5pjGTpj75HrP5TBVSNJsrx6D9ZT6xHZldT646zQfrKfWI7MrqfXBQUIor98YrRRc5En5IKbOVLCEIK1IQhBUv5SEIQUVEDJAik4MKPOKg5EGJXOYJ8YLLeVRjkS319n1n8kceORLfX2fWfyQVzhsqC+rn28QiK+rn28QgqEhCEFNnKROjqfVEkV2uWM8oLMijCEIKtIQhBEhCEFYxlt0jp1wfWXfUY7jHTrgB7l045YMFJ3Ctl/wDtn2F/21K/6RMZKh9l9sfyxjVP9k+wv+2pX/SJjJUPsvtj+WCgzlRhCEFakIQgiQhCCJCEIIkQUARk9BziMcacmGpSWdmn3UMsNpK1rUcBCR1JPgAOZPgMxF7biyarbr82vVhqhUWrVl9l2YYlJR+cWhvHGtLaCopTnAyceJjH5sl7R3TvfDcGoVv2PYV9Wa5b0rLzT7lYEuUzAdcUgJb7lxZyCjJzjqIxu7ku21VVLtujSHavopOauS5Zm6ca5MOTDgnkhKkOOycnLtrW42PPw4spykBXQgxh92D7z9Utl1c1QvqxdJZTU+hz0pJyteXM+VNM0tCHVKRxTLKHA0FErA4xw5T4c4+gctdEa6pwmqqKmINqLMMYLgDud7jtccXsvAsxdYaSnxWmgp5C6FurxCGkgntY97d7Le7bJCQCrJ4fT4xXHhFhuyDfXpbvd0/q1x2ZT5y0rtpBS3XLdnn0Lfpylg92tC0cnWF8LmHBjmkggEGLS9OO0t1GvbtHLk2XTmm1lSlmyFfq9IbraJx/y11uVZUsKLZHBkqGDzjyqmyLiss08Hh2kp2F0gJtZreSPPkWtzdeozZ2w6OOCd0l2VDw1hAvcu4B8uDfyWaaEYNe0V7W2b2iar0vR7Smy7V1Eu2Up3l9yGoTjjbNLccSFMy31PmXVIy4eeAlSc9RF3+s27u7tMdgUru9plp2/Vbuctuj1s0p95xEp3k2WApHGMr4U98cH5IvOQcV8ClqPDs2pcGx3Nrk/oVUee8NdNUQNfd1OCX23tb9KyFwiwbs8N2F17ydvz2r932pQLRqouCdo4lKc+680W2ktlK+JeDk94c+qLU9k/aX6l7oN3mpu3S5dO7Mtm3aHJVqaYqMhOPuTDqpSdaYQFpX5o4g8ScdMCKDkzEL1TdG9L/Kb8b2/SuQ3ONCRSku/wCs/I9dr/oWaWEYU993aU64bcta6JoJovtcuTUO6p+UE7KVGdZmXGaoCCVpkJaVQtcwG+Hz1FSAnPT0276N9thqFS9YKBpRvF2+u6Psz8xLsGoMIm5F6l96sIbefkptIUqXUc5WkgpCVHhISTHcYf0txuqoxWU8QcC3VYOaXWHe17/UulrOqODU9W6jnkLSHBty12m57XtZbGkMH0Rjt7RzeBd2y/Q63NUrLtO3Lyq8/c0nQDKVN91tlDTrEw4VhTfnFWWUAHphRz0jvege5S4tX9mNrbn6zbtJotyT9pztxrpks4oy7bjLbyw3xKHEUktAE9eca47LNZ8QZiYb95e/QDf8LuFsQzRR/H34bq++sZrIt+D5q9eEYg+zI7QzULfTNasS982BaFjptxmQcYXS5t94zKniviSsODAA4UkcPUmPLd7vbCSmgWq85oFoDpqnWTVKTdRJVOYfmHfJZScUARKS7DALk0/z4SElISrKckgiO5Z05xh+JvwhkV52AFwuLAG1iSdrbrqPuiYUMNZizpLQv2GxJJ3uABvfZZzoRg02L9qHrpuN1ymdBdX9slatS4GpVc3N1OkNTLCaCzjKVVCUmkhTSFHzUr4lFR6JEdo1O7S/Uexe0UtzZfK6bWTN2bOVqkU1dXem30zraZpht1Sg2E8BI7w45+ETn6bYtHWSULmN1xsLzZwI0juCCb88KEHUjCpKSOsa5wZI4MF2kHUfQrNHCMPXaUdpunZRXLDsDT+2bb1D1PqaHKlPylQm3G2KVT/eNqWG/O7xxZ8wdAhtZPJQj3nT7d3dl7dn8veM/adCkbuFpz9eFIS+55J3rJWAhSyOPh+p5zHXnJGJtoYMRfHpindpaSeTe30bcrntzthzqyaha+8kTS53oAshkI1dba7dzcLfVszNKsbarS7q1P73v8UtU9Py0lIBsFTjjDTZeWviPhwpA6kRe32dvavq3d6g1LRfVOwqZp3qmmTdnac7T5hbknVkMg981wOee0+gAuFGVBSAeeQRGwYx0hx6hppKuoiGiP5VnAuA8yObeq6TCuq+C1kzKeKQ6n/JuDYnyus2GD6DEIxFdob2n9s7LqtStOrXtQaoayVCUTUBTXZpTEnSZQqCEOzLiQpRUs5UlpKckDJwCCbGNNu3K1OtbUKg2zu726/Q6tOoLQr2xk2Z2SmZGWUoBMwZWaQC+yM5UUKzjOAY4uE9LccrqIV1NDdhBcAXNDiB3Db3P+rLk4n1LwijrPiNRIQ8ENJAJaCfM8LZchFi++bddUtsO1as7h9PqLbV9Oom6OzJNTkytEpNS85MtNJdDjYJ949xDHI8vTGJG2e1s7QK9LERqraGxiQufTdCHnVVaQRPOy/A0oh3BSCTwlKskA44TnoYowDpzimJUpradrfDDtF3ODfbte1jZXY71Dw3D6kUk5cZNOqzWk+z57LZWhGNfs8u0KtzfVad3qFpuaeai2+5L+29K8rMyx3T/GGZiXdKUqUhSm1IIUkEKSRFk25HtVt0dnbgL70C0C2c3FclUt54pmFVCSnp2cnWfsJtmVk0lKZVfMocUvzh8vKK6fp5ir8Qkwx7AyaLdwc5rQBtvcmx5HClVdQMNjoI8Ra4ujk+TpaST8wGy2Afl8IRgl2XdrzU9cNa6dtx3AaQ/Qb1NnX1yEhMS7r6W1TwbUsys3LTKEvSzy0pUU81AngBIKgD6x2n3aJ6h7EpzSaWsXT60L2auCVqMxMCqzbzRl/J+Ejh7vkeLjwcxc/ppjLMUZhD4h4zxdtnAhwtcEEbbgFRj6jYQ/Dn4oyT7zGbO2IIIsDcHfuFmDwfQYhFmG4zcrX9F9mt4bl6HblHrlx062ZGutUybeW3LPPPhklBWnzgkd+efyCPOez23h3hvL2+3Tq/dtn25aFYkq9P0ZmVpsw46y4hhlpxK1KWAoFRcORjliNfjy3WPoH4k1v3pjwxxvw49l28mZqVtY2gJ++uYXgebVkVwfRCMMvZtdpNqJvb1M1VsO89ObPsyUoNKbqUvMU6bfecfUqY7ngWlzkOWDkH5It73A9tVV7H3Rz2hujentjXzY0jW5K3pquTk++FzM8p9LcyWUtjhU02VKQCSeJScjkRGzQ9LcbkrpMOZFeSNmt24sGkAgk+oOwXRSdS8JZSx1jpPYkdpb6uF7j5rLYehGN/tAe0FtHYtZdvz87bzt/aj10u+0dFbmxLJWhsZcmJh0AlDSchPIEqUQAIxYVztlt9tuWenUSv7IJeg2CpDTyaxO0+sMyIbcwG1+UraSjhWVJCSD53EMZzGMvdMMYxOnZU00YDHmzS5zW6iNrNud91HHepuE4dO6nqHEuaLu0tLtI/pWGy2b4RY12fW6G6N4m3ek603dbNFtGtTFUnqeuTp7q3GQGFhIIUsZJ5xelUZuWkpR6dnZpEnKtJWt11SuENoCSSok8gAATk9AD6Y0vFcOmoqt9FUC0jCWkDfcbLbsLxWGspmVkB+9vAcCdtiv0+nWJSUpJVgZjW41g7cTUCr6mXBZG0DQL6KNBp63UiqzLE3OvVJts4U8zJSqeJuWz71xSuY5lIBGbvez97VagbwrpqGk2oVlNaWazS7Ds1LSjMyt+TqrbWO+DBWlLiHm8gqZUOYzwlXCcbninSrHaWhNdNCA0C9tQLgPNzeQtQw3qjg1VW/EYZDqvpvYhpPkDwVffuV3aaIbTLNReutd4JoEo64tiQkmWy7OVN4DiLUuynmsgYJVySkHmYxIXH7IW26U9yaNH0W1eqEs0CsuTk1ISvEkDJIT3rh4eR5xY12x9/WrUu0F0/tbVtFwz+kls27TJipSVMcAmpqWmFuvvtsEkJQ4sNJSVk+9PLwjsmm/aiaPaNVe3bfrvZq2FpTpJMJCpWZlWeOoqlAQDMDymVSmZICgVqCyTn3ysiPVcs9IKd+EQ1nxSSqllYX+y9rGtHz7k+gC8xx/qnVMxOWk+Mx07I3ad2OcSb8bbAeptbyW1jb9XRW6RSKs2hbLc3LNzKW1EEthSQrBIGDjij9yMRW/vf9f21rSTRLXLQyy7F1W0uuohkTk28+yljvWQ9KKSWxjgcR3icKwQUj5cXU0XdtaFS2Xs7w3kMS9vmzVXPNMAqCUPoZPHLjPncnkqaHiRj0x4dPlSvFPHW+H97lfob5h34p9V7PT5rofGfRukvJGwOd5WIvceivMhGCnbR2nGv+t22fdNuOuXRuwLeo9g0xK6czKzkytNTqIQHHmVqWMBDaFIJKTk96nHWLpuzT3r3hvf0tvS/L0su17Mn6TXkUplilzTrzbzZYS5xqU6AQcr6eAjnYtkDFKGCeoqGANgcGPsblpcLjZcbCs94dWywwwOJMrXObtyGmyyYQjC5tP7TPUncJvW1J2uVzTey6HbNEerrbNUk5p9U2+JKaLKONCk8AKhgnn4x3vf92nVu7OKzbumVl2Q9q3rbVWW5lqkh5bUvIsrXwNqfUhKnFOuK5IZQkqPInAUCcy9PsWbXswzwrzOaHWuNmne5PAHv4UYs/wCFuon1/iWjaS3cH5Q5AHc+5ZaIRreWR21GtmnmoNtW7vQ2s1PSW0Ko4lSKmxJT8g/JS6lBPfeTTafq7aSfPKVBSRz4Yyrb3t0lQ2ybV6/uK09pVBv5xp+jtyTc3MLRKzUvNzLTYd7xsEkBDoWCOowItxTpzi1JWQUUrAXTkBhDgWm5A+UCRcE8Kuh6hYZUUk1ZE82hBLwWkEWF+CAeO6vthFkWwjc5c+7XbTb2t91WxRLPrM3PVCUckKe8t1lCWH1NhXEsA5Vw8R9GcRZ12evaW6j7ydddT9LLu08sy0aPQqU9UGJqmTT7rj6kTaWAlaV+aMhXFkRwDkzEQ2rdoFqX+U343t+lc05yodVMwON6j5G3O1/0LNFCMLd49phqTbvaQULZQ1pnZUzZU1X6fR1Vlc2+ZxKJiT78qDYHBkEY69I5HaO9qOrZhc9laaae2tbV/wCpM7LrqlYlqhNOttUiSPJkK7rn3zqwsgcgEoJ6EZ7Cm6b4xNVwUMUV5J2B7RflpvYk9hsuFN1EwqOmmq5JLMicWuPqOQFmchg+iMdlsb66FS9g1p72NX6Q3QJeaojdRfpNLKnC/NuTCmGZWXK+ZU44EJCicJ4snkIxaUHtmN6OpEpUrl0g2Kv3RYrUy7Ltzsm1VaihooAKkOTDDAa7xPFghOQMZyQQYng/TPGa50ohjaBE/Q4ue1rdXBAJO5CrxbqRhVGxjpXkl7NYAaS7T2JA4Wy9CMNnZodpFqLvlvnVe1r303tCxmrdpUlUJdykzLzyphx591pSVhzkAAgEY+X0RmMbBQAk5IAwY1vMeA1WFVjqGsbaRtri9+Rft6Lv8AzDTYnStraQ3idfe1uDbhV4QhHTrvEhCEESEIQRIQhBEi1Tcp+vrA/vkx+RMXVxatuR/wCUNP8A++TP5EwRfr2EgqlWT4f+Zj3uWSAyAQDyjwexf1uz9z8se8yv1lPqgiq4HoEMD0CIwgqfCPmkRyR0JEQhBS8NcGfOWV59EW56kAFmYyPCLjJ/6yv1RbnqP+t3/V/tgstbZdt24gCwZzl//eJofiTHvseB7cf/AEAnP+2Jv8iY98gppCEIIkIQgiQhCCJCEIIkIQgiQiCgCCD0jjKKsHjGUZHTwH+2MO2FwoOeAQFyoRhZ0L7THUjVXtBrv2f1bTuyqVaNPqVckGqqxNPqm1iSbWpCi2rzMq4Ocfpdp32kGomxm7dMbcszTmzb4YrtJnak+9VJx5lbC2XUJDaA2CCFBZPPxT8sbzF06xV+IRYYGDxZWh4F/wAEi9/qWlS9QsNbQy4hqJjicWnbuCB+tZlIRZfu33PVfbFt5rOuFN0tuLVKclmZZ1dPpyuFqSS6AVPzDuFKalk/ZLCVYyOQ6xhLmu2n3u2vTafqJeuzemUvSuacaS1PzNOq0jLLDn1sonltltXF9jy87whlrp1iuKwGela2wNrF7QSfJoJuSpY/1Bw3DZmw1JddwvcMcQAfMgWW0JCLUdoO6axN4WjFA1lsaWqNLlnnXJKfp04QZilTjYHeMOFJKScKSoKHvkKSfGLoZ5RalHnUALKEKWEnorkeRjUK2impp30s7dMjDYhbTSYhDUQtqYTeNwuCubCNXRHbl7p61eF02pYm1yzb3madNTLRap/tlNvpYafLQdcbZQrhBVwjOMZUB4iP27Q7bbcxUdYdNNLL/wBtFmWNM12vUqluonXKhLTDUvNTbbBeS08hPQOKIJGDg+gx6lL0RzCxmt0Qtp1fLbcNte9r3Xm0fWbA3u0Ne4m+n5Jte9rXIstnCEYn+0637X5sSt/SCqWLYtr31M3JUKjJvpq8y6yJYMMNLQpBZGTku4I9EY1bx7dPcSqTp992TtZpsnpQCzKP1ireXLYm5ngT3qG5ptAYb+qcaUjK14wSMx1GAdLMaxOmZV0jAY33AJcBu02I37+S7bHep2EYdUPpah51ssTZpOx7+5bReD6DEIsx2Ybt7S3l6GSWrdt02btuptTD1OrVMfe71VKnW0pUpAc5cbZS4laV8iQrHIpIGI7WztubyntVK1p1s80NRq7TpFx1KarNszU45Uw2opcdlpOVBV5OnBIcKvOGDjnz67COn2L11ZLQwRffIvlaiGge8ni/Zc7E8/YXR0kVbNJ7EttNhcn5h29VsfwjC9sC7V+h7tL3f0W1OsRvSjWhLTzsi0xNOOytYS3nvG0hxIcZfSBxd051wcE4j8/tIu041N2Tas2Lp1ZWmtmXrI1ahCquv1GamG3G3C+WilCGxgjIyPHn6oub05xY4p9pzHaci4BIsR5g8Eeqql6h4W3DftqH3iBAO24PkQs2MI1wtOu113vXbftkWpXNkbtGpVSq8nIzc17V1lJlWXH0trc85gJHAlRUeIjocx6tvV7XS9No262paLOaT2rdGn8hJyE5NTi511uoLQ+wXVBKQO7HCooAJ8FZPSOe7pNjfxxtA2NrpC0usHtOzbX3v6rrx1VwcUxrHOc2MODblrhu7jss88I1eJrt1NxNn3nSnNWdqspZ+nE+6FNSzgn5OqOSnEMuy7z7aW5hwJUPNCUpJIHFzjOpqNuUpFs7Xajud06sy69YaImgtXDTqVRUcUxOsuDIJGcBKASpZGSkJUQDgCOux3p1jGGuhbVRi0xs0hwILr2tfgfOuwwXqHhdeJfAcbxAFwLTex725Kuzhg+iNXpztpd7a6GrVKW2aUtvRsDvE1RUhV1Sha8F+2YaDIScgcXDgZ+WMzWxfezZO97Sqcve2qLOWlc9MnUU2v0SYfDy6bMKQlaVNuADjaWkqUheAfNIIETzD04xbDKX47Ux/er6S5rmuAPkbE2WMA6h4ZiVUaOncRJa4Dmltx3tcb2V9cMH0Rr7af8AbK1+b3mP7ddS9PbLtTT03bO2oK/LTzy5hp1LqmZZ54ODgCFrQlKsdAv0gZye74t1tG2ebe7q1emqfJVq423GqfQaS++W01OoOK4UNEpyUoSErcURzCUGOLiWQcWpKqCini++zBpYB3DuN/0+S5GG59wurpJq6GT73CSHE7WLedv0eavMhGLfszN9N7b57M1Sue8bKtqx5mgVuUpcu3Sn3HUzTTksl0rWXU5BBJGIs80b7Zi4Lo3hI27arafWLZ1gzFz1C1Zeuys8/wB81MofWzKlxKwEBLq0pQojpxiOU3pxi5qaqkbHd9KLvAPA9PP5lxndRsJbT01U6SzKg2YSO/r5LYLhFkm/DdtStm2gFc1Zek6bXLscfaptv0iYcLaKnPLVngUUgqCEIS4tSh0CRnrFmm1ntFNcdy+0rc7rvQ9JrDa1DsWa7ul0VmZmnGKs2iTam3ErUocaXSlbgTgYGE/LHWUeTsRnoftkxn3nWGaidrmw/SV2NZnGggrPiEjvvukvsBc2HP1LNNCMXHZpb/p3fVZWpk9dNrW/ZV9W9UmG3ZGmzTjzb8i+0FMv8TgCslTb6TgYHAkeMeL2z2mepmovaITuzzTDTSyqvp7T65MU2o3DMTT5mmJaUaCpx0NoHByeSWUEnGVJJ6xzX9PcWbU1NI+Oz6Zpc/fgC3fvyuHHn/DX0sFW1/sTmzNtyeD9CzXwii6s8PCkhJI6+iMLu/vtaqVtY1DY0O0o08b1Z1lKWjPtvTCkSdMU6MtS5DYU49MqBCu7TgAHrkgHpsvZbrcVqRSULNT+TvYAeZPYLuMfzHR4XB8ZrXaWdu5J8gPNZqI6ZfV8WrpvbNfve+LlplqWlTJZU3Pz066GmZVlIyVqWenTGPH0c41/9B+21u46t0bSvd7ocdHWKi8xLJqks3Nyq6YX1cLTk5JTSQsMKOB3iSccz0zHq3b2XxU6NtEsG16dMFluv3jLNz7aXMiZlmZZ95KRn3w71MuvnywnnG30/S2vGM0+EVzdPjEAFpBBHcg8GwWpVXUugkwmfEqJ1/CF7O9mx7XG9lNffb7bU7ZqL9PtCxdXb9lUKUhFSalZaRlJkjllvyh5Lpz1GWxGSLZjuvt3eVorIa2WvblUtWkTFSnKWJKamGn3ELYWEqWVt8iDxDAjV20P3uaLbabEt9Wl+wO2tVKXKS8vLXFf11BXlVTqXAC4EOiWdaZayfqbRWClOMjxjPXYO+elapbGNSNx+1vTyhsXZa0q/NTtmTzYZRKvMhLr7SvJQOLiYK3W1pHnkJyOuNz6idOYaCmYygo3xgvDRK+Rpv2sWtvpubcnb51p2QM/zVdQXV1W150avDaxwsP6xte3oFlU5gpGfTE8Yy+zW34Te+rTe/q9dFtUKy73t6qIk5unU6ZU82qUeaC5d8KWOLzlIfR6MtEx4Fpj2mOputHaD1vaRptpvZNR0yplYn5SeuFydmFTSJSSaw/MISAWyS+UoT0BSsHwMeYuyHijaipp3x2NONT9+Btv8/Zejx57w001PNG+4nOlm3J8vmWbGEYXtq/aYaj6/b4tS9qde03se3rYoczccuxU5ScecmphEhN9yhS21DgHEME4PInEN9faW6ibVN1Wk2gNqaeWTdFCuGRpM7MVCem32piWM1UXJRQShI4SEJb4xnGScRym9OcVNezDQweK9niAX/BtqB+hVydQsMbROr9RMbX6CbfhX02+lZoYRaNvA3ZaabNNIKjqpf8A5TUXS8ZOk0aWWPKaxOKTxJZbyfNH2SlnkhPMxg/PbWbv5GjyurFb2YybGgzzqG2aklFUbYUhSuEFFUU2WVlRyASlIJ5ZiGWuneLYrB8ZpYx4d7XLmtu7ybqI1H3KWP8AUHDMOn+LVDzrtewa42b5usDb51s8wi1vbdufsXdFobTdbtMVPqpz7T7cxIzZAfpk60PqkrMBJ5KSTkEclIUlQ5KEWIdmt2lOoe9zUjV2yby05smzJG3aRL1KVcpc2866+tyacZ4XA4AkDDYVkHqY6+DJ2IvhqZzHYU1vEud23Nht71zznDD/ABaeEPuaj5FhsbC53WZOEYVNfe011G0h7QGzdn9I05s2sWlUJu35d6rzM0+mcaE+kFSghI4PNJOB6Oseh9px2gF+7FpXSWZsqwrTvhVxOVBt/wBtpp5nycS6W1At92kgk8fjiOwpOnuKzz0tPCwF1S0uZvyByuFU59w6FlRJI42p3Br9r2J4WWiEY6dyu+Wlbc9mltbka/SqTOXvcNFpjtDoAeWlqdqk3LNu90VDzu6bClrUrrwN498sA+c9mnv4vfe9ausVw31ZdoWD7mJyTZaVTZp1bb7brbiypwu80hPdk55csxwm5LxI4dJiwj/6PG7QXet7bDvuQFzf4YYf8eZhok+/PbqA8hzcnssrkI1zL57bDVK7NVLnsbaDtZq+s9Api3U+XOInH5qeQhwtqmBKSrSy1LlQGFLUCeMZSMiORoT2wG5K/N0WlO3PVbblaml85XK1L0yfZmFT0vPSCHBxBYZeSk5wARxYyCCMxsTukOPNhdLJG1pawvLS8ag3ndvPC1z7rGDGcQte46nBgIadJJ8jwtiuEUWB9TBwpOfAxWjzTfuvSAUhCEFlIQhBEhCEESEIQRIQhBEhCEEXBqf/ACdP/wB4c/zDGMnTH3zfrP5TGTap/wDJ0/8A3hz/ADDGMnTH3zfrP5TBYdwrx6D9ZT6xHZldT646zQfrKfWI7MrqfXBUKESrA4TyETRKr3pgps5VGEIQVqQhCCpfykIQgopEq/emJolV70wWW8qjHMkQDMsgjIyr8kcOObIfrpn1q/JBXrhr6ufbxCIr6ufbxCC46QhCCmzlIrp6D1RRAycRWHIAQWZFGEIQVaQhCCJCEIK9vCmSQCCY6fcXJhaT77hJjtw5x1K5B9SdV4BOILDuFbCf7J9hf9tSv+kTGSofZfbH8sY1T/ZPsL/tqV/0iYyVD7L7Y/lgoM5UYQhBWpCEIIkIQgiQhCCJFtO8yduCnbTNyc7ahm03K3Y9aVIljPepf8jc4SjHPiz0i5aPzqvTZKs02epNSYZm6dMsuS77Dgyh9taSlSFDxBBMcqhnEU7JSLhpBt7jdcWup3TQPiabFwI+kLWP7CegWS7pPu+uNMvTJm922ZaR75WC43TjIvFHAo8wha0u5x1LYz0Efh9ghTqdV7s3YyNwSknO01+l0+Xm2ZpHEh5kvvpWlaVZBTwdeXTGcRytYOym3abVb+vfVHYlqlKS9hzjE0uYpzlVEhOyUiUKUqUeDie6mmUAAIXnvAABwjqcYWyDSLeXrXNat6f7VLncteTnJKXbvB41lFMQ7KrdWEha1JLjiSS8kpb54PLrH2VUxUWOUmJ4hDXsDKgRXLrgx6SNneXHs+Z+lfIFM+twisw6gloneJCZLNFiJNQO4P6bq/rsUCzRd+m4Og2c+6vT0WzW22ghalMqYYq8uiTKj6e7UsD05XjoY8AvHXmnbY+1m3La2VGSmat7TXNdHksmz/8ALJ52V4JZhR+xQpxxJUfgg+OI2Fuzm7O2jbG7IuF+qV6RvPV24kMt1iqSra2ZaUlm8luUlArz+6SVqUVLwpZPPGBGJjWTsjtyeu2/TU2/LloFr0Xb5cV9vVWaq7dcl1ziaSspU5wSoPeB1xKO7GRlPFnwjoMLzxgFZmGvmq5LUzqfQCdtZbp9x9qxsu/rckY3SYBRQ0zCajxy8gfgB2r/AIb79lig120e1Hd0CsjeRqzWKjULy1Ru+tOywfSQZiRRLd4ub5/YuvEhscgGm0Y5ERsi7syFdiVTOMkD3A2njB8O8k+ZPhEe1l2Pau7itKdvenu2mx7cmZS1Z6eSZJ+rsU5mRk1SDbDKGu9IChlAThPTGY9z3Aba9Xb/AOzFl9s9s0ilTOrrNqUGkmRdqLTTBmJVcuXkiZV9T4cNLIPQ8h4xr+MZ+o8Tp8KnfIGmOoLi3+bj17fQ0LtMIyJVYdPiEDIy4PgDQ7s9+kavrKwIbGb87VG2tFJim7ObFRX9JlVubdW+qlScz/Xyktd8gLedQop95g4wOcej9iou5n+0M1SmbwlSzdztsXEurNhITwzZqMoXRwjknzuIYHLlyJjN52Ve3LVPa1tgd001kotJoN3G56jUEsyNQbnWhKuhoIX3jZKQSUKynw8Ysq7PLYluW2+759YdcdUbWtqjae1aQr8tIzMpW5aZddcmag0+yVsN5UnKGjknp0MdrjvUTDauHGqdgjj120FoOqX2u5vvYb8crjYNkCvpZ8IqHGR+knUHEER+z222vxvfZcvcD2mW4W5N2te2ubH9ErU1DvWhPTFPmarWcKW8+2nimg1lxptiXSUgd4tYLikYx0xh17Tu4959w39pbUt5+m1kadXi3Sppiipor8svyuWDySsrWw++MhRb4QopIClY8TGT3ch2cm9PTbd5dG6rY1XLbfnK5NTFQclZifYlZijvTCQH2VtzCe7fYUeIpwc5UcgDnFse4vs1+1P3HVe0tSdW6pZept+PSbso9IquKUlG7alUqSW2m0jgZV3hU8ohoKAxzVk4HZ5GxHLlBLS1MEkDYxHZznOd42ot9oH8Eb7fJ9F1ec6TMFa2elnjndJ4l2hrW+FpB2/pceqyFduysnY9phzyv3c0bGSMKUafOYBKvTnrGMzRDUXtcKVtQtig6R6fNVHbK3bc4zITiqJJKKqQUvB1feKeSsEILpBKc+aORyIzb9qnti1i3QbXLB0y0YolIr15yN0U2pzDE3U2pJsS7UpMtrUHXMJJCnmxjqQc+Eer7YtCNR9M+z8sjQW9KZIU/U2Usieor8m1ONvsonHW30oQH0+YpOXUZV0GY0PA88UNDlmGmeyOaTx3kteCQ1p4cACN+wPC3DE8m11Xj81Q1z4meCwBzCASQN2kkHbz7rEH7HkHDVdz3dOKURK0T64POP1333y9Y8m7JiVp9y9p5rrWr9MvP3nLy91z8qJgFSkVA1Rpt5bXEfNcCHH0gAEhCleiMgXY87KNw+0ab1rf11tmg28zWZemM04yFbYni8WS4V8QaPme+TjwOfkjybeH2WG4ylbj6lut2LXlIUK7alPuVSZpiqkKdMyM84gh52VmHAWlsvcSi42sAgqVjijaMQzZhVVjWKUoqWsZUxsayQ8DSBsSL7Hv7l0mHZYxKDCMMqPAc51O9znMHJuTwNlsGiXp6JpdSEvLtzTraGXH+7AW6lJPClS8ZUkFasDoOI9MxqLb6tTKBo92ykxqvdAnFUC3KrQKtNtsIKnXENU1ohCB8JRASPAFWTgRk62HbdO1Ht7X6p6u7ptZJWVsqZlTJVegT1VbrDlVbSk9z5O2xwtSi0KUVd6CDgqSpC+LIte38dl5uo3O74rs1Ls2h2zIaSVx2jyzlbfrku2/JMNyzTL73kh+qKKOFRCQMq5emNc6ZwYTg+OTw11dHJEYHDW29iSW3aL29oi4HI9FsHUGTFMVwiGekpHxyNmDtDrXAANnG19gbX4WKrW2ztU9fNINUO0T1ZfnJV25NQZS3aHLEq7t1vuplTgaz/zEullmXRjkVJcPojYO0KCT2HTx9OmVcH/ifjtnaD7Grv1B2T6U7aNrVqUaZbtit01+Xk5yotSLaZNiVmULcLrmEqdUt3iV4krJ8I/cpOkt+aDdkPeOkuo8hI0u+aLpzWGahLy82iZaaWQ6sBLqPNXkKByI52Y870mMYZSRMcGuZUgMj7tjFg39H0rrsBybU4XW1M0jC4OpyXSdnPIu63uvYegVlXsfCQo4023K1sS8oa4a7SpVb2AHRLCSUtKOI/YcZUrHpz6ots0rlZC3+3suSStdluTpqb1rKS3LpCG0JcpRL4AHLh4iok9MrV0i1fs/dEN9l1WFqXqnsi1CatqsStQlbfrtITUm5NyoNLly8h5Kn0llRRkpTnC0lZIz0jLn2ZvZla4aSa71bdNuoqtNTfwanfIKa1UUz807OTY4ZidnJhOU54FOJSlJ5l1RITwgRuGcamiwvEsWxGWrbqmj8MRb6rljRuDtbbkditUytT1eI4fhmH09MQIn6zJYaS0OJIB/1wrOtaZKQuHt76BI3izLz9MTeFAwy8jjQEN0VtyXIBPI94lkg468XI9Yup9kByFvzOjugdWm0se6ZFyz8qyvGHFy6pQd8geKhnujjoBkx672mHZi6gbhdSKLub213LTrY1rkWpdE9JzM35GKiuXx5NNS0zghqabCUN+dhKkIRkjh52UN9mX2k28C/wCz073NSmaXp7SCGlTMxW2J6ZRLqKe9TKSssAhLzgSAXHCM8leHDHTYBj2FTy4ZjElYyL4nHofHvrdYGxaLWN7/AKF3GN4LikTMRwmOkfIKp4eyTbSNxe5vcWXvu7ydqs52Fuk81XXVGrGmWWHC6fOC0zzKQFZ8QEpGOvL5Isy2kXl2sdL2dUyj7YNKbSrmgZZq6JGoqYkHqkomYd8o7tp2aS8tYc78JHdEqKRgKBjOJ2g21O8tWdjlV277fbfpU3WJaZoDVHkZqoIlG0ycnNMkpL7hxlLTR681EHxMYodItu3bdaD6TU/RXSqV0rtewpQTQlke2lGcmWC+ta3FCYWCsK4nFEKGCDz59I4eTcyYfLgkrS6ASOqTIGzkgBtuQAdzf0IXMzTgVfHisRDJixsAYTCAbnixJBXeewCmdIKfbm4SZk6tW/o0cMk7W2pxCfJWqO33pYXLrH1zDhmO84gFJUUjGCCf0aZ2nO9TdFrHqFbOwrb1Y1wUCjEhdRrS20TUxLJWpDTsy468y00FqCloZCirhPjg4um7LXs4by2jUvVC8NZ6vQ61qJdcq1Sl0+nvF1imyCSpSkre4QHHllfnFA4QEJwTziwiR7OztL9mes1/1rZBdVrVix6wtTTEy9UZJpapTvVLZam5WcSUd6yFqAWgEEE88xiWvwCvx6vnfNHJIWt8MykiEu0+0CQGmw/B49/mp6LG6LBqGBkL2MDnaxHbxGi/smx4v+F+hWg3BVdw9V7V7Qep7obMtjT7WqYu+1lVCQpKmVy4b75tLawppx1KlqbxxYUT6cReZ7Ii4FV3bSHk/UPa+u8WPg8bGY/GtXs0O0DVvT0d3EaxT1m6nut3LQ7iuivIr7Da2Cy8lS2US6glTgYQ2hKAhIScHh4hgm8Ttjdk+4fd3PaLTehds2/cjFFkqrL1FU9WmJDulvd2WwnvvfZ4COXTIjvv4V4SzMuFVDaiNscUWlzmX0tcAfPfftcldOzLGJOy9iUJgk1SSXbrHtOFxv8Ar2AWMnXrUPtb6ptWuqga16ftUrbi5b0qzUZxFFkUFNMHcdypDiHi4SQlrPm/ZHIGDjKJ2Fq8bHb+WtSVOG9q0RjA5iVluWB6Bj1xehuz0L1A1Z2DX3oRZ1KkJ/U2oWfIUmXlHp1thpyZbTL8aVPqPAkDunPO5A8MeUdlftm1e2w7XLz0v1jodHod5zdzVKpy8vJVFmcb8nel2ENnvGyUgktLBBOR92NBxzOlDiGVpqXw44pfHaQ1gIDmjlxBJ9AtuwjJdZQZjiqLvlj8Bw1OIJBts24A9Vq67Vt19T2qUXdJPWi5NN6lXXQWrZoDraCoSDjk2pT00ceKGwrhA5lZRgHnHG1N213Ftm1V2l0a93J9N7XNTKHd1TlXVAqpi5mrOIbYJJ5uJaZaLhJ5rKsRk82R9jrrnRtzFs33uftO0KXpfQ33KyiVl61Lz66tOJXlhlxtvJDYXwOKKuXmFP2RxdN2l2xDctuR3e6K6vaSWnbtasej0ajylQfm65LybrTzFUefcSlpw8SgG3UqBHInIHOPZKrqdgseMiCkmaIZIyZXHhzmMtGy/oR9K8tpun2LuwoyzxOJZIBGwdtTrvkP+uFyu3C2pXRqfp9aG5ezqnRZc2DITLdblpyaEv3tOccQtLrJWQlbiHQPqRPEviSlIJIEYzdfu0/3F7o9o136Z3Lt5oslp+v2tp9Uu6lmcVLyswy8w4jiyO5bW4Uo8zOMLGMiM1Xa06HbstzenNk6M7cbQoFbst6bVVLnmJ2vS9PL62U/1tKhDpClo41Faj0B4D1THTb57Pq9rY7K5W0rSyj0Stawzq6bVKsXJ9uVZnqoZ1l+aV36/M4UJQUJPiGkgR5pkvNeFwYRQR4q5kskc3sN3BhYSCXOI533APZehZuyvic2JVjsND4mOiBe7kSvtYNAPptsu79h8VfSHWycDlctaP8A7cRflu8m6pT9rW4yeojjjVabsitOSike+S6JNwpI+X84i3PsuNvuqO2batQtLtYKRS6JebdYqU85LydQanW0svOhTag635pJHgOkZAq9RJC4aTUaFVpdmcpU4w7KTLLgyl5laClaD8hCo8czbikDswzV0Tg6PxNQI4I1X/VsvWcsYbN9oI6OdpbJ4emx7HTb9a1xfY9FNt5mz9ztUbal2riFSo8m46UjvWZQMvlAyeYHGp3I9KOecYHgD8nI292/srK2Q03ISbl7pW6iXHCla3aFxzaVY5c3C8oj0gkgR2+vdl72ge0PVK7apsS1FbmrDqzamWVIrLMjNMywKiyxNszA7t5TSlYQ6k5xnPNSgLuezo7MHVXR/WSqbqd1l1U6uaxTAm10ymszZn1Ss1Mgh6dm5sgB14JUtCUoykBxZyDyHvmKZkwmCpxHMQrGyCrhLGRi+rU4Ae0OBZeI4VgeJzw0OB/FXM+LShzpNtOkXNweTdWF9opQaLVe2P0kp93SzC7Tn5iyG3+9949LF1SVg+BA4CCPljIX28tHtya2j2dVp9mRcuSSvWTTTVqSnib42Hg8hBIzw92FHhBxlIPhHZu1H7Nq7d3M7ZOsWi1wUij6w0KUEg5Iz75YZq0oh0ut93MgfUphtZUApWApKgCRwDOOupdnL2pu7Cv2PZu7LUiVp+nVIdCkztTuCXqJlAR3a3GZaXT9VmS2VYW5y/hAKMcPL+MYZVtweulq2xChbpkYflG2/s+epcrHcKxKnfiVHDTOk+OuBY9vAv5+5Xx6N6E1LdD2Jlk6aT0uqZvFVrzk7QluJ4lsTslUJhcolJVjhJQ0lrngALIjBLSN5VQpvZuXLtAVMTrNZmL5amEMcKzihKQZt5nOMj+u2ko4OuF8OPCN2zTTTm2tHtM7E0xsuSVKWpb1LlqTINnmostNhGVkDmpQSSo+JKj1MagmnO3LT/X7tebs0z07CappBTr6nbhnSgAspkpVxMxMNpUnP1MzRUyn7cDliMdLs00dY7EJa5pMEbzUs8g4E7fPtso9SMt1dI2gjonATSNEDwOSLDf5vNZ0NHdmtetPspqrtyoko2jUm5bKnajOAlKS9WJxHlHdKVnHIltkEnACBzwIwUbN95O6Hs95LUTRlrbHWrqrNQq6J1crP06fZfk5xLYaUgd0gh5tWE4IPTmMggxuftsIbbS2oNp/gnwHgB06dPUIqloqUlYdUjmOQUcYz648wwXqk5jKqHEadtRHUP8AEcC4tN+2432vsF6ViXTbXJSy0VQ6B0DNAs0EWNr/AKFqF9kBc9UvDtK9Qbvr9HTb1cqdJuaoz0hhYEnMOzSHHGsK84cClLT53PzefOOsblqlrg/2zF6z+kFsW/e+tUrcUui2KZW1NIl3lNUtJa5vONtp4WgXE5UMkcQ5jEZHdkOw/cxon2hOr2v+otp27TtMKo9cy5Cclq5LzD7iZqcU6zxMI89JUlQJyPN6GO8do52YupWu+q9D3R7Y7xkLS1skmZVM5KuzJk1Tr0vjuJuWmwD3MwlIQ2ePCFoQgEgjCvY5c+4O3MzpmPaIpKUR6jdzA63yXd7djvwvJockYq/LzYpGOMkdS55A2cW+bfU9vVWY7stEO1/3mWlbVk6xbYtLFSNHnxUpaYplbpLU03xJUhbYcVPK8xSCni5ecpAxjEXI71LK1K047Ei0rB1flHKfqZRpW06fWGFzDcyWX26o0nhLjSlIcATwjKVEfLHkshtl7b7We47OoOqmt8rpNbVMnpedFVla5KZadbUClxTMiAqbWnHEA75qlclYHOMpHaLbftXtf9lN0aMaet069dTJqbobxVNPs0xqeMvNMuvuqKj3bRUGnFBIOBkAdI1TEczNp6vDqF0tP8XimEn3kOAbuL3JPHey2PB8BfPSV1V4U4mkjLD4paS7ba1hz2Wv7su1C7WK3tA6JSNpdisVzRJFQnjJTKqPIvHvzMK79KluvJUPOKhnGB18Y9L7BhVQd3X66qqqOCpqtB8zQIxh3y9rj5Dp52eUZv8Asz9AtTttu0e2NJtXKNTqNfUrUao+7LSlRanG0NvPqW2EvIPCcpIOPDPOLEOy02IblNre4/WfUTWG1Lcodo1ajzUlIPyNcl51bzq55Loy02eJIKRnJ6E4jtse6g4ZV0eL0sYjjLw0Nc0EGUaiSXXJv59l1eB5HxGmqcKqZPEfpuXhxBEZtaw2FvnWObd7qpQdDe2eqWsN0Bx2gW5cNMqs0hlAW68hNKIDY9BK1IGfQrPgYtF1qsXVTWDRa9e0G1hnJxFSvS/hR6NLq9440llwuqRk/WWe6blGwOX1JRGcZjKvvU7LHdFuW303vqHQKLa9L0Zr9Spjb9aXXJfyiVlUS6G3nhK83CsBCuFIGSSk9MkX3do9sdvvVTaHo9t62uWfQ5pFrVmUMvJzNTZkW2pFqXcbKg45gKWpSkqV4lSlHxMbZhPUnBqJ2F+HK0yuaxkrj+BGz2tPpdxF/QdlrmJdPcWrG4kJIz4QLnxtH4T3bXPnYXtbuvM7M2x1vdr2L+iWk9qVORpV4i3pSq0hc2soYfmWJt5XcuqHvUuILjfEQQkrCiOUYvtpHaX7ldBNK3NqVjaAW5rEu3l1JtbtOdmXJqWZMw53y3BLBbbiUOLV9WzhQKeZ5KVm/omkG63SfsvLR0B0utaiPblG7YFuKaNcl2peld886HphE2o8ClIacPBw589SegBI8j7Ljs+L+2n6Y60XBq1R6BKa1XK2ukSjEpPtzaZGmoaPdo8ob83ideWVK9CWms88iPPcIzbhkOGVwxMsnZ4+qKMmzy4uN3gjtbzW84tlWumr6R9C18TxDplktdttIs23F7qxL2Pg447q/ufeWhLbi7dpSykeGZ6YOPuZx9yNqg888OMgxgS7IXY3uM2l6ma81/XG07ctylVqkyEnTlyNal50uONzby1JWlskowhxGCeo+UGM9PeeehKehJjQesuK01bmGaqpHB0Zay1tx8gDa3lwt66S4TU0uBxU9WCJAXk3Fj8onceq5HrhCEeYr01IQhBEhCEESEIQRItW3I/8oaf/AN8mfyJi6mLVtyP/AChp/wD3yZ/ImCL9qxf1uz6h+WPeZX6yn1R4NYv63Z9Q/LHvMr9ZT6oIq0IQgiQhCCLgz/1lfqi3PUf9bv8Aq/2xcZP/AFlfqi3PUf8AW7/q/wBsEXbtuP8A6ATn/bE3+RMe+R4Htx/9AJz/ALYm/wAiY98giQhCCJCEIIkIQgiQhCCJCEIIoKIAJOQIo4HEk5yc8vliufligtYSk+cSfV+SIvFwQfRHOIGwWkVPVnclb/aga91TadSG61rY3ddyiny65ZqYCmSFh4926pKCQjJGVDpgZJjzXtE7o3v3XcliP73bYRbNzM0ifRbzYp0tLFyWK094pSWHFjPFwgePP5DGbvbfsJ3L6e9qLfW5y7LStqR0hnavcU7KzzVdlnplbU22pLX9bJPGk5UOIeGDH6fbBbFtyO7m+9G63oValuXFS6RRJ+Sn1Ttel5EsPvPNqb4Uunz8hKjkejHWPsyh6l4LFjFJH968NsDQ6Wx1NcARpve1uO3dfIlX08xV+F1EjBJqMxtGCNLmlwJda19verqu0F30U3ZHodYtWk7Rkb/vu5ZYU+lUmdUUyam25dKnVzRAKlNYUlPAkecpWIxbbk9ae1m1T2k6j13VTb5pTbm3mqW2udn55pcq3NyVNUlKkzDbBmy+lYBQtIDZVz6ZjJf2lewi6952iunMtYdbo1E1UtPL0gzPuFuWqKHGEIelnHUpVwHKAtCunEBkgc4xn1XaJ2zmsGi9W0F1Jvq06dpjIUVLTFOcrMgp+4SxjuJJyYYSVFK+FIKnVJQEt9cnB0Lp8cDio6eoMkLZ2yky+LqJ0320Bthf18+VuOdWY3LVzQaZnQyRgRiPSBqtvqJvt7rK7L2P5xr2satBRUGxqBMjgJyEH2vk849cZ16gcSE0EkcXdL4SfTgxis7IravrTtL0J1AsbXCiUi3rjqF3PVWVakqm1PIcljKSzYWXGjgEqaX5p58vljKrUEKclJhKE8SlNqSOfiQcfm+7HlfUyvgq8wVVRTPD43PuCOCNl6b0/op6bAYKedhY9rNweQfJao/YeJKt8+5Pn5otqrHHjn27l8ERJ2po4e1s25H3wKrHIP8A+GHIvE7LnYpuT2xbqNatUNYrUt2h2dWKNUJGQek65LzrjjztUYfQFtNkqQO7Qo5PQjB6xLvu2Ibldde0C0Z1/wBN7WtuqaYUdVr+XzkzXZeVfa8kqDkw/iXWeNWEFOMe+J5R7dJm7Cjm2orBO0Qupy0Htq0AW29V49FlbEhleGldAXTCcOI721E339F5x7InK02ZtaU2D3iazXynHp8il8RfPX7Y0+a7ICbojctSjZf0Gm3wkD6kHPI0u8YGffd6SrPXi5xYp7Iie4bK2rvoPeJTWK8seGcScv8Ami11vY92q1zaCWTo5Yd/S997aK5RZCoykkbjYk2GZN5tD4lX2Xgl8ISpZJbCig8IwSOUcbAsKgqMrYa6WqZAI5nv9okB1nb2t3H61yMbxGSDMuIeFTmVz4mNsPwSW239CvY+x7qlel9j/aAvSLs40/LyE0/J8C8FE17SzKips598VBA9aY/W9j4yNDDO5+tOsNIudPtLLd4UfVG5bheISlPVKQ4FA45HhGckCMs3Z3bKBs+26v6YXfUaTd15V2beqlzPMI4pV1x1sNeTNFQBU0hCcZI5la/Axh7uvstN+W0/WK67v2DX8zM2XVQphttqss0+dlJTiKkSs00+OB0NFXmOJJUcAqxkxCpzTheN1WL0IqWwiqc0skffSdFgQSBcXt6dkhy7iOEUuF1Yp3TfFw4PY21wHEkWv5ftXRNT5am0Dt8rOl7ODMk1MXtRX5luWUEhcy9TOKb4sdc+dxfKBy9PO7c9ahu/24KQpJc9zUsArpjNR6/di8fs9ezA1m081zm92+727pC4dWUPPzUjTm53y9wzjyVJXOTkyAEKcSCQhtvzRnJIwBHG7U7YfuW3PbjtGNQNHbWtyu2tSaPLyc+/O12Xk1supne9ISh0hS8I55A59I50Wb8Kbj1Kx84fHTUvhF/YvDTax2XGkyrib8CqHGAtfUVIkDO4bcbEfpWftpsIbShoeb4Dwx6fXGpL2gchR6p2zOmtPuBDCqK7VrJbmEugcDmS1gKzyUCUoBHjnEbcDSeFKB4cMadPam2NWNTO1VltP7erKLduGstWzTJKfUpQTKTC5dPdukoHEnhXwHiT5wwcc8Ro/QRjXYzNrNvvMu/lsN/mW59awW4RCGj/ANrFt852WTrt66Xb7+1zTiovMSirglr7lGKeogcTTDks/wB8E9MJwhvPgMZPTlNpNvDpuzbsh9sWqtVokxd1wTVIlqBQqW45wCoTTjkyUB1XVLSG2VrURzIRwjmoCLC9SOzn7WTczd1qWXuGvuiVyyqS+tiVrVRuKXmJaVQocK5lEu0kOOPKQj7JAUcjiIAOcwO67s5KbrBsfsXaxpxcUlb9Zs0yExbM9UEHyd+Yl2Fsr8pCQSEvJffKiAeFSgR0juauXBKTDMOwSuq2zMExe8tJs1p4F+ff866WlZi9ViNdi9HTOhJi0NBAuXgjcDa+11jgqG5Ttbtd9t1y3nRttWi1K281y2J55TyTKy4apCpdZddaZmJxLpSGuNaV9353mkA5jn+x5Fj2s3NNNF0MCZoS+74hhCih0DH+KBHTrP2g9s6dK/pXJq+rRsXQpmkv0kEVqRfeVIBCkokkPsoMx3TiQGeE8ISHCFHABi9Tsf8AZnuA2iymuo1ztqgW/wC3cxSnKcKdWGJ8OJZ4+8yGvrYBXyByceJ6Du80YlhcGXsQo6eSnDpXMMbYS5xcNQJ1FxO4Hlb611WV8NxKbHKCrqIpz4bXB7pQAGmx4tbvtvda8l16HXRuB3a7urVstTybrpc7ddzyMu3kLnVSk048plCh0cUkuBJHQpT44j3DUrXLWrtMqTYNr1dE3SqDpVpnU7kuibIKkVCelZZ0LnFp5BK3u5lm0oPMFx8YAAJyu7ONhW5fSDtFtTdw1+2lbUhpTUpm4npSaZr0vMvrTNuqLGZZB4xxA8wekZELt2QaS2DobuqtvblpZb1rX9ftuVSWfCJktpn511h8NhTjqiGWy48SQMJGc+Ednj/V/DoKyGOMCV0TIzE8cMcQGyA77gC1vVdTgnSjEaikldKTEJHSeIz8fe8bh9JusaHsefDmke411YIJu6m8s+JkERg6ndFbq1v3Ebt6bY65pd1W/M3RdkrKs5C54SlQK3GkLHNLnAVqQR9kgDxjZZ7H3aTrftB091ot7XShUK3qpWK/KT8gmRqrU+l1hqVS0palNZCTxJ5A88GPBdimwrcroZvz1a1y1LtO2aZpnVTcPkc0zW5aaddE1NhxkrYQeNIKeZB6YwY4NHn/AA+gx3GcSp5Wu1MHhf0jtcevddhWZIrK3BsKoqiNzdLz4noAdifJYotWddNZe0xptvJrJmKNamkWls5X7hmVDDU9UGGihycAHJDkwtDDSUH3gTMAxlV9j6y7U7t/3EMPspeZcvWXS6hYBDwVS2ApKvSCDz9ZjIRqHsW0usjbnuksLbDphbtoXvflBnpZ5tqYKET04plYaSpx4lLaAp1R4QQgcRJjwjsgNqet+0jSvV20Nc7bo9uV6rXPL1aSakaqzUEuS4kWWVEra5JUFoV5p65yOUdNmnqFhldleqoqMCFjXx+HH+Fa93u/tHt2XcZdyLiFDmWnq6q8t2yapO3FmM/sgfOsNtiaiTfZV9oVuPtmcS7LWPNUiqs09CgpxDrbrap2lnhHL66WW1H7EFQ5c4vP7BTRWcqjetu7O8GH5qt1ieNvUyYfwVLORMzjgUeZUXHG0E+PCeuI8R7fqgWVPa5be3rZQ/P6tT1DmJOpSTCApTssJpCZIqT1K1OzE0hOeox6ExsM7PtCZHbdty0g0cl0tmdo9Ha9snU/8/UHSXZhzoOrrrmCefDgeEcrqBmaP+CsVXGNNXWsax57lsRIv/39veF1+RMuTfwklppDqpaS7mjsDL2/7tvmVzDwBQ5xcIPD4+EamWgUrI1/t3dSXLsbZn+4vG53JTyk5CHmmVplwnPLCUheB6vgxtpOt942tA4efLmOWPVGv32gnZc62XtuCY3c7PrpkKBqi86zOVCnuT4kH255ttLYm5GaI4ElSEpC21kAkFXncREecdKMYo6eoqqWskEQnidGHngE23K9C6pYTVzwU1RTx+J4MgeWDkgdgrfPZCshRW6ptprsg007d6pKsMqU19dXLpLRb5DngOnkfTy8Y7d2yqKxUNjOySv1TvZmYM3TUTjqjnjeconGeI+k926r7hjpdjdlzvm3Va12xfu/2/pdFrUlTSHWjWGZ6enJZCw55LJolwGpZpxScLUSFYPEMmM3u9/aJQN3+3WsaJLqMtalUael6hb9QDfE3Tp6Xz3WUgfWlJKmlYGeBxWBG+PzZhmES4Nh8tQJm0hdrc25FnnseTa60luWq/FafFauKExfGQ3Q1w3u3uQra9DLWsN3sh7Tt6bk6Qi0ZvRuYnp4FpBbU+unLefdUCPrnfcThJ5hYz8kY+/Y+Imanbe6ihzkuZ20n10gONODibedW0804nB8S2EpI+UR4RK9n72wNvaeT22ejXVThoS445Lql5W7pdqQVLrUVL4Uq+roYUrzi0ADlR5fYxno7PTZNS9keibtkrrcpc991icFWuSpy7Rbafmu7S2hplKgD3TSEhCSQFK5qIBMcbNFdQUGD18EVU2eWrkD2afwAHaiXeTiNvm+jmZdpq6uxainlp3RR0sZa8u/CJFrD0v+la5ekOq0/wBlbvT3eae1Hylm2HLeq8pSE8JLbzvAZukPJR4kqdS1k9EqUYv+7BDQyal7R1e3RXIyqar1fqRoNNmHCeJbDSg9Nved4uPrQjPh3Sh4Ra1271r2dWNz2h8rZbSKhq9V6CiSqlObQCT/AF2W6eVgcw4ouPt+djzENn0Rsm7XNFKbt40B0m0ZpSMChUVmXmHCOb86QXJl4n4S3nHVH5THc9Q8zx/wYiqmt01OICMO89MVw4n+s63vC6jIOXZhmGWlcdUFCXlnleQ3FvVrePIrVav9/cZ2cfaJ6ra1S+j1UvqnVer1qcpzi5GYXI1in1J4zALT7CV8CkFQSfHibIIwRHh25bc9qRuu3ebetTtUNKjpHU2Zy36dJ05QmEmalUVgOiYIfSlRVxOrbyPN80xvJ9yCDwrUnkMYJA9fLxjAZ2kmxDcvuJ3o6IazaW2vbtbsGh0uiy9Rmpquy8o615NVnJl1KWXSFKHduA8Q68gIxkXqvQVdax+JQsZLHC6PxS8i9mkNbaxG/Cnm3pZWU9I5mHzvfG6VrwwMB5cCTe4vxfgLwj2QzP1n2y2yUzDyrb7utTJHPh8rBZQM+GeBShz8I/bnldspqXt/+g01tj0KqOkVVthFFZZlalSkpcpi5dKWlNkz5wrgUhQ83qCfRGVXtCdjdI3yaPytoIrstat/0iZVU7cqrrRcZZfU0W3GXkgE9y6hXCogFScBQBMYa6Dtm7ciybLb0Hti/pCV01Zb9rpedbueRKpSUACeBmacHlDbeMYTgKSnzR0Bjj5OzLRVGAU1GJIGTUznE+OHbXNw5lrXI9b/ADLObcArIMYqaqSOZ8VSAAISLmwtpfsbAq+bsjNsW4/arpDuCtPcFZjdkN1CosVGkS6apKTYePkbjcwvhlnXA2OJDAwcE4+SNfXYPdG9q1tQ9VJnZJbPunu12nstV5oU+Wmy1JCaeLRCX3EJGXOMZB9cbeG0bRvWfQ7bRQNMdbtVUaxX5KSz7AneFZEs0Qe5k0TDn1R9LYPCHnMHGBgARjU7I7YpuR2mata4XbrdatuUCh1qiy0hTnZGuS86p11E864oKS2coHAtKsn1dRFOEdRKcNxitrvCklm0aRY6JC1wGwve1va55C5mJZHnc/CqSjEjI4g4E3GtlwTubWvfbhYd5is7lbg7TXQSq7tqKzQNbl3La6J2XRKsy48lCwJdXdtKUkEozkZJHjiMknsh7zqTtgSAM+UV0nn4ltj80ek7mthm5TU3tPLC3LWXaFuTukUlPWxMTU89XZdiZCZNGHsSqsOEjGB6evSPXO2G2a6/7upHQ2X0JtihXK9Q3qqaiJ2ssSHD3yGu74C6RxZ4FdOkd5SZywmpx3B60yMgayN4fa+mNxabAC9wPnXSSZRxGmwjFKRsb5HukaW/jPGob3tufWyw03fWr17Ry5m6XSHKzTtANFNJlzZdCFJCnpamIC1Y6d9NTDJaSCMhplZHOL7OwMpcpcOku723qkXRT6hMU2TmFNnCwh2UmG1cOPHCzj5cRfltn2FVfbv2f+qGilOp9Lndd7xt2puVx9EwgNvVV+ULbMsJg4T3TIUlsK97kLUOvPz3sitom4HZ5ZWvkprRaFEp9YrE1IzFIlafW5ac8sLDDoUhS0HhbJUpKQVYHPPhHXZt6gYbUYHXYdRvEcUb4xE0mxdY3dJ6kncnyXOytkfEabGaKvqoy572vMrhwLiwZ6WFvnWHLT/U/XzsedzWq+j1JtHT/V6cuBuSbk2+/cK5uWU6vyJ1Hk31Rp5aCUql1JyVKChkKSTwNNNXtQddu1z0V1K1S04mNJr4qF20hE7QXUPpVJFuWCE578BwFQAVggciIyJbWezu3R3hv0rG7XePblr06nszkxcUnKytcl6j5RUeLgk2OFokpal2+FQzgZaQBmO56hbDtytc7WK3t1FLti2pjRRi4aXVVTqq9LpmUy7EqhtwiVJ7wniScfJiNjrM74KamcVLmOqn0xD5g4kOk0gBrRe17c+5a/TZOxllPCYWOFOyoBbGQLtj1G7ibX77LYDS62nhR55VjJwknEVgoHmDkRq99vbqZqNY2qWg0tY1/wB72ay7bFSefRSqtMSaXlCZAStaWlp4sA4yTyyOXONjbRpybd0k0vVPOTb06bdpqnlzHEXVrMsgqK+LzuInOc889Y+ccYydLR4VS4q9w01GoBvcaeb/AKl9A4NnGKrxSqwpjCHU+kk9iHcW9R3Xp8IgOgiMaaDcXW6lIQhGVhIQhBEhCEESEIQRIQhBFwan/wAnT/8AeHP8wxjJ0x9836z+Uxk2qf8AydP/AN4c/wAwxjJ0x9836z+UwWHcK8eg/WU+sR2ZXU+uOs0H6yn1iOzK6n1wVChCEIJqsuPCB804MIK8JCEIKp/KQhCCikIQgst5XHjmyH66Z9avyRwo5sh+umfWr8kFeuGvq59vEIivq59vEILjFIQhBWx8XUyPfCK0U2wCecVTyJgkihCEIKtIQhBEhCEFe3hRHX7hjqVyH+t3fVHbUcwSfRHUbk/W7vqgqtRVsJ/sn2F/21K/6RMZKh9l9sfyxjVP9k+wv+2pX/SJjJUPsvtj+WCyzlRhCEFakIQgiQhCCJCEIIkQUOIYziIwjBA7pv2XV7tpDtdtuv0Fl4NzE9ITEmlwpyG+8bKOIjxA4sxiu7N7s37s2O3Tq1cVz6mW1fzdxSktKstSFNelfJA2847xLU4og540jl6Iy7LSleArng5xnkTEqUDOVJBX6SBHcUmP1NNSTUEZtFNbWLD2rG49R81l0lVl+mqKqKreLyRX0m52vz3/AEohAQhISSUgDES9wCoErUEjmEgYx8kVgAAAOkRjpfCsb+a7wOtwuL5NjhAeXgHI5eP++fniYS4BSeIZBJ6RyIRK291Fota3ZUe5GQVKyfV1iUy6SlSSQcgjmM8vQfSPkjkQgBZCLiyoJYCc+cVAnOCAPucvD1w7j0rUU+PgfuEYxFeEZKAWXHVLoUMZ9fL5f9/9xBUsg4IUpKs8WR1BxzIPhmORCHayWCoBhCU8KSUJ6Dh8B6PVEBLgFR4yUkAEYxy9AxzEciERDAAAOyEKiGUp6E+MQSwlOeZIxjB6fN0ivCJEX2KyBbhcdMuBzK1E9eQA4jgcz6ekeP7gdM5rV7RXVLSun1OWos7cdCnKO3OPNlbcsp1spC1oTgqAz0Ee0RA8+Wcfdi2mndFI2SP5TSCPeOFx6mlZLE6F/wAlwIPuPIWM3s1tiFzbGrF1NtK5tQqFf79eq8tUG3pGnuyqWENy3dFCkuKVxEk5yOUZLQzhISFk9OoB/NFRKQkADJwMRNHMxfGJ8QqXVtWdUjuSQN9rdtuy42E4TBQ0zKOmGmNnA8t7+9UQyATlROevpP8Av6YBhICRkqwMJyOn3OkVoR1rhddjYKQIAGDgj5opLl0LIJGMevnHIhGW7G/dYttYbe7b9CkS2lCSlIAij5OSSVOFWSD08PR6o5MIxbe6w5oIIPdcZUqkgjiPCcggjqDEy5dKglIPAkAAcIxy9HqivCI6BYDyUwTe64ypZKsni54x73l4eH3BEVSyVhSVqUUnwyfu+MciESIublYbta3ZcZMsE8RC18RGCcDn+LEVC1nqriB6gjqP98RVhGHNBFisAWVBTCFJSknAGfe8upyYh5OAEgKUOeT8sciESBWe1lTDYSoKBx9wc4nIyRzOIjCMWQc3VNbfEpKuLGPkgloD4OfkGIqQgALWssOF+VQMun7FRSevLlz+X0/diBlwc5Wo5IJ+WORCMNaBsEAFwfJWe75NuFybqNu90aM2tfDGn9WqE5JTKam626tLSGXQtSSGVJX5wGOShHgnZ4dm5aWx1m7bjmbymdSNUq2y3KzVVVK+TsScolXGGJdoqJAUvz1rUcqISPscnJ4RkeGeo5dIglAQCBnGc9Y2OmzVXQ0D8LifaF5u4WG5Hra/zXsteqMq0UtczEZG3lYLNNzsPde3z2upS2Cc8ogUIAOEpJ+aKn3eUfh1Wu0yhMPT1bqVNpNNRyXMTT6Wm0H5VKwB18SI1vw3WAbe47Duu/dKGAvLrD1Oy/VLPGCFKBHLHjg/kip3YHveEenl1MeUUfXHSC4K5K2vRNV9OqrcrxKGafK1iXdmHVAZIS2hZUcAZ6R60DkA5zmLZaWWN9pWFp9VTBVRTN1xPDgfxd1SLWcZVgD5OfzxAsJJSTgY9A6xXhFZbc3v9a5Fh5Lj+TjAHeLAyT6fyxKmUSkKAWoZOTjlk+Jz15+uOVCAYAgHB8lx/JwRwlauDoRnkf8Af09Yg5LJcCgVqwTkj/Z/9nMcmEZIUy43uqAYSElOSQevhk+nl6hEjcqhtS1J4OfoQBz8SfE+HzRyoQ0jmyib+f1rj+TICwoFWPn+56oilgJ4fOPIYEV4RhrAL27/AKkJQcgBCEIksAJCEILKQhCCJCEIIkWrbkf+UNP/AO+TP5ExdTFq25H/AJQ0/wD75M/kTBF+1Yv63Z9Q/LHvMr9ZT6o8GsX9bs+oflj3mV+sp9UEVaEIQRIQhBFwZ/6yv1RbnqP+t3/V/ti4yf8ArK/VFueo/wCt3/V/tgi7dtx/9AJz/tib/ImPfI8D24/+gE5/2xN/kTHvkESEIQRSlWD1TE0dGq2o9h0W4GLWqt62hS7mdKA3T5mostzLhX7wJaUoLJUc4wDmO6IJU2lSsEn0xY6JzbamkX334VUUzX30uBt5c/OqsIQitWpCEIIkIQgiHoeeIkWgLTjOFciD6InhGCAViy4vkqePj41Zz+L0ern45gmVSEpSpalgDHP0fc/3+eOVCIujB5/1ZSBXHDASOHiJHjjlz+5Evk3MkOFJPoSOQzzjlQiQ2tvwoaR5Ljol0NqKkkjPI+HLJI5Dl4mKvBkYJz9yJ4QspKkWUkpPEoEHI+T5vuiJe4HIlRKs5z+YRXhnwgLBYIusV3aZ7ALk330LSWh2xqPQNPF23PVGYfcn5B2aE0JlhtvhQG1DhKe7KjnrmMgWkFiv6c6WabWDN1JipzVCoUjSXZhlBQiYUwwhsrSDzAUUZwSSMx6WpHEc4CiPTEwTyAOVc88/Ax3E+PVUlFHhz3feoiS0bbE8787+9dTSYJTQ1kmIRj77IAHHfcDj0VIsArCwspOfAcyPRk+HyRN3KSriUSo+IPT5vCKsI6m5vddsBawHZSJbSkEAnESLZSsAEkDkeXLxzFaEQLbiykCpG2w2hKE9AMdMfijDlr32Zt4aw787N3g0/VS2aJQKZPUSbcoj1NedmHfIglKkh5KggcXCMEjlnnGZCJA2lJBAHyen547vBcxVeHSumpHaXOaWk2HyXcjfzXS43gFNiLGxVTdTWkOA35HB2sqXk47xTnGoknPQemIlgKA4llRznJAJ+56IrwjpNAuT5/qXdOJK45lwSkhak48fy8umYJlkJSUjnyP+/wAnKORCM22t2QuKoKYKkFHeEJxgjAOfXnwiUywLZb4j0wDjoI5MIAWWB/zXFMqgjr9kFcxnmPH1/LFTuE44QpQGCM+PTrn0+OYrQjBaLWQKgpkKKlFaiT09APpx4mPzp2n99KzUsw4ttxbS0ZA580kDkMDkVZwfRH7ESrQhYwtIVg5GRnB9MZtvdHbixWAvbN2KNN0314pmt+tGrreqRpVVVV6dSJeluNNPzXeKWw5NOvqUtSWSpJShOASlJJ5RnwS1wqB4snGOnX1xPwIAUAkIHjjlE2QMc42HH8112KPbLWv1FgDRsBYDyAAC1zAMsUeFsdFRssHEk7k8+pJKjjrEikcWOeInhGvaRay2PvdUAwOEpKioejwibuhjHEc56gDp6B6BFWELBZJvuqIZAGArhGQcDkPm9Efn1iQVUKTVpFDqWVzEs6yFEZCCpBSD9zMfrQIBGD0jI2Id5KMg1AtKwIbR+xVp+i+ttt60az6vJ1VqdEmzP0mmS1Pcal1TYyUOzDjy1LcS2SFJaA4chJJ83EZ5ky5CgourVzz92KwQOMufZf7PRE8d/mHNFdi0jZa5+otGkbAAD0AAC6LL+WqPDIzFRtsCb8k78ckkqQJIAAUeQx0iRTPEriCsH1ePp/8AKK0I18je670AAAeSotspQMciOg+QRKZdGeJOAr0kZjkQjDW2AHksnv6qgGAElPGvGOuefrycxP3QAASVIAAGAYqQjIaLWWLLiiVCV8YdXnJJGBgk9T6fxxMJdKcEKUDnPXr+f7sciELLLTY3C43kyfNwojAI6cyM5xn0RIZQKASV8QxjmkH7vrjmQjGgdxdYtvf1uqIZSFBQJ5fd/H4RHuRzOfPP2X+/5IqwjNhyskbWVsWpe0fRbWLWrTrXHU23G7xua1JFyUoUnPYckZVxbveGYUweTjoISEFXJOM4JwRcy033TaUcRWQMcRxk/NFN1wpJAIScZyRkD/fIjpVC1MsG5anM0O372tSu1triLspKVJh95kJODxNtqUoYPI5HKOa+eeeNrTdzYxYeTQuA2GngkJ9lrnm/q5d9hEAeIBWCkEZwRgiIxwguekIQjKJCEIIkIQgiQhCCJCEIIuDU/wDk6f8A7w5/mGMZOmPvm/WfymMm1T/5On/7w5/mGMZOmPvm/WfymCw7hXj0H6yn1iOzK6n1x1mg/WU+sR2ZXU+uCoUIQhBLKg51PrEQiosDGcc8xTgrWHZIQhBQfykIQgopEQMkCIRMj3wgst5XHUOE4zmOXIfrpn1q/JHFX1HqjlSH66Z9avyQV64a+rn28QiK+rn28QgqBykIQgr1WRyAxyibr1iVPvRE0FxQTdIQhBSSEIQRIQhBXt4VVIHB0HSOm3J+t3fVHchyRz9EdNuT9bu+qCoVsJ/sn2F/21K/6RMZKh9l9sfyxjVP9k+wv+2pX/SJjJUPsvtj+WCmzlRhCEFakIQgiQhCCJCEIIkeear6nWbo1p9c2p2oNWXQrMo7ImahOBlbvkzRWlPGUIBUUgqBOAcDJ6CPQ46TqRZVF1JsK8NPbkl0TVArlNmKTOoV0Uy82ptX3QFZHygRfTNiMjRP/J3Gq3Nr729bKiq8XwneD8uxt7+y8v0A3I6O7nLUql56LX9J33b0nPmmTUwwhbfcTKW0rKClYSc8DiFAgYIIxHn9xb4ttNs62J241LU+WXrYZxiRFAl5R918zLzQcbb4koKQShSV8zyGVHAyYwDdkrqhN7P9026DbJqrPmnUtuRn5l0uecPLaOXVrcQOWO8lFPOY8SEx+n2Q1pVPc9vg153nXkwt+Vp01OT0kVIyhuqVFxaWwj+E3KpWM+AcIj3DFOlNJRS11RUPd8Whja+I7Xf4ltAva3nf3LxPC+pVZWMo4aZg+MSvcyT+iGcut/VsVnj0Y327Xdfr9m9LdLtXKbcOobDD0y7SnJV+WmEpZVwOpCXUJBWhWUqR75PCrOMGOfee9rbdYGuFJ27XXqXKUrV+cek5aWo6pd4redmUhTKeNKeDzgpPjyzzjBp2tW32sbT9cdOe0A0FrFMtCqztxNIqsmXeAJrHCVpmEM/840+20tp5ABznJ81RAse1X3N2jrR2kGg+58ytRoFrzbVqVieYMu485IeTyqDMoSn3zgSpt0JW3kOp7vBjm4B0ho8TjbX0z3upnRPd2u2ZlhpPpc/OFwsb6qV2HudQ1DA2obK1tuQ6J1/aHrYfStr7cJu92/bXU24nXLU2m2GuqB8yDTyXHXplDX1xYQgKXwjITxEYJOB1j0A65aZMaUSuuFUvanW3pa9TWqsisVZRk2Uya8lDqw6AUhQI4QRk8sdY1iNtFsT/AGuW/q9dc9WX5f6DlqFidZt158FxVNDqhIyAaB4uBakl2YV0WriSORSkei9vbqxV3dUNANv66rN0jTRimC5qkxKp81x1cyqXQ4tr3rncMsrW2PAqV8IR1UPSWnOJUuAvkcKpzS+ZxtZgA1ANA5da3puuyd1Tnbh1VjYYDTtc1kI7kk6S53pe/wBBWYG1+1W2HXhdTFoUrcNb0tUnnky0u9PSsxKSr7pOEpS+62EJyce/KRzHPmIyDyk6ibZZmUKHduJCmyFghYIyCMcsRpf7nbl7IKs7dqjbu2+m3tRdcqfLsCl1aclZsGtvJ4O8RPKdeU3haFKc4uAFCwCnmcRnT7FjV+49VtltvSd01V6uTFrVuctmTmHVFx0yLQQ5LpWsk5KEucHoCUpA5Dnxs+9OKehwoYth7ZmtDg0tmABNxcPbbt6HzXJyT1AqavE/tZWOjc4tLgYiSNjuDfuPRZXa/clDtWj1Gv3LWabb9FlWlOzU5OTCWWZVAGSpbiyEgD0mMfNb7WzYHQqqaM9uFotQmEudyt6QkJmZYQrxy6lsp5dcjMXz33Y9r6m2ncVgXtQKVc9n1SUckqjT5tviammVjBSpPo5k8XUEAiNcLdbZnZAbOZa8Nuty6LXvcmsqKAmakpwPzb805MPoc8lWZ3v0htQUE5KW+EJHNK+YOudO8t4didR8UqmzySHhsQbx+MSe3mtjz5j2I4dB8YpnRsYBv4l9z5C3mtirS/V7T3WSz6bf2l97W1ftozYJZn6ZMh9okdUnHnJUPFKglQ+DFr+sXaRbPdBbsn7H1G1ut6Wu6WITNU2nMvVB6SUeiXu5SpKFfwCri9IEY0+wE01vS39H9YtSapVpY2JcdUlJelSbM024vv5dC0vTDraFHunSVIbAUEqUlIVjBEeea8p7DvTrcHqjWdTlVW97yqE6TVqJSHJ5+k0iokq79xvyZTSe/WoHjAdcSlQVgJPEB3cOQcOix6qw2XxqhkQ28IC5P9K/GnvbldDNniufg1NiMXhQOlt/Kk2H9W3N/XhZwdB94G3bcy1UDohqzbl9VKTQHZ6RZUpqalEE441y7gCwnPLiGQCRk88R+TrBva216CahUHSzVjU+VtS+6m2w9I09yWfcU+2673bZC0JKeauXMxqkbaLw0gt3tVdIa1tGnbnpOitRumXkqaxOlQdTLTMmUTUq7xqUpTAcWvhSVEgttnnjMXK9tnOKtXffoNdVYamWKNL0CkTynUIBLjbFSUXOAZIVgAgjGeaAOojaHdF6RmPRUGuTRND4jQbB4cBs0jj391rbOrtQ7BpK3Q0Pil0OIJLCCflD/Vlswa7bjdIttNpyt863XnK2NbL8+mnMzLjTjoW+oKKUBKEqOSEKPTwivT9xGkdS0Qc3Fyl4SzujaaW7WTW+7c4BJtlQW7wEceElJ8M8uka/HbBb1dsG4nbhZlm6Lav0O+bqRdUtVHpGTl5ltbUp3D6SpanWkpBClJykniBPSLtNPir9QnnVJJC/oVVXhP8A9EfjTj05EGEUlXViRkss3huBFvZv2BF7rb4uoImxSqpKYtcyOLxAWm+9u54ssnegG6DRXc9b1durQ++GL7oVNnhTp19ll1oszJaS6EYdSnOULQeQxzjzumb9tqdb1wZ270jV6kVHVw1RyiClMNPq4p1CFLU0HeDgJASrJBIBGI1stkW7+X2jdnVufr1Fn5VOqNevtFEtRtS8qbfVSZbjnFJByUS7fnnH2Xdp6qEW79n5ad52R2k22eg6gStUpt1qrjVRmm5tzjmFGapkxMJU/wD+sUhxClfKr0ARvX3D4BJiMrnuEFO15jva7tDQfnFza47rSmdZp3soImNBmmLRJ5N1OI+Y2F/nW67qPqpp/pFadUvrUu8KBZVnyQzNVGpzSWGWh16nqrwCRkn0RZfZ3aobFr4u6XtGj7hbcl6m++JeWVUJZ+Sln1k4AS+6hKME9FKIGT18Iwx9tDdd16ybztAtqMtVJinWv5JSO5aKssrqNTm3GQ+pvopbaGOFJPIZzGStHYp7IG/cGpm0LwLlJmG3Z9blaedTc6UAEonkKynCljjPd8GcqTzCzGoMydglDhdPWYzLIJalrnMDACAO2q/n/rzW2S5txiuxGopcIjYYoHBri8kOJ76bbLJfq1rLp3oVp7VdUNUrrl7XsanhozlQW2p1DYcUEoOEJUpWVEDIHjFlp7XTs+iPN3E0cH/syc/RR1fteJWSpfZ1auU6nsyshJS6KUwwyygNoZbTNNpShCBySABgJHTGIw26AbKtu199lTqzuaueyp+oay0uk3LNyFV9s5hCULluJTCvJ0rDZCR4EEcj1jkZHyNgk+EDE8TdIA6YQt0WtuAQTdV5xzti0GKHD8ObHcRGU6732NiBZbL2gm57Rbc9bldurQ+95e96FTJ/2snZhlh1nuZotIdCD3qU5HA4lWcEc46Vr3vm2u7ZJ6Vo+surlCtevvth5qmNhc3OLbOMKLDSVLSk55FXDnwjEt2EVZZt7aducuCbbMzLSF1uTy2yfriWqPLOY+7wYjDttp1c2jX3rxq9rb2h85dl7+3K1TlNkJZl9TU3MvOElbvcuNqCGmghCGwrlkDB4RHawdIKc4rXwuc98FIWizANbtXFu3qfRdTP1VqRh1DM0NZNVB27z7DdPnbz/StxbQHd7t33Oy9Qf0T1St+9ZiTSlc5JNFTc3KJPIF2XcCXEjPLiAxnlnMfn7hN5W3ja1N2zI67ajydiTVYamH6ch2Xdd8pbZKQ4QW0nGCtPX0xqMU/WzbvpD2gej2quxyq3JSdK3qpT2p2kzqVNGXD7wYm5Qd6pbi2HEODHEpRSScHlF/Psh1vv7t2xSjZJcXSK+yngVg8RdlE5A6HB4eRg3o/TOxymoCXthqGOcAbaxYHY9uVW3qxO7B6msAY6WB7Wki+k3I3HdbHOpWs+nWkumFa1nvy526FptISrE9NVJxtakNNOrbQ2rhSOLBU82MY8Y69o3uP0f3BWFUdTdHr4l7xsqVfflHp5DDjaG3GUhTg4VpSTgH0Rrtbte1s24697Lr8282bbmqUhe1WodOp0tMT0gwiTLrMxLuL4lJdKgOGWcAPCOo5Reb2KCwrYHqAFElIuW4CseJT5OjpHQYr0oqKHA5MSr43xyCURgG1i0gb+9d5hvU2OtxmKgo3sfGYi883Dxfb3LJRoPvQ25bm63cts6JalSl7Vyky6ZqfZZlXm1S7JWGwolxIByo45Rxr23s7a9ONaaFt0vHVSQpOsVSmJKVk6QqWeUtx2bWES6e8S2UDjUQOZ8Y1PezK3saT7J9VtZrv1Spl31ej1umJp0kKJLoeWFom+9PGHFox5pA649cdlv7cxY27TtXNu2s+nclcVNtOcvKzJFtiqMttTCVsTzSVlSUKUnBKuXON4qug5jxSoic2T4pFEZGv23cGg2P0rUafrZ4mGwPa6P42+QNc3ewGojZbi98X/AGnplalZvfUC6aJZtoU9nyicqVSmkssS6efvlq+XAAHMnAGTyiyC2e1a2IXbc0paFL3CW4zVJh4MS707LTEnKzC1HCeGYdbSkZJwCrhyeWMxic9kBakXPO3rtz0Jp1SelLbmJR+vuy3EQxNzq5oSsup5PRfdgOkA8hxq9Ij9DfL2V+23Q/YrW9VdO6XXqdqZbFPp9QnarM1N2YNbCltofS+0slvmXSQUBPQcyecavlrp3hHxCknxeaQSVjnCPSG6Rvb2yfWy2LMOfsT+N1UGGRxltKGl+onUb7+zbbjzWyRV7oo9Atmq3ZVqkzK29IyTlRmZsHjQmWQ2XFuAjqAlOeUY+/1XXs+XQju9xNHGcY/4NnOh/wDoXKLV+zd1LuTUbspNR5e66hNVSZt2l3Rbko66rjc8il5UrYQVH3xQl0pT1wkJB6RjH7G/Zrt+3bU7Xdeutkzd2uUI0VNL7uqTEt3HeiYU7yaUnqWmsfaxLCOneF08GIzY0+S1G5rfvdt9Rtf2lPE8/wCIzzYfFhbY71TSTrvtYX2stoDQHdNojueo9w1/Q++JW+aPTJtMlOvtsOtBl9SOMIw4lJ96M8hFvd/dqDsf00u2fsq5dwtuPV6XmDLzSKdLvzzMo4OqFvMoKARzzgqxggnIxFsO8XRzTTs9uz73Jo2wUip6eTlxKlZN19NRfmHW3X1pYUtLjqlKSe5LiPN6cWfCLHuzA7MzbjuN2rz2qesVCuCt3VWKvUKfTH5equy4o0vLqDaFtJbUApallS1FYVnlyHOOPhGS8AdRT43Vyyto2yCOMNDS8uIvd19re5SxLN2OCphweCON1WWGRxcSGBoNhptvf3rZA0u1TsDWa0JC/NL74oF+WbOedK1KmzAdadx1ScAcKhnmkgEejnHpWeWSogcyY1Uew6ue5NOt3G4Pbyqrzs7aXtdUFhlYwlU5T6gmWEx3afNClNlQJGM+bG1SStSDkKHI9fGNL6g5SOC4m6hY/UzS1zSRvZwuL2W6ZFzUcXoBWvaGuuWkA7XabG11Z3dm/wA2l2Rq3XNELu1mt+2tSKWpYn5KdS6yiV4ZfvyVvqT3Y+pnixxZ+7HS9P8AtPNkWp17y2nln692/O3NNTCZWRTMS78sxPvKOEol3nUJQtRPIDIzmNdLc3o9R9wHbO3boxckzMyts3BeNOlagZZzgdXKCnMLeDavsHChtaeLwCo7x2wOxXQ/ahRNFL60Ho9TsiUrE7NUaoyZqL0w2p1tvv2ZhtTxUtCgEu8QBCT5vLlHr2F9J8AlloqCWeT4zVxB40gFoJBNjfft2XlFf1NxyKKrromR/F6aQsOq+ogEDa3v7rbgm6lLyTDs9NzbEpJtIU44txQQhCEg5UtR5JAwTnpgRj0rnaw7CaDc7tpTu4i25idZdLL81KSsxMSTawrBHlLaCg4IxlPEOvWMevaVbkr5R2XG156Wqs/I13UykUJFemmllC35Y0xM1MNFQHEkOq4AojngKHiYxy6S1/seaftkpVmary1/zWv81SFmp3CxKzaV06prSeES6G3wwGm1FsDDZCgCo9Y13KPSuCfD3V2IeLI0vLGiJoJGnbU+/b3bruc0dTp4q34lQmNjmta9xkJsQ4X0tt3W4paV4W5f9tUi87LuOjXVbNQZExT6hTplL0vONnopDieRBwR8hyDgjEafW4C77m7Qbd7rhS9VtwdG0T202RUpmUM3VXyqRpkkzMrlmSxJhSRNTcytp1wcWVFII5BAzeX7H41jrk8rXjQl+sKq1ryKZW5KUhSwRJuKd7iY4UAkNhxRZcKU4AUk+JMY+Ozz2pWTvA3paj2nqqarO2XSRVbgnpaUmTLrqEwmb7tltxweclHG64sgcwUj0xu+ScpwZfr8UkqHgimjaWvDbuGu27WnbV232B9FrGb80TY9S4a2njP/AEh7gWk2Z7H4xG9j6LKF2fOyDs9KdrLaequ3rdzP60ai2yt2bFNYVJSqXElBbUtUt3CXi353VCschkmM/wBed6Wlpxa1XvC97no9pWvTmi7OVGoPpZl5ZAxzWtWPSB6yI1AN4Oitu9nH2heglV0Cnq3R6DMGlXBJS03MrfclGlzxkpmVLp85xhwJJDaugOBF1Hb56wVqeu/QTQJiqTdIsNyRduWpto97NPLf7hha09FJaQh8hJ5FbiSfekx02O5Flx/F6GRlU+WGqY5wc4NDmhl9Q9mwJ8vUrssGznHgeGVgfTMjmp3AWaSWuvwd9wPNZa7e7VjYfdd0S1o0vcTbslUXnksS8zOy8xLyUysnhARMuN93zJABUQD4GL9qzdFGoFu1W7atUWZW3pKRdqUxNBXGhuXQ2XFOZTniASknlnMabW4e6Ox5rO3CdtjQGSvqga5yUky9S61Nyk2V1iYSUqcbnON9TXC6CrJCUhBUCMcJjKv2Zmr1f1T7LbWyiXJVH609Z8ncVsysw4srWJQUzyllsnJ+tpmQgeISkA9I6DOXTCmpaKPEKTxo2GQRubKGh3I9ppHY+q7jLPUiqqKuSgqRG94j8RroydPF9Lgdxb0WVrb5u72/bpGrkf0J1FkdQG6OJc1AssutBjvklTee8SnOQlR5Z6R+G9vY21y2vTe2RzVOTOtxnkyHtH5K+Vh8sh4ILnBwc21BWeLxjVk7KTtANHdkNH1al9VqRfVYduNFIdkBRZRp4pDDDgWFlxxIGS6n5o7Jo3rhaO47tm7I1pseXq8padfu9p+Ubnmw2+lCKYllQWgEgHjZX0J5Y9Md/W9CjFX1rHtkFNFE58bzb2iADY/X9C6ei6zmopKURuYaiWQNkbv7I33H0D6Vs/69b09uW1+qW9Qtc9S5KxqtU5d2bkWnJZ57yhpCwgkd2lXiR6I9F1f1/wBJtBNP3dUtXL3pNkWL3jDLc9NFakuuO/W0IQkFSlq5nhAPJJPQGNbj2QaCrWHbmloeeq26inAPDxEzKB1PTwjous18Xb2sO9vTnbPa1xP2bodarCmk+UES8w40wgJn59LK8FcwsJDLLRGUAFagBx46fBek9NV4dSYpLI5lO9jnzONvZDSANIHLncAfOuzxfqlVU9fU4fGxr5g5rYmD8IkXOongDkrZY0v3VaI6uaaV3WWyr+p85pVTnnWZuuzzbkjKNd0AVnvHwkFKeJKSocuLI5nlFsTva69n61WPahW4SmuIKuHyxNNm1ShPPmHktdOvPoMeGefseruku1qwdpNwaTarSFr2ltfpFEbkptqacLTMhLtkFt1Lg88vhwJWlScrU4MgKUrB1zr2rXYcUjSG7bCstvU6uaotUyYZpF0vs1BM3Mz4QSw6oKcQyG1OBtJT3KRwk8h1jqck5QwvEnSufDUOaHWb4bWuAB4Lydr+YC7fNuacSw+OJkc0DXkXd4jiLnuGgDjsCVtkae6h2TqlatJvfT27aFe1pzzYdk6jTZlL7EwjlzSpPj6QeY8Y7t1IIPKNa/2PZc9ddtPcfZcxPTL1CkqhTKjLS61fU2H3WFodLacngSstpJHQ4BEbJbZJQjljl80aVnvK4wXFpsMLi4R7gkWNiARce4rb8kZmOLYZHiLmgF+xANx62Pkq0IQjUwVtqQhCMokIQgiQhCCJFq25H/lDT/8Avkz+RMXUxatuR/5Q0/8A75M/kTBF+1Yv63Z9Q/LHvMr9ZT6o8GsX9bs+oflj3qVB7lPI9IIqsIqd38sO7+WCKnCKnd/LDu/lgi/Nn/rK/VFueo/63f8AV/ti5KdaywvnzxFueo7ae4fyodIIu0bcf/QCc/7Ym/yJj3yPBNuf/oBN/wDa0z+RMe9wRSLUEAE8k+J9EeW6r6z6Y6JWs/e2qt+Wxp9ajaghU7VJpLKFq+AgHKlr9CUgkx6VOKShAWeEkdAU5z4RqO73Grh3r9rNR9sdzXFU6Xp/SarKWxLtNKyafLiWRNzcxLpUCgPug44yOQQASMCN46eZOZjNc+OV+iKNhe8jchrfIea0fPmbX4RRiWJmqR7g1t/k3Pn3XkW8bcxoXqf2nmme4Syruk65pZSqhbTk3W0yKwG25Vae+UAtIXgA+ABja10S3WaAbj5OfmNEdWLWv9cskrmJeUf4ZmUGf+cl1gOJHPGeHh+WNU3ddtO0P0k7SjRnbtZtrT0tpRU3LbaqMi9PPuvTnlTikvLW8pXEFq4eo+YR+3u90klOy736aN3lt/q1w061ptEpW5SRemlOLblzNGXm5B1ZwXZdScFKVk4ClHOUJz9BZmyThGN0lDTUUkjJTBqhuG6XNYN9fe5t7l4Rl3N2LYRV1tVWMa9gmAlAO7b/AInp79yto3cRu40A2qt2pM676iy9hsVozSaYp1h53yosJbU7gNoURwh1rr8KPR7k1m05s/SmY1rua7JCk6Xs0tFadq75KGkyawkoc6Z84OIwnGSSI18/ZFbpNE2oOtLUgFy6UjhPPkzIR4L2hu5K6dYbD0A2P6LLerMrRLIp1zXsmWVhvvJalpmhLuLGcNy7Tanlg/8AOLaSeaTHl+XelLMRoqGqY4gzOf4h7Naw2J8gT2v3XouO9UJKCtq6WRoIia3wx3c54uB62/Qtkfb/ALrtCN0VPuSo6H6hSt8ydImGZSorZYdZMq44gqQD3iRniAyMZ8Y6/p3vb21asaw1vQWwtUJKuasU5ycbnaSiVfQtkyyuF8d4psIPCRjkYw4+x41JesXc4vKlD29opyeRP9brPT7vWMcmhm6Cw9o3aWa5aw6lSNyVO2Ga1dNNLdKZQ6+XnppQQeFakp4eSvHqY7I9H6Z+J4ph1M97zSsBjG13ONtj9K4kPVSobh+G4hVMawVDy2S/DQL2stqjXfettt2z3Lb9oa06nSdm3DU5YzclKuyzzin2OPgKgpCSB54xzj2jUrVrT7Ru0KnqBqde1Asiz5VHE9P1OYDTKSRySD1Us+CAFKPgI0zO0p3n6W71taNJr50pp110mkUqlppM0mtSyGXC6qcDg4AhxYI4SM5jaB7Qq2tpN1bcahJ7v7glrRsAOsu0+poJTPyVQCctKkAlKlqfwFealJBGeIYGY6DHumbcMjw3402USVAdrAALtnfgDbf3rt8C6hvr3VvgujLYdOgkkCxH4RXU6b2uWwar1dFFl9wVGkXVLDaJqdps3LyqyTj68pvhA+U8h4xkJp1y0arUOVuWj1iQqlAfljOszks6H2XmeHiC0LQSFJI5gjIPhGnNufunsdqnoRddvbbbdvui68yrLRodQeRPqNQdQpPE3N98+trgcQVBRDYUCRjh6Rl87FC6K5X9gN0Uur1F+oSNGuSu0ilBxXEZaUEuy+GwfABcw8f8eOzzp0wpKTDG4pSCWNokawtmADjq7i3bt711+VOo1XVYj9rqsxyEsc8GImw09nX7+7ayyK7ft6W3DdHU7lo+hepMpfdTpMszNzzLUs8yWGnFqShRLqEjmpChyz0ijdm9nbTYut9O263VqfJUzWCbmJSVl6MqVeUp1yZSFMAOBJR5yVA8lco1Oeyx3w6T7JLw1fuPVikXnWZK4KRIyMkmjy7Ty0LZeecXx94tAAIcTj5QY7Xcm4qyd1Xa0aL606eSlwSNo1G57ZlWWqmylmYC2GENOcaEqUB5yVYweYjY5+hDYcUqIXB5o4oy4SC27w0G3uvcfMuip+tb5cOhlaWCqfJpLDfZpcRf32sVuKXlfNtad2vVr1vq5aJZ1r09svz0/UpkMS8sgfCWo8ufIdSTywYsVonaw7C65cTNrsbh7dlJxbgYbmZuUmWJR5ecYTMKbCfnwMeiMT/b56l3TWNS9v23Sl1GYlLZmpVVfmpUKIbn55yaTLS5Wke+DQKyAeXEoGL6ZHsRtlnuWsei1SiXvN3NT1Sz9Vq7dYcS5cRT9dZmGVcTSGHeeUtpQpKcDJJJOmUOTcDo8Ip8Rx2aQOqQ8tEYHshhsC6/N/RbdXZuxiqxSehwaKPRT2DjISNRdvYW4ssimtu6LQ/bnZNC1D1i1BptpWfVJlElIT3drmG5l5TanUhBaCshSEKIV73Ajs9ua1ac3jpbJ62W3d1OnNLn6W5WkVhwlphMkgKK3l8YBSkBKyTgckxhd7dag0Kz9oOh9p23SZOjW9TrylpKQlJVIQ3Jy7cg+lKW/ghIwB6IsQ1p3I3PWNiWyrYbos27VdTL1t6SfuCWknCFJklPuFqVKufB3xQt5wno00onkYnl7pY3E8Lpayme4Omlc0k20tjbuXHy+lcfH+pkmHYjPSztbpjjaQBe5kdwB5rY72/b1tuG6Gq3BRdD9S5W+qpSZRqdn2GZZ5pTDK1FKVEupTnKuWMmPwrl3+7TLP1Wr+id063W5bWo1MLqJ6TnkOMpllIb7xWXlJ7vkkg4zk55AxgY9j6KUNa9xSSMkWvIggdP12cYHhnAP3cx4TrxovRNwvbQXXotc786xbFfvZtmpGXcKFqlWqeHnEoV9itQa7sKGCAtRzGxu6R4OzHKuglnd4EEIluLauGk9u1yukHVDFXYNS1kMTfHmldGQ7jYut9K2LtMO022T6t3vJae2Xrzb01dc693FPam2H5NmpOYzwS7ryEoWTyxkgq8M9I9C1l3v7advt/UDTHWHVCWsi9amzLzUlLTErMKS+088plC0rSgo4e8SpOSRjHONbLtg9kWjO0ZnRS+dBKTUbOYrL1QkpqRVUHn0JmJVpt5mYQt1SlIWSspUc+AIi6ztYtK6jrXsP2v7rmhMVC6qHRaY3XZjn3j0hUJZpCnVkczwTKW15PTvXI48XTbAqmehmpZpPi1U50Y12DhI0eze21idly5OoGM08VZDURM+M0zWvs25BaTv9AWw5qFqXZelNiXJqZqDcsnbVj0iV8uqE++VFuXZ5Di83JVniRgDqSPTHneg26PRTcxb9curRe9Gbxt2nTYkZybRLuMoZmC2HQgBwJJIQQTjpGupva3zHVLsstsVtM1VLl63k+3SLnS2/8AVFJpBCJhS0fBedTLL4evC4iPbNcqDdOw7sYrRseiTc9a+oN5zElKV+dl1qaflH6kHJqaQlfJSVBhjyY+PvsYzkdKzpZpo4m1DyyqnnMTAbaQ1ps9zu532H0rs39Sy6pe6AA0sMPiPO+rU4XaB2t9ayY3h2qWxmw7tm7NuDcFbj9XYfUzMqkZV+blpVYOFIVMNILfLqcFWOfM4OL1tPNTLG1WtGi33pxdlDvezqggOSlSpsyHmHxkDAUOh5jIIBHiI08drdz9kBb+3+Ttzc3SL0r+t0+l5dTn5eVnE+0qlrIZYki08hIDaVIIUUc1ZyByTFz/AGCmrU3TtdNbNCaZc0zXtOZylu16nB0gYmZaZSwXwjJ4FuNuI4x0ykRsOcOj1JS0VVPQmVjqaxJlADZPa0kx27Dnfsulyp1Vq56ymgrhG8VGwEZN4/Zv7d/P0WeiU32bXahrlMbbpXVukjWNNTXSPaZ1t1tZnEpyWQ7whviIzwjJ4lEARcrd1429YNsXDe13VyXodrUqSeqNQnHzhuWYbSVLWrxwAPejmTyEaMO8x+85TtDNzNd06VUmbqot41Cvyr0q358l5I2mZVMEdSG0sFah4pBjJpv/AO0WO6DahoFpDpAHZu/tQpU1G8qVJucT1PTJlQdkVjrwuPy7zvytME9FgwxToYWy0DqJ5Mc7WueT/wCzuLkntYi9r9xZVYX1oAjrRXNHiQuIZbiSxsAPcbXt23WdfTLfdte1is/Uq/tNtVJS7LSs6S9sbimmJKYT7Xy3dqc7wpUgFQ4ELJ4QeQjuG37dhoPuikbkqWhuochfkvR3GmqklltxpcqpwKUgKS4kHzglePtYwMex+afJVqn7sKVVpduep03L0mWmGjzQ40tt9Kh8oKVER5p2fM/M7Fu081e2wXPP+1ln1sztBYdfUUNLLZVOU2YHFjiywtbWehUtXojgY10qoIKvEaClke6ama17Abe0wgF9/UdrLscI6l1z6egxCpjYIZ3FjyCdnfg29Nt1sFam74ds+kWrdI0NvzVGTo+qk8uTblaOJZ9x11UysIYHmIKQVqIHMgRyb23rbbdPdbqJt2uzVGRpGsNSekZWRoy5Z9S3XptXDLp40o4Rxqz1PKNfLYzS5nfF2qmrW56ttvzlj2zOzNflO9UVpATmSpjPEBw4S2lSwPQ3xfLHnvaT6h0fSfteLJ1TuVqpLtm3Jqz67PJlkgurl5dfeOcCSRleE4CSY5lD0gopcSGENL3VApzK8C20lgWt91rX9SuHW9VKyLDn4r7Ig8bw2k33YDZx/YVtHa2biNHNutrM3frNqRbunVCW93DDk8/lybWMZQ02kKU4rGCQkcs8ynrHhmjHaJ7QdwF0y1k6Ya429VLyfWUytLnWXZF+cKR5wZS8kd4R6EnJz0Ma0Gpep9B7UztJtJqGmoXhI6JVKakqNTpZ/hlpqUprbKlzZSgKWhDjroXlQ5gHHhHq3a6bINGtnVK0I1T27yFd0/mp+qTNNflG6k7MBiaalxMszLC3lFTawWTz4vQccsRfh3SHDWupcMr5ZG11S3U0AN0t5sHd+3b6lVWdVMQInxGhjjdRUzg0kk6jxe3091t1I4jz4yrJB69I8Y14190q222QjUXWS8GbMtHy1qRE24044kvuZ4EEIBPPhPzRwNsF91HU3bxoXqHWpnv67WrUpdRnlgEBcwuVQXSAeYBWVH7ojHB26knNTWyEPssOOMsXjSHH1AfW0KUtsEnwBUtAz6SI8dy5gMdVjMeGVjrMc/Q4jyvb9S9Ux/G5aXB5K+lbd7Wamg8XIusmti68aYakaQyuu9n3WxVdLnZCaqSKoltxKFS8utxLy+AgKwnuXPDwjpO3vd3oBuiRdK9DNQ5W/G6MGBUVtsOtCWU7x8GS4lOc92roIwpbPt/G1SwuzNp2jF+au0i29S5O17hpC6RNSsyqYefecnHGQjum1JUFpea84HHESDzEdd9jyuIRJbp1zC8oR7RlWE8uECYJ5Dx5kfc+SN8xTpWaSgxGrqA5rqaRrY7ggOBdpvxvtvtstKw7qYamtoKWAtc2dhMliCQWtufdus5evu8TbpthZpo1t1Xt2yJ6cSpcnT3OJ6dm0j7JEugKXw/wiAPlj83QLextm3OTM3TNGNXreu+vS6O/mKUoKlp5ls/Zdw4lKykdcp4vlMakNp617bdYN7+s2tO/2cuet2K5NVAU+kyYfdRMrbmO4l5VYbcQtDDLCA4lKVAEiPwde9atq2l+6LRzXDs+Kjcdo06nrZn5ymTnfstSk02+kFDQddWtbMy044HEcRGB0jd29C6cxijeZhVFmrXoHgg2vpve/pf/AMlqp60z+KaxgZ8XDtOi58U721eVu63Htwu63Qva3S7drWud/S1iUyqvvS8i85LuvB91tIWpIDSSchKs4xHgF49qfsWsis06i1zcFbapt5piYUqTl5ibblm3EJWkvuNJKWzwqBKckjxGeUY1PZA83LTek+1yoSyyGna1UXEhOQS2qTaUAAP8Xl49I6lT+ys27v8AZqo1ecpdZY10On6r3cuBFUdARNiXM0plDCSGiyEo7sebnBBzGp4DkbAxhFLiOLSStfO90Y0BukWNrm67/GM7407FaqiwtkTmQMa86idRuL9tlsY2Jf8AaWpVqUS+bFuijXdaFSZS9I1GQfDzMyg+KSBj0D0+kAxbbr3vz2r7aq4m19XtYKFb92KQHPaiXSubnW0HmFLZaCuFJByCrGR0zGHXsS9Y65amz/dpOzjq52k2bOOXBT5QnzWErpan3EIB96FOS+fR1MYq9nupeyqsaj6r6tdom9deotzVd0TdOl0MPuMTc06papmZf7lxtXLjaS2gq4UoUR1HLmYb0bjbiFfHUF8kNIWgCMDxHauOdrAcqjEOrMrqWi+LhsctTe5f/Jt088b88Lcb0G3S6Ebl6RUq3ojqjb2oMtKFInGJZxSJmQ4uYD8u4lLqM+BIwccjHVdct721/blOppGr+s9p2rcKkB1NLS4qZngjlzLDSVKA+2xGqPoxrToZpD2mmld3bM7hr8topXq7TaEumz6XW1oYn1olXpI94suONJccadQTkg4GfMMbEm+HbHsTkPdHvN3QaazFfk7ep7UrVTJuu8E+hUw20yuYlmltl91CnUpCisYSefF0jqswdP8ADsJxaGCrMz4JmhzQA0S3PDCOOdrrn4FnzEMUwuaamETJonaXFxJi0jl4I3+Yr2/Q/tDNom4m4mbO0t1rt2qXm7zZpM227JTcx1P1Fp5IDnIE4QSeR5Rekw73qfMK8EBQyc+ac4Ofl+WNIe6JDbvuQ3z6DUDs97SqGlduOTVPW+upz5kEpnWJovvPsBx1xacNNjzErK3Fp8xPMmN2ynLS2juO8U+pKE8SyOEKPiceH/2Y6TqbkumwaSBsbntdK25jkHtsN+Dbbhdz05zrPi7Zi9rHNiNhIw+y/wBQDv5rh3NclGtSkVGv3HWabb9Ck2VTE3OTjyWWJZodVrcUQlKR6SR93pGPpntZ9gr1wNW0dxdtNTSlBkTplZoSBcJwE+U90E4J6K5A+mMe3sgrWK5KDp7opozSahMyVvV6anq1WGWyB7YJlEthhlR8UhbillJ80kIPVIj1TTXsWNotc0D06k7xlb1OpcxTKfU6rcUnV3WXnXnEpecaQwollLOHFN8PDkJPUE5js8JyZg0GEw4pjkr2/GHODGxgXAb+Eb+vZcHGM3YtLicuG4PGxwha1zy8kD2uwt6LNQxetrP2q3e7V0UN6zVSnl4qqJxvyRUrw5L4f4iju8c+LOBFhkz2tOwdm4/cz9MPbhmSsNeWplJkyKF+gzHdFIxnmTyEY9O2ur8vt72maDbYdHaYxY+m9VnnZN+nSWUNmnSTHeIlySTxpW6ttS+I+fwkqPWMedKuHsdE7YkWNVRqIrcQ5QAJi5zJTZebrZaBJKO/8nUwhxYRwcGClOffc47XJ3S2iq8MZiVQJpBM4iMRgXABsXyXB+gLqc1dSaqmr3UNO6NhiAMjnk7ki+lg9eLrcZoNyUi6aRTK/bVap1eok42mYlJyUmEusTLauaVIWgkKSQc5HIxZNJ9pzsenkXe59MJaUgKCgmpicQ/LlB7wt8LYUgd65xpUkJRxGMavsfbWC4rs0o1u0kqVTNRoVr1OQn6UhT3eeQtzqX++YR8FAcl+8AHLLq4xcdnVtY053Y7z9R7P1dkajWrBpEvWKxM0+XmVseWveVhppCnGyFpR57ijwkEkDmInR9K6GnrMShxWV3h0YaQYwNRDvO+3H1rNV1Nrp6Sgmw+JviVRcLPJsC3be2/K2ntAt/W1bc1cL9paRavUm4LsQ0t72oeZck5x1tOSpbbLqQpYTjnwkkZyQBH4WqPaT7MNG7+uXTDUjWum2zfFIdSxUZJUjMuGXcKErAKktlJ5KSeR8Y1sd52hVr7De0R0MXoUuet2gvzVBuGQlHZpx405a57yd9sLVlSkKDRI4snB6mM42+Hs79qV42RuV3FV/T2dmtWTbNWrvtkmrzSEGcYkVd053CV93yLbZI4R0JivFMl5fo6immMkrqWpaCywbrDtTW2d2tuVbhedceqYKiIxxippne3zoI0k+z3vsF6Ovtd+z5CVle4ekIQkElQps5nA/wDoUeyasb7druids6b3fqjqxJ2lbd3U9dWt6aclX1CoSqENrUsBCCUjheaOFc/OjXd7HfZNt03d2JrpWNdbImruqNJq1OlJB1FSmZYssvSfE4khpaeqgeXyx6H2/NpUXT+29m9kWpKmn27SaDcFPkGVOElpltEg2hBWfOUAE88+iO9qemWXjmaPLlPJNcOIeXaeNOoWt683XU0fULHv4PnHJmMsQC0C/d1t7/Utk699ZNO9N9M6jrDfN3yFu6bSsmzUXqrMFQaDDnDwHAHF53G3gYyeLpHTdv8Aum0Q3Q0W5K/obf0rfdKo843JVB5ph1ryZ5bYdShSXEpJPAoHpjBjWv7Tncnc2vidL9nGjaHqzQrQtWXuW81SzuGnJqVp6X1NOL5gNyjIK1Z6POtoOFJxFz3YFVU0nQXdRW15eTK3FLTJ/wDWcFKDhBHy8PP7bEa3XdJhRZdfjFRIRNrADT+K42aSPUAkei7nCuqbqrHmYbTsvBpJLv6QF3b+h2WZ/Xvd5tv22rp7Otertp2NUJgBTEhMPd7NzScjmmXbCl8J4SOIgDIPPlGqp2bu5TQfRHfZq7q1qVd9KtWw6xK1piQqj0q4UurfnkraC+BJKQpOVZIPojsHZ56A0ftNN1Os+qm5Gq1y5LdZZFanJVmdU0uecmpgpl5RToAWiWaaSocKCnPdoyecdc2D7R9E9wm9PcJofqPQahM2DSZWtCmNSs6409T1sTwabcaWk5CktnGFcWcjPPMeqYFkrB8GoMQoKx73yCJj5nNDbMB3bpvvffcrzTHc3Yvi1dQ1tJGwNMr2RXJu4j5Wq3I2W3/pzqzp9q7aVPvbTG9bfv21Jnk1PUucQ+2o4GUkjmlXPmkgKHoEeL3Fva22WfrvIbbbl1PkabrPMzUnJsUVUu8pbjsy2HWEcYQUZUhaTnijXl7MWduzal2n2pG0aWuGcrVlzk3WqHNtrVwtPuybK5mVnVNjkHi22lpWMD6qr0RT3SzUvI9u7Zs3NzDErJNXDaLrrjywltpCaU0SpSjyCQASSeQAzHmcPSKL7by0PimSM05niIFidtgfr2XoUnVGoOFx1ojDHicQvBO3O5C2UNwO5/Q/bDQKLc2t+oNNsOlVGaXJSBeStxc06hJWoJQhKlHCRknGByz1j9Gg7h9Jrq0RO4eh3gzN6QppsxWDWAy4lAlWVKDqihQ4+RbWOnhGm/2i2428d5+sGoWr9uM1KZ2/WTPS1p0OYUSlhJfW7h8DHN2ZXLuLx1DaGz05xnQ29OKPYbPggk/Qyr/P05cmPzxx8wdKYsOwijrJ3k1Esga5u1mg7gHydwSCr8G6oyV+J1dPE37xFGXNPckDf3hZMtv+6vQvc9Sriruh9+NX1TaTMtSc+6yw60hh1aCtKfqiU5ylPUZA8THQ7Y397Vr01i+gJaGq8jdGqoqL9NVSpCTmHih9nPehToT3YSnBBXxYBB9EanW2XenV9qWy/cJbVjTE/I6oXpX5enU6oIbVwUeTRJLMzNBeOHvglXdtp68S+Po2Yz2dkPsjo23zR+S1vupdJrurV7UpmcE006mZRR6U6A4zKtPAkOLXlLjqx75WE9Exyc69LKDA4qqoqXuc3Xogsba3WBcXbbAX9Fx8q9SK7FpqWCnYNRBdN/RF7N0i/J7q9fXff7tR22V/3I6uax0ChXmhpLz1HlUOT0402ehW0yk92TywFYURzAI5x+xoNvj2u7malMUXRjWK27tuFlkzLlJyuWnQ0Oqww6lKlpHQqTnEYld41O7G+ydz94XnuInp+59VZpse6K2qGqbekWp4gK8smxLlGJrgDaClLoOACpvnmMPVwXttwt3f3oVe2xaZum2tOE3Db6hLzffNLkZtyeDMyw0pxa1lhbCk5C1KGXl+iOZl7pPQYlh+uJs8cvhl4e5oERcPwR3I9Vxsc6oVuH1+mcwvi1hmhriZN+C7sPctr3VPtIdm2il/XFpjqZrVSrZvekLbaqEguRmXFS61tpcSCpDZHNDiD18Y87Ha5dn+6nzdw1HDhUBwinThznly+piOl70ezr2n31a+4bcNc+nc9UNWF29P1lVQRWJttBm5eS4Wl9ylYQCAw0MYweHnGGbsbtmW3vdrRddJ7XOy5y7JuhzVIRTFtVOZk+4S+iYW4k90sZyptPXPTwyY42AZSynPgr8XqXzAwaQ8DTu523sbfJ965GPZrzNDi7MMibERMHFh9qwAts/1txZbZ1hXnbeo1l2rqDZ1VTXLRrlPl6tS5wJUkTMq82lbawFAEZSoHB5847dHTNOrEtrS+xLP03syRVS7QoNNlqRS5YrUsy8qy2lttHErmrCUgZPOO5x4bMGB5Efyb7X5svbYHPLGmT5Vhe3F1wan/wAnT/8AeHP8wxjJ0x9836z+Uxk2qf8AydP/AN4c/wAwxjJ0x9836z+UxWrDwrx6D9ZT6xHZldT646zQfrKfWI7MrqfXBUKEIQgikX0HrilFVfQeuKUFazhIQhBQfykIQgopAEjocQhBYKkX0EciQ/XTPrV+SOOvoPXHIkP10z61fkgrY+Fw19XPt4hEV9XPt4hBQbykIQgrX8LkQhCCpSEIQRIQhBGtOq6RFPUeuIRFPUeuC5CrK6H1R0u5P1u76o7orofVHS7k/W7vqguOrYT/AGT7C/7alf8ASJjJUPsvtj+WMap/sn2F/wBtSv8ApExkqH2X2x/LBTZyowhCCtSEIQRIQhBEhCEESKL4QWlcfvPH5BFaODUnFtST7jaEuOpQooSRniVg4GPHPSAF9lF7rC5Wo1252jL+lG5yzdd7bmXaTJXzRXGp5xpzu1+XyaEsPFXCc8C5d6WyPssOdYza9lnoZT9tGyDT525ESdCr9elnLyr7s1wtIlw+2FtpdJxwobl22c596eLpkxhhqmkW+PtPN2Gnb+4XSaq6e6TWxOqlZyYVQpimSEvS0zXePd0iacWt2ZmQ0hviQSnhAPmjrths0mQ8gRTRJyxpoZEuZdSApHdAY4MEEFOPNx0xkR9AdSMxyQ5doMBkka+QDU8tN7AbRsJ9G/qXg/T3Ao58ercajjLIydLAe5/CePebLUY1hvu5u2H3/wBsaQadViYToBbbzjbM3LOcaZWltOATlTWAcJdmClLbWefBwDxVENzFnWjp72yWhOndoSlOoNtUucsamU6ncSMS8u3JtIbSlKvfJCSocxkqUonwjbQodi2xbTjz1u25bdBddSG3FSUg0wVIH2OUIGR06/7Inm7GtSerTVwTts25OVpGCmdckWlTCFDASUulPGMDoQcjlHWU3WIU72R0tPop2QujDL/hPtd7jbc7A8LsJ+kzp2PfUTap3ytkLyPwW3sxvkLFan26Sz7p7JPftbO4TTGW7rQm6Jp6ZRJBYbl35VxfFUKQokhPEjPfs596O7xyQqPeO160uqW4uztuO/Lb1Kvao6fStGQ3UjJSvlvk0oZjytl52XAJW2lwutOoxlPIEc8RsoVi0qFcLTDNwUKg11ptfeJROyiH0pWeqkpWCEnwz1jl0yg06kSftfTZCm02RHJDEswlptsEkkBCQE8yTzxz8Y4UfV2dlRSYiYgaqBpY99/5VhFrHbYgbXXLk6URuhqqESkU0xDmNt/JuBvf1BPZarUz2vW1Wa08lJWibDNLZvW9xhDC5d2j0pylmcwMuAtNCYWgr4iG0oCueM5jYe2g1qn3doHYN60/Q1vbvN1iWFQnrZ9rWZJUtMqACnC00lAIWBxAqSF4ICgCI9iltKdNZKrCuSenthytYCuJM23R5dD6TnOe8CM5z48o7622ltPCkAeJ+X1xrWb8x4bWxNioKd0O9zeRz7+lj2WyZUy3iNHK6avqGzG1haMMt84Vvm5jVuu6F6K3/qlbWndz6rV6lSanJSiUmXLr825jA4+HKgyk4WtScqCUnAJwI13NQe2P2wal2LcrGs+yG3a5rdMUtVLmUTzdPcYLnAUgGZfbE6y3lRUhHCVDpxJPONp56WU7xj6mAfHHMej0fl+7HRKlpPp3V6iKtU7BsOpVLJV5RMUeXcdKvhFakFROfHMMn5jwqhaTX0hlfe4c2RzHAfi7bWvup5py7idZ7NFUtjYRYhzA/wDSte7sMtFtZ6Lp7uOvmpSlatKwbrp0tT7c8qQ40moVBtD4XOsoXglsJdabDuAfqYTzCQYxo7N9cdI9gmqustq70tuM3qHdq22KclM/T5SZmaO8yt3vlJan1JStt/jaIeSSSGk8zkxu7sU9iXaSw0A00BwpSkABKcYCQAAMDlyjrNd08si552XqVx2daNfqLQAamJ2mszDjYHThWtBI/wBkbg3q8yWqrJaym1RVQbdrXFrm6B7NnDc/0vNae7pMYqajjpZyJKYndwDmnUfa9k7D08lpe6Zar0HWHtYNDtRKJpnT9EKBVrvojtJtoMMyipaTTLBDbvctobSO94FOZCcHi5Extnbl9nug27mi02i62WO3caJBS1SE6xMrlJ6QKvfhp9shaQrCcp6ZGY94VYdprqrFddti2Ha00lCWptVPaL7fCMJ4XOHiTjJxjGPCO3ISUjBIMa7nHqM/EqmmqaBjqcwMDR7RLtv6WxXf5P6fjD6Wopq5zZxM8uPsgCx9OFqodq12fe1faBtqtm+dILWq1Cuabu2Vp7s7VK8/NHuVMvKUAHTw9UiL6tPXmVdhG/MNzEsWDpRVVJdCwUY7x854hy6HnGamu21RLkYRK1yi0atyqVhQanZZD6EnnzCFggK59YkRa9Dao/ufao1FaoZZMuZNMo2GC2eqe6xwY5nljBi9/VGqmoaekqtUj4ZhLrcb3t23/Tf5lCLptTxV09XTWjZLEYtIFrXtutJfsoNo7m7LcBT6hcMsanorZjzdcrral8bE5NYxLyOBkcThbBc8S2xw/ZJzdfVX5FHb9USVRMy3eC+WcNh1PHkUZQPmg5x0GPACNrai2pQbcbdat+iUShMuK4nESco2yFY5A4QlOTzPMxxjY9qCsouFNr20a6FhZnlSLRmOLGCoO8PHnGBnMbLivXOerrqiqfCQx8LomtB2aH8njc393vWu4V0YjpaOGBst3skbI5xG508Ba5PbV7btVaPqvpZvV0qoNYr8rSJGTkK49KS65g0d+TfU/KzTzTfn+TK7xSVKSDwkAkYMcq3+31Xdld02tu3NslWrNanJ5qXuGVk6uKhMTDRIStNMlmW8rc4vPw5gBIxknmnZKXIoc8xaGlNcJSQMjIPhjpj8sdPo+l9hUCpe3NDsmzqNVz1m5OmMsPKHoK0JB6/lMa5RdQcPkw2Cgxei8Z0AcGODy02I2Drc2PHu+dd3X5ExBlfNW4RV+CJi0vaWg7jkt94Wtz2zG+SduR2d2RWvYVZl6hMroldqE666VzcyhbYmG5JqQQnjQ6StAUVFXMHzYvHtrRi49v3Ymaj2Je1OXQrrOm9wVSqy72EKlHplLroQsZ80pbU2CD73mDjEZl3bNtl+rJrz9u0B+uJ4SmcXJNKmAR0+qlPFyGAPRiP0p6jyVSlpySnpSTnZKYQpp5l5sOIdQoeclaFApUD6CMYjj/dBhjw6kw6mpvDbDIJXnUT4jhbz4XIZkOZ1dVV9RUF7pYzGz2R7AN1r99gZIU64Nr24+jzXdT0hNXmqUmEIWDxNrpMs2tJx8ilRjE0yr47LLcvqhY26DbfQtW9NqkpTEjNVGlyriX2G3lGWnpB+ZaU05xNr4Ft5SU4GeYxG5lQ7XottMTErb9FoVDl3Fca0SUqhhKlYABIQkAnA6nnElds+2rpl0SV0W/QLlkAchioSTcygHHUJWkgfcAjuYerl8SrameAugrLamaiCNPFnAbfQupl6VEUNHBFMBNS30u03b7XN2nla/W2LffoZuq3O2rpvph2fVnDTF5BVNXE3blNfnKLNoIKJuYLbPcNSwAKMBwu5UlSehTHg3siV5hi5tsSZidlZV00S4VJDjiQVKDkpwqIUeY5+HXEbP9AtG27Vl3JK2Lft+25BRyWKfJNSzZV6SlCQPnBilW7Kta5VS6rht2gV5TIIaM9IszBQD74DjScA8uQxHBw/qDRUeNxYlR0pZHGCNBkLiSQRfURsd+LWXPq8g1lVhMlBVVIdJI5p1iNrbAEG2kbfOsLHaB7atvFkdm3qzqBbGjGmFr3kxbNHfZq8tSGWplhapySCl99jKchawT6CSY4vYkvsL2B6gOsOszDYua4CVNqChgMI5EiM4E9QKXVZN6l1Om02o0paO7XLvsJcbWgdEqQoFJAwCBjAwIoUu16JQpNdPodHpFGkFEqUxKyzbTaiepKEpAJPLnHUzZ/llweXC6hrnl0viai4ngD2QD+m+/kudDkGOPFYsRgIaGxGO1gNzf2tlqTdiVpbpPrJrluGp2pVlWRqRISdBZfl2qow1OJYcXP4ykHITywPlxHG3VWZp9ph2zegdoae2/atmW41dVivM0ynMtyzSHFzjZUpLScczw5JjbZolk2rbLz8xbltW7RH3QA6uUkWmFODOcEoSCRnBwfGITVkWtPVRmuz9t25PV1opLc49INLfRw804dKSoYPQg8vCNtm6ySSYrPXmI+FNGWCPWbNJaAHfNa61uHpFG3C4aEPAkjkDy/SLu9omywBdu3tp1Fv2k6VbjNN6DVrjatiWmaVXWZBgvzEjLrdS+zMpaCSVtpcSsK5csoPQExY1uP7XKt7rNssptctrR2fkNRa2in0usTMpUBPpmu5cQVeRSjaO8K3Ftj33vBnPSNv009CgsOBKwocKgefEn0HlzjqNM0ysajVVVco9mWZRqwSVeVStKYaeJPUlxKQr8YPyxxMs9T6Wmo6eDEKMTSUzi6J2sgNvvuLe1uuXmLpvVVNVPPQ1XhMqGhsg0gk222PbZYuNnG3S7dsnZf3/Z+okk7RL6qdvXHcdWkXVDvKa5NSq+FhwgnC0tttcXPkokHmDFjnsdV6XmqTupclpmWmmg5bqSptYUM93Nnw9YjZcmJJmal3JWZZl5iXcQW3UOJ4kupIwQpJ5EEE8jyj8eiWjblsmY9zlCodAQ6U94JOTbY7wJzgK4EjPU9emeUdDL1Elloa+lmZd1W5rifKx1WA/wCa7iPp9HHXUNTE+zaVpaB53Frq0/tCdBK7uS2i6x6U2m229eE1IInKQ2pYSHpxhxLqG8nllXCpIzy4inOBmNb7Zr2p1d2FaS3Xtv1G0Qq9XuynVadnqUzNVFNOekn3T50vOMuN8QQlaeNKm8hST15iNxNxBWhSRjOOX/nHRazplYlyThqdx2ZZteqYACH5ylMTDjeBywtxKjyPMej0RZlHPdNSUEmEYpTfGKd7hIBqLbOAsNwo5myTUVVfHiuHz+DMxpZewddpN+D9S11ew929aq1DVLV/eLqFb87b1v1yRnJOkrmZZTJq81NzgmpiZlwvCjLowW0qKQFd5gZ4DjZdCyGOLIPIn1fJEktKeTtobBbDaAEtoQkJQhIGAAkcgIr44G+75KPMco1zO+a5carn10rRGSGtAG4DWiw3813eTcsswmibSRuL93OJOxJcbnZaWe8TUm6dHO141I1Vsi3Zu8bgt+7ZCrNUmXQpS6khqnsKdawkFXNAUMgHHF0OI4e+7frcPaWVzRjSrSTSKtUtynTsyqXpqZxE/N1KpPhDaMhtCe7abAUDnwUSvhxF7dS0X1fX24f0R29LNRlae+6xuYNdRR5n2vUyaUhtSjMpb7oo4hw81ciMRsmUjTmxaDU365RLKs6i1p3JdnJSlsMvuE9eJxKQrn48+cfQmL9Q8KwluH1QpRNUxQN0vDyNJ02IIHPzrwzCsiYjihroPjJigkmN26b6he97njjssPPaCbIr71B7OXR3S+w6VMXbqPprTaM4xIS4CnamiWkky0w2wOhd5BxIzz7s4ySAcWu3TtN9tWjOkNA0z162bWlduqlvSxpYqHtHSWXqtwE8JnBNNB5l8e9WSFcXDxYycRuAdwkn7EDwwMY9P4+cdEqelendaqprdZsOyatVSrjMxN0mXedKuWFcakcWeXUk/d5Y8vy51JhjoTh+L05mi1Oe0NeYyC7ncchekY906nkrBX4ZOIpNLWu1MDwQ3yB7qwTs0dX6ZuD0prGqa9qVt7cK4qcMkH6TQmpKUuGU4u8bclnAhDq0pykK4xwFQKk8iQnAxNXpqB2SnaG6pX5dWm9RuDTmtu1VuQTx+TM1WkTb4mGVys0oFBdZUEtKbOOYX6QY3FGZIS7KGmUsNoSOFKQnCUp6cKQPejGOkfjVuzrfuSS9rriotEuKnAlQYn5REwhJP8FYI9Azy5Rw8vdQIaGsqXOpg6mqWlrmF5uAOLO5XKxzIs9XTU4jqC2ogN2vDAASebtC1BJm6tRu18386Z3TZlg1a09NLfXT2JqZU8JlujUyVmvKXXH5pKUtiYcWpQS0Mk95yzwkxfz25217UK+JXSbcpppbU5cvuZYfptelZeUMyuWlVOh2WmFMgKK20rS42sBJ5O5PLJjYCt+0KFasgaZbVFoVvSJX3hZkZNthrix14EAA/d5/LHYFS4UkhRCifydCPmjt5Or80eIUdXh8IjipGljGc7O+VqPcnz/SutZ0qjkw+opayUvmqSHPf5ObxpHl6LU/R2vO1d7TiVk6fsN0znNcFyzbJYdpNINMcmwMcZ4GTMqHEM90EhXPAUDzjNlYdxSF37Br51BldB0bc6hWrJq07UbZFLYke5mPa9xBe4GkpKkLShJSpxIc4cAgYxF6relOmsvU01uV09sSWrIVxCcRRpYP5657wICgc+OY7o5ItPtOS800zMSy0lDiVpCgtJ6pUMYIOcYMa7mXN2HVIj+IUjoyHanapXPv3sAdgPL6F3OA5SxKn8QVlS14c3S3TG1pG1rkjlapXYO6O6Laz29uKGpen+nupftf7QCV9s5Nmd8mC5d8rSkKyUk8I+aOm0+2bOsTt3aTZll0i37Xt+QvaWZlKbIJbZalQqkNLKUNJI4QSpSuQ6q+WNs2jWdbduqdNBt+gUMOAd6JKTbl+9wCAF92kcQGTjPSKJsa03Kw3cbltW4LhSQsTwkGTMBWMZ70p484GM56Rtk/WeeTEq2tEZEdSxzAzWSGXDRcXHp5DnldJH0oijoaWma8F8EgeXaQC/nn6fqWrl7ISnJRrWLbkHpmXaUbaqCkJW6EFz+uUck+JPq5x+/2pu2C6tul76X9oZt8cet55t+mv3KtjzE0yqBpAbqBAwA1MJT3L2QQVYz9cJjZwrFlWxcbsu/cVuW9XX2klLa5yRafLYJyQkrScD5BH6FSoclV6e5SqnI0yo01aA2uXmGEuNLTy5KbUOEjkCMjliOLgXWCWhjoYmw6mU4c1zXG7ZGO5BFth5HfdZxnpRFWSVs0khDpi0sI+UxzeHNP6R3C10N7Guk72iPZhWnqrorKvVi4LfuenT1+2zSczMxSnGpd9t5IaQeNxsOPNOoHi2eL7A4sn0f3/bWLc2hU3b1b+zal3puIbtiaoxqzdMp86manO4cQuoqmFNrmsp850pKPN4SOIRt8Uazbft7yhug0Og0Rh4fVkSUk3Lh04IyoIA4uRA5+gR+ZKaZWLTZt+pUmzbPpdVcSpLkzL0thp10EYIUtKM4PMEegnrGMH6l4fBSGinoy+Nry9gEjmEX7G3ygO1+ylifTqvmq/jsNS1sr2BjiWBwIAtcA/JJ72WuN7HedlXEbnUMzUm+2n2kR9SeDgB4Xc9CTjOesbN4WFJTw5AJMdct+yrYtYvm3LeoFALpHemRkmmO8A6BXdpTxY8Mx2QskFPCvkAY0rPOahjOKy4iI9AfpFr3sA23K3LJeWXYTh0dAX6tOrfzJVeEAMACEakFtbeEhCEFlIQhBEhCEESLVtyX/AChp/wD3yY/ImLqYtW3JAmfsA+hyY/ImCLsNgthUsyT1P5zHvEuMNgDpiPDbBGJaX9X549zl/eD1QRV4QhBEhCEEXFnPrK/VFtupH63mvVFyU59ZX6ott1I/W816oIu07c//AEAm/wDtaZ/ImPe48E25/wDoBN/9rTP5Ex73BFxpoKKEhIUrnzA8RiNWftMNCtbtq+9igb+NJLSnLqtB+fkKxUHZdlx1uSqLLYZdang3laJd5tCSF44QTwnnG08tPEB0yOYjivyaJlCmphDLrCklKkKSFBQPgQeo+SNsyVm6TBq74w1oexzS1zTw5p5BK0/OeUW4xSiDV4b2kOa7mxHpwtF/XrfXQtbd6mmG7hOn9Qtym0ByiOTlDcqDbzilya1F1tLwSEoKuQGQcEHPOLnZRvWrtjN7Flajr03qFjaF0RUlLTcwvidlaTSWni+4hU4UpS9OvqBwhAIHmHGEqj3Te/t0v2o9qxpXcFkaG3PVNMWp+1XJucpltOqpjfA6jvS64213PCATxcXTnmNn2k0SnUmRl5GmU6nU2noBDcvKsIaaRnxShAAEe+5t6k4bhtHSS4TSgTGHSxxeT4IcBcW4JHFzuvD8r5BrsSraqDE6gmIS6nAMA8QtNh7Xb3DZa23sieYlGpDaOH3ZdhozNzJAcWlIOW5DI58s/JH5HZ7bRJiwdjO6HdlqDKOqvi79PLhboLkyVFySowp7yi/xKyeOYWgq4uvdpR5xC8Rsq1qzbcuTyUXBQKBXEsBXc+WybUx3WcZ4eNJ4fejp1xz6RzU29TE04UhEjINUruu4MslhHdFvHDwFvHDw8OU8OMYMeWQ9VqiHL8WAwMs1jrud+MNeu30/+S9Iqel0U2Ny4zK++oey38U6dF/oWud7HbmWXrD3Mlp+VczWqHkNOJWEf1qrkSDnPIxaDsgsXTvVLtaNa7R1Btq1b7t5dRu95yn1FluaaDiZlRSstKzgjB5/LG3LQ7Qt22kzKLeoFAoCXjlwSEm3LcZA5cXdpGfWeYilJWRatNqUzWadbVtSFYdCgubYkGm318XNXE6lIUcnrz5xzKnq46SuxGtZDpNY0NFnW0EAe0CBvx6KmPpUGUlDSvm1Cme55uL6gfwbFakHbZaY6W6O7iNCKRpnZ1kacU+btlc1MS1Ml25MPuieA4lITyWcDhHqxF6Hb8aa6i3FY+geo9CpdWrmnVBfnmas3LoWpmmvupZ7p90I6JUlLiOMjCCnJIzGwfWbHtO5JhibuG2bcrc02AELm5Bl8oGclKStJIGTnAj9eZpjU7Kvyc2zJzUs6kodbcbCkuDphSSClQ9Yx8kU0PViSKTD5Xxa30geCXOJ16j9RtxypYh0simZXMbIWsqSwtDWgaC0fWL8rTt1w7QDatqxtIq2i+h2z2lWnf6aBLMVWvij0xTNvyjZaD02icZBeJVwcPeud2crBJVGUHsMpmVXsP1RWl9lSfdnXCeFQIT/AFjKcifDx+YxmokdMNP6WxUpWmWPZdNlZ1JRONsUphCZtB6pcSlACwfQrI+SP26VbFHoUq7IUSkUakU9ai4pmUlm2G1qPI8SEJAPLAyeZxziWYupdJV4U7DaKldG10gkJdIXG494/Wq8D6a1cOItxCsqGvcyMxizNIsfcVqS9hXpTpDrHqPuEpup9jWLqNIyVv0t+UYqso1OJllqmphKlJSrPDnhAJ/gj0Rx9xlo2Fpn21eldm2JQ7Zsy32LitJcvS5BpEuhtS5VtSiloYwSTk8vHnG21RLLta23JiYt+2bcok26ngcdkpFqXU4kcwFltIJHM8jyiL1mWxNVRuvTts21O15CkLTOuyDS30qSMAh0p4+WORzyGB4R2MvWaV+LTYi6ImOWPw9BebA6QNXFu1+FxYOj8ceFw4eyQNfHJr1houRqJ07797crX/7dHa7qHfzWmG5XTWg1i5lWxLP0m4Jeny5fflJZTyX2JsNpytSULSpJ4QcBWTgDMeXUX2QBVZ2iWLbkttvVcmqHlMvLV5EtWu9bnQnAeEiy233vlDmMhChwoVyJWOmzeJNBBCzxDoOZGB/58s+mOm0zS7T2j1IVul2PZlOrvM+Wy9Kl23snxDiUBQPM9CI6TC+oFC7DYsNxmjFQ2AOEZDi0jUbkOtyAu5xLIta3EZcQwiqMBnLTIC0OvpFgW34J7rBb26V1Stz7MdBbqXJz9tS9SuyVnRK1ZoSs1J8dPfWG3mlHLbqSeEjngjxjwHsUtoj1So14bxr8knX0op85RbJD3McIZKJmcb4jyAIVLoxyGHgOkbNFXtOh3FKIkbhpFIrkmlYcS1Nyrb6Eq58wlYIB5kZ6/LHKp1DkaRItU+lyFLp0m2FJbl2GEtspScnhCAMJGSSQBzOT4mI0nVCany8cBpo9Ic5xLr76T+Dx3UK3pnHUY59uah+qzWjT/SH4XzLVd9j5PSzmt+4pEs/JPqbtiUyhlwK7v+vVAjHUZIUefq8Its3S6oXVol2vuomrtmWxMXjcNuXciqt0xttajOspp4D6AUBSk5ZU8MpScdTyTG5BSLMti2Fzszb9sW5RX3U4dXJSTUuXADkBSkJTyzzwcjrGtfLaK6vJ7cNrU53SXUQ6ee65+aFcXRXzTlNKpDjfeia4S2kcSgjqArJB8I9Iyl1Ap8RxbEcUqY2ta+nLdBNr6QAQD5my0DM2SKjD8MocPhkJeycO1gXtckg29LqxjfVvgrnabXjozpjpHpPXaS7Tn5pMhTvK0z87PTs2ltsrWGkgNsNpQMqOQBkkjoNrye250m59o0rtiu5bEzKPWOxak24OaUuplEt96PtXUhY9Ue4UPTyyKFPO1ehWXaFCqjmVOPyVNZYcWf4S0JB9OfTFi/aSa67nNCtIrSq21nT93UK8qpWV0udDVDmqqunSqpV5YmkNS608K0uoaAWvKQSMg9I0HEc3R4y6jwrBYRSxQuLmhzr2ebXcXH3bLdqHK7sJZV4pispqXytDTZoBLd/Z0j3rVf2Obb7k1j3raZ7f7r8qnaFatxTdQr7Cl8TLDUk8lUyUpJwkPuy8sggdQrxjam7Tzbdcu53aHethWLIuz19UyZlq9RJML4DOPy5UCygjGFqZcfSnmPO4fCLROxl2S6kaB0rUvXHXG15+2NS7qLcjIyU/gzkpTkLU8tcwATwLeeXxhJOQAc4zgZ0HZfiJUnBV/CJjvOq3USWXMcNRRuaRSaQCN2ucN3H5z39F0/TPIEYwGSKpYQam9wTYtbw0fMFp2bVe0S2+7bNJWdDtzezy3rqv2gOPysvUHKDS2puYbK1KDc8icbDqFpOU955+U8BxkGM1vZja9UDczQL41Dldn1q7fHZOc8kplapFFl5eVrUivz0stTAabccWjhSXMANElOPGMmNc0zsO5qgmq3FZFk3DUk44JmepMu+8nH/rFoUr0R22VpzMnLy8tKtS8pLtAIbbZbCENJxjCUgYSPkEaxm/PeG4hC401E6OeQ6nOMznNHmA0jvytkypkjEKCVrZ6sSRMFgPCaDbt7XK1LNGafRbl7d/Ua26wKbVKfO3Bd8jMyrroUHWV0R9LiFJ+CoDBB8CMRexpD2SFL2mXDud1wrN50a77fl7NuOVsiSbl1tvUdp6Ue+qTK1eat1DI7oKT8InqMxnbbsa2Wa25cjFu22zX1KWpU6iQaS+sqHCSXQnjzgkZzz6R2d6VbmZd+WmG2n2XEFCkLQFJUkgggg8iDnpFmMdWq6o0Nph4TPCjie0H5QjP61VhPSyjhL31HtvMj3tJHydY/UtZP2O5MSz8nudDD8rN4aoYUG3Avqh7kQknn8kdc7ejRuYtTUfRfdBaT81S5+qMOW3UX5ZXdvtTbKS5LuJUDkrLK3m8jwaHPmI2a6NZ1t2sHxbVu0GgJdILvkMm0x3p6AqKEjOMmNVvcbYe/7tI9ylC0pv3SKpWNpFatz1SQlKuKLM0yns03yvgVPOPzK1l95yXYbCC1hPEeScKJG7ZKzkMSzdLmGQiGBoJe1x5bptYedyLcLTM25YOH5XiwEAySuI0uaNg7Ve58rArJ/2Ke31Okez6R1AqskGLrv6fduF3KMFEgjLUo2fSkpSt0f3+MWe/WQoFf7a7SG3Lhl6PVqPP1qxpadk5vgWiZYW+AtpaFZCkqClDBHp58o2tLStekWfbVAtS3ZFqnW9TJFinSEuE8Ial2mwhCeXoSn8cRnbKtaoVVquzls21OVtsoUicep7K3wUe9w4pJUME5BB5eEaRh/U2SHGazFpYy507Xt5sWh1rEEfigWW613TeOfCKTCmv0shLXHa4cRubjycStUjtAdF7v2A767B3faWaYU36CqJyQqslL0+WEvTZSbaa7qZkphbaeGV70AKQsgg8YGcgiPKd4+8y+u1funRXRLQfRStySafOTEy1LmdTPvTM26hLRdeW2lLTMs0grJWtQxzPQRuPT9EkKrJTdOqklIVKQeTwuMTLSXWnRnotCgQoesR+Jb1gWlaC5hdo2xa9q98AHRTaaxLd6Ac+cUJBP3eXyCO9wzrJHHFT1FVRtkraZumOTW61t7ah3O66bE+k8sjp4KaqMdJUO1PjDBe+3B7DZdW0O05OkekGlel/lDc4bet2n0hT6QQmYWywltawDzHEoLVj5RHYdStObN1Zsyuae6g2zTLus6psmXnqfOI4mphvrg+IIIBBHMEAx3nCspJ4SfH1fJE/wB0R4oayQzmYEh5Oq/qTfb516+ykYIBCW3bYCx8gLbrCbqr2O+xawtONU76pVg3Z7cSNAqdQlUTFzzbjEu63LuuJIQpWAkKSMDoItC9jwTcnMS+6fuZuUmUcVDyEOpXwDExyOOfXPWNmKakmZ5p2WnGZeZlXElDja0hQWkjBBB5EczyPKPxaHZ1s20qYVb9t27Qi8QXTIyTcv3uM8PHwJHFjJ69I9AHU6tlwiowqsc6UzabOc4nRpN+D5rRXdNqSPFIMRpWtjEWq4aLatQsVp5XFSqh2Xm+DUeu616C0zV3Q2vTM8qnvVKQYdlZuQemfKGpiVemGlspmmiOBxCilQTyzjBi9/RftEdv+4ncXpzpXov2ddnXFZFSme5rVQTbdLen6asnhRNltlosssNcS1OF1wqKFkowUlKtjOtWtQ7kk3KbcNIpNepilBRlp2VbmGsjx4VgjPynP3I4NAsi2rRQ8i1bet23GFnicbp8g1LBzHTiDYHEflPL5BHeYl1Oo66mDq6kL6oNDdQkc1uwsCWjuumoemtXRTFtDVBlOSTpMbXO3N7Anstfb2QihuU0v2zstNBtlNcqhAACRwiVZATjpgA9OQ5RZPOdrhcNpbJmdola0gnqFqcmz/ckxWZ6eTLyztOW0WUTZlVt94Spg8gk8JKiQrwORLt4NLtTNTtO9AJDTnTu9tQZiTrVVdmmaNSn59TKFSzQSXEtJPClRGBxcj0584ygbZNKLbmduW3iUv3T6iTF00+zqXLPCr0lpc3JuIl0Atq71BWhQOQUnpiNnwvNOG0WVKD49AJ3skeQNVi03uPUg+ostaxDLWI1mZ61tJOYmujaL6djsAd1jC7FzbVcNH2e61u6i0ip2/SdR5t1qSlp5hTb/tamRMsHVIVzCVlxRSD1Cc+IjFBoLqPKdl9rRqtpLu721UfVG2JxxDDD89SZNx3LBWETck7NtqadaeQ4lRbSsYOM4IIjdPak22ENtMoS2ygAJSkYCceAx4eGOkfh16y7UullMtc1s29ckqgkttVCSamUIJ6kBxKsH1RrNL1bc6srZq6HXDWEF7A4tI0/J0uHFltFT0ttS0cdJKGTUwNnFocN+bg8rAzs03u6Q7rdz8tZOnOwm0aPpkzLCal7sl7fpzs1Q55pSVofm3G2gy02SlIQEKLqVICsqBHD3feH2p1I2+67XZodrJtMuW7dEBKstGqVVptArT5WFl1lmZQqVflcpSlOVBfGnOAMRmyodpW/bEoKfbNDodvU7OfJ5GTal2+nwEJA/FCsWpRLjlPILipNHr0jnPcTso3MNZPUhDgIBPP5efUxr7s04O/EfjElCXU4bYMMrtV/xg/kO9OF3UeV8WZh/wAXZWBtQXX1iJukjyLOLFaVesN/0LtBt2+kf0k23delNQlVycst6kSzDTqnUzXfeXziZMJYlgynzuJSishOATkJjdhpTU23ISjU86mZnAyhLrg/5xQSAVD5CQT92Pzbesez7SS+m07Wtu2EOY400+Qal0uY+EG0p4up65jsaWVIVkLz6+ZP3f8AZEM+Z5Zi0cFPTw+HFA0ht3Fzjc33cef1KzJWSH4ZJNNUS65Jjc6QGtG3Zo47rBp24u1O+NdNGrB1Q01t6oXTX7MmJsVOnSLZcmn6XMtjjdabHnOlpbSFFABJCyfAxZBYXbv1u0dH7L04mtv0rdurtKlJGjvzDlYLUrUUtcLfEZVLZeS8ttPDwDI4zk8hwxtVPMpdGCEqHhnwPp/FHSUaY6fIrPuk9wtlm5OLj9sPamW8p4upV3vd8Wc+OY7LAOoNEzC48Lxmk+MRxEuZ7Ra5pcNwSOR3IXX4zkOsfiD8Swqq+LvlDWv9kOBDeDYrCT2pmkV7729mOjOuemGnl/SNyUY+6B22J2QLNWZkJhkNvtlrqVt4Q7wpyVo5gYiwnRztU9q+n+i9t2Dqrsisi69YKPTG6Sp5qkUlqXqzrLYbQ5M9+z37Di0obK0lDhyCRnlG255ICkJIbJCuIKx0Oc5x6f8Af5I6VOaV6dVGqGuVCwbFnq2VcZnH6PLuPFXpLhTkn5TFuAdRqOHDm4XX0pkhY4uj0yFhZfkXHIKpxrp/VS1zsSoagRzPADtTA5pt3APBVlXZ0amy+tmiNO1Tf200DbbcU/MFmeYp9Fap8vcDaBlE3LAIS6tg8agnveeQogkHnqwbO91da2c7ptTNY5ewKrqPaKE1Sl3BIyjhbUzKvTfmP95wKSjhcbA88BJClDI5RvSGWTLthSG0eacnhHMjw6Y6cuWPCNYfshNCtVbQ3hbhZ7UfSS9bdtOoUCoy6Jit0R5iUneKopUlCFPNhDnEnJwM8uZGI2np5mSgbSYtPUQh0T2stG55BtqNwHfKJF7rWM+YHWuqsLpoJSJWuf8AfGsFgbAglvFja26s3ubVK9e1f7QLSit2NYlQoNtSU1SpYsNvCcVRKXKzaZl6am30JShBWrjIScdQBmNrfd682naluXUSEf8AEO4MZGMjyJ459WDHtVuWNatoonWrWti2rYYeIKm6dItSyVkZ98G0ji9RJ+5HYJinS89KPSU+zLzkm62W3mXGwpt1JBBSpJyCkhWCDmNDzZnyGvqKQU8HhQ0oAa29yRcG5J5Oy3nLGRpaGKqNRN4stTu51rAG1th5brXQ9jsTMs/prucTLzUrMj2/o+e6dSvH9ZHrjMedeyJpuRZrG01M1NSLCfJriyl9wJCgVSWQQfDkQfkjZdolnW5bSZhq3aFQrfZdKS4iRkmpdLmOQ4ghIzy9PMeEQrlmWzcpljcFv0CuqZBDZnpJp/uwcZ4eNJ4eg5DGfGOzh6oGPNDsyGG5Nzpv3LdPNvn4XWz9NdeXG4A2W2mw1egdqWtdsx2jPaT9nLux3OajS0y3qbfGnlaXIrnVfV6fRRKuqQVLX0XML+qknnwBoHmSI777H4Yka1oVuepzjjU5Tpi55OVc7tYJ4F0sBQ4gcBWFGNiNdDkHZFVLXIyCqWpvuVSpZSWlt4A4SjHCU8I4eEjHSOHRbRt+2peYlbbolEoMu6sOOIk5NtgOKAwFKDaRlQHLPoiOOdVamuoayklbd9Q9jw6+zdGwba3ltdZwnplDQ1dLUwu9mBj2lv4xfyfpK0/7LuDWbsZd1uoU9dOmc7e2jlZQ5JNTaeKWlKrTi/30q9LzXCttt9HCELbXzVhQwMgxbdtO32UnbBuW1f3FtWHNXcu5JepM0umLqCGCw5MzaXUd45hQwnkFBHMjkMDAjeUrFDptXlHpGt0qmVqnLIUuXmZdLzZ5gZKVggnnnpGsL2Yu3m/rd7QXWuv6jaI3bR7IXK15VOnK1bLjMgpxc+lTfcrfb4MlKfN4SOQ5YHKPVss9SMPxKgrqnE6VpmETQ/2y3xQ3gAdiPReZZnyBiGH11FDQVJEZkcWWYD4Zdyb978L9/slNvOtmr+6u9N/mtVtVG2qPMrqk9SXJphcv7bVGeBaW4w2554lmWVutBShglScE8JMWB9rwipVLtLNVqPbRdnLnmpe25ORlZdf1eZfdpku2hpCUniJWXAjA5kKMbtLMotttCULbCAnAwnGPkAOeX4vkjrE7p9alRqvt3O21bMzWuJCxOuSDS5htSRgKS8U8fEABg5yMDEefYV1pmhxt2NvhFvC8JjAbaGi1voW+4n0gjlwcYVFLzIZHOO93Hn6VrP749p9H2c9k9ptp06JEXtO35Ranc85xJHlNTdYmVLbCyebbQCWUc+YbJ6qMXn7eXWz2GTrqXWlsq0xrzgcCgU8HHMHOfRGaaq2xSK/KGRuClUmuSfeh8Mzcsh9sOAYB4VgjI9PX5zE0vbVJlqQKBL0mjS1D4FNGTalkJlyg9R3QATg5Pm4wY6Ot6mTVGHNoqhmp/j+OXeZta1v+a7im6bR09bJUU79LDF4Qb825+lalfZm7V7T3n7Ld2Olk3PU+WuRu4adULbqiVBftXVEybhbVkc0oWAW1gcyhZ5chHuvZEbzavo5qBW+z+3EzTNsV6WqczLWsJ99KHKbUQol+mKBOe7WQXWiPN4lFIOFozss0W1KLbbbrNu0WhUFpxQU6mSlEMB1Q6E8AGcc+vqjgzGnlmTdRTWpm0rTmK13qX/K3KYwt4OJwUrDhTxcSSlJBznzRHZY51WGJfG4auG8czg5g1fybgACRtvqtxsurwbpdJh5pZaOfRLCHNebX8Rrjex8rea0zNOdQrJ2I74teKnvR0JnNS2ZmZq6JcT8rLzBSp+eEwmoMInMMTCVNcCOLOUlePAx51rjrxZe4DfDoPqHY2kVN0FsF+rWzLUSkeRy8iahLJquUzxbZShtRdcXMJC0hQIbxxHhjd+uCxLQutcq5dNq2zcq2FZYNQkGpgs/aFaSU/c5RSmNPrNm3JF+atO1JyYlEIblFvU1lRlkJJKUtkpyhIJyAnAByRzMbLB1vpPGbXSUR8fR4ZPinTa1rhoFhfuF0dT0bqzCaWKrAh16wCwF173N3cn0XmO6BxpW2vcCVKQge4usnJOBkybh69PRGCv2Ou+y9a26dcu/LzAE5b2e7WF4JZmz4ExsiO0yWmGHJWZZamJZaChxDiQsOJIwQoKyCMEjn1j8ygWjblqofatqgUGgNO4LokpNtjvSM4KuBKc4ycZ6ZMeWYVnD4vgdTg7o7mocw6vxdJv8AX716XieU/jGM02KB9hC1wI/G1ALsgH54jEBnAzzMRjTA6+5W5XXBqf8AydP/AN4c/wAwxjJ0x9836z+Uxk2qf/J0/wD3hz/MMYydMffN+s/lMZRXkUL6wn1x2VXU+uOtUL6wn1x2VXU+uC48nylCEIQRSrBIijFdXQ+qKEFazhIQhBYl4SEIQVTeEhCEEKkX0HrjkSH66Z9avyRQWMiK8h+umfWr8kFbHxZcNfVz7eIRFfVz7eIQUG8pCETJAJ5wVr+FWhEygASBEsFSkIQgiQhCCuZwkEc1c/TCKjaRgnHPMFJTq6H1R0u5P1u76o7orofVHTLjSVMOgeiC46tgP9k+wv8AtqV/0iYyVD7L7Y/ljGwUkanWISP/AO9Sv+kEZKPFXrP5YKbOUhCEFakIQgiQhCCJCEIIkSLTxADJHPMTwIB6xgjyNkuRwuEqXQpaiAUE+IPy+Ho6RyWkBCeEZ6kxUwIgABnHrjDRuT58rNgBZuwUYQhElhIQhBEhCEESEIQRIQhBEhCEESEIQRIQhBEhCEESEIQRIQhBEhCEESEIQRIQhBEhCEESEIQRIQhBEimUhRUOfUExUhEXsDhY8IObqgtBBJStSc9TjP8AuIrxDA+WIwA3uotbba+yQhCJKSQhCCJCEIIkIQgiQhCCJCEIIkIQgiQhCCJCEIIkIQgiQhCCJCEIIkWsbkP19YP98mPyJi6eLW9xyCqfsHr9cmPyJgi7HYX62l/V/tMe5S/vB6o8MsIES7AP+/Mx7nL+8HqgirwhCCJCEIIuLOfWV+qLbdSP1vNeqLkpz6yv1RbhqOhRl3+RwRBF2bbn/wCgE3/2tM/kTHvceD7dUFFhTiVZ/wCVZnHzJj3iCJCEIIpFJyeqh4wCSEpTxHkPnibHPPOIxAsF9Q5US24seEhCETUkhCEESEIQRIQhBEhCEESEIQRIQhC6wRdSKSonIOBjESKaBwMrCfEDoYrQxECwAISSqZJSnITz9EUVNlSVHidb4vgnBB9Y8I5OPCIFIIxzA+QxhrbDb6EH1+a47Uu2yUBCMDwwOn+/445UQCQAAMxGJ78lZSEIRlEgeh8YQgilJyn3uQfCOP5PxKSStRA6ekeqOURn0wxj0xEi5H6VAMt7vJSBJ4uInMTwhGWiwsFM7m5SEIRlEhCEESEIQRIgoZSoYzyiMDzBEFghcRTIV1KwSOniP9/9kVG2ghaiM9PAYHX8vTnFYAAYHSGAOcVNjtcDbv70tvfvwowhCLVlIQhBEhCEESEIQRIHofGEIwUUislOMHn6PCJQlWVHvFZPQ45iKpGfTEMD5fnjBv8AOosbbvt5KCQU8WSTkk+r5ImhCJAfSs739EhCEFlIQhBFQeb7w8J4kjHUf7YphhJC1KBUcY/3/LHKwMhXjAgGK3M9rUOeLqOnsfePQokYSkc8AeMRhCJgKSQhCMokIQgiQhCCJCEIIkIQgi4NT/5On/7w5/mGMZOmPvm/WfymMm9SGafPj/1Dn+aYxlaYoIKCc9T/AJxgivGoX1hPrjsqup9cdaoX1hPrjsqup9cFx5PlKEIQgigrofVFCK6uh9UUIK1nCQhCCSNu1IQhBUhIQhBZUFdD6orSH66Z9avyRRV0PqitIfrpn1q/JBSZyuGvq59vEIivq59vEILDeUidHU+qJIqo6H1wVr+FVX74xLCEFSkIQgiQhCCuZwkVUdD64pRVR0PrgpKY8wRHVa60e5d9UdrPzx+XU5YOMrUAScQXHVr5py1aiWW5y5VaVI+T6omMhnLJx6Ys1nJIU+v0mrrZW+zLTLbykjkThQPL8ceizu4KiyJWHLauFeOfJSIKbOVcLCLXl7oLeQniNoXOo+jLf544/wBNRbfjZ105/wDof54K1XUwi1hO6a31HHuPunHrbif6aK3f2n3N981+eCiXWV0kItb+mit39p9zffNfnh9NFbv7T7m++a/PBR1q6SEWt/TRW7+0+5vvmvzw+mit39p9zffNfngpgq6SEWtHdHbwBIs+58/Ipr88SfTTUD9p91fO3BZV1EItaTujoCs5s66fuluJ/poLfPSzboP3W/zwRXRQi136aCgftNuj52/zxD6aG3/2nXP87X54LAKujhFrn00Nv/tOuf52vzw+mht/9p1z/O1+eCyro4Ra59NDb/7Trn+dr88PpoLfPSzbnP3W/wA8EV0cItd+mfoH7TLo+dv88Ppn6B+026Pnb/PBQD1dFCLXfpn6B+026Pnb/PD6Z+gftNuj52/zwU1dFCLXfpn6B+026Pnb/PD6Z+gftNuj52/zwRXRQi136Z+gftNuj52/zxX+mZt/9qFz/wDsvzwWCVc3CLZPpmbf/ahc/wD7L88Ppmbf/ahc/wD7L88EBVzcItk+mZt/9qFz/wDsvzw+mZt/9qFz/wDsvzwWVc3CLZPpmbf/AGoXP/7L88Ppmrf8LQufPra/PBFc3CLZhuYoZ6Wjc4/xmvzxH6ZaiftTub75r88EVzEItn+mWon7U7m++a/PD6ZaiftTub75r88EVzEItn+mWon7U7m++a/PD6ZaiftTub75r88EVzEItn+mWon7U7m++a/PD6ZaiftTub75r88EVzEIto+mVoh6Wlc5/wAZr88PplKL+1K5/vmvzwRXLwi2j6ZSi/tSuf75r88PplKL+1K5/vmvzwRXLwi2j6ZSi/tSuf75r88PplKL+1K5/vmvzwRXLwi2j6ZSi/tSuf75r88PplaJ09yVz5+2a/PBFcvCLafpk6N+1G6Pnbip9MhRP2qXN87cEVyUItt+mQon7VLm+duH0yFE/apc3ztwRXJQi236ZCiftUub524fTIUT9qlzfO3BFclCLbfpkKJ+1S5vnbgNyFEJGLVuU/dbgiuShFuP0yFH/arcn3yIfTIUf9qtyffIgiuOhFuP0yFH/arcn3yIfTIUf9qtyffIgiuOhFuP0yFH/arcn3yIfTIUf9qtyffIgiuOhFuP0x1FPI2rcn3yIj9MVRf2qXL98iCK42EW5fTFUX9qly/fIh9MVRf2qXL98iCK42EW5fTFUX9qly/fIh9MVRf2qXL98iCK42EW5fTFUX9qly/fIh9MVRf2qXL98iCK42EW5fTFUY9LTuI+tSInG4akEZ9yNxffNfngiuKhFuv0w1IHP3I3EP8AGb/PE30xFIVyNq3Jj1ogiuIi3HXuT8pnLJXkEJW/y+4mP2GNdKZNFOLar4B9KkRxLirDN7O0lUvITkkZcrV9Vwckj5IIudZUvwy7I5dB+Ux7Q2nhQkYHQR0Wg03ydGOZIwAfhR3wDAAgijCEIIkIQgi4U2T3bnPwjwm/JYvsvgYxiPf3Ed4haTyjzm5aSH23RzJxiCL8rQqWMrZkygnOapMH8SfzR7PHgluXZL2TSXKdMUufnHPKHHuNoJSDmIzWvdJlllKrauBwj0FEEXvUIt1VuGoyScWpcp9RREv0xFHPS0rkPrKIIrjIRbqNw1IIz7kbi++b/PD6YakftRuL75r88EVxUIt1O4akD/5kbi++a/PEh3E0cczaVxJH2yIIrjYRbl9MXRT0tS5T/jIh9MVRf2qXL98iCK42EW5/TGUgchalyY+2RD6Y2k/tUuT75EEVxkItz+mNpP7VLk++RD6Y2k/tUuT75EEVxkItz+mNpP7VLk++REitx1GB861Lm+duCK4+EW2/TIUT9qlzfO3D6ZCiftUub524IrkoRbb9MhRP2qXN87cPpkKJ+1S5vnbgiuShFtv0yFE/apc3ztw+mQon7VLm+duCK5KEW2/TIUT9qlzfO3FM7k6Nk/8AFG6D91r88EVy0Itp+mTo37ULo+duH0ydG/ahdHztwRXLQi2n6ZOjftQuj524fTJ0b9qF0fO3BFctCLafpk6N+1C6Pnbh9MnRv2oXR87cEVy0Itp+mTo37Ubo+dqIfTKUX9qVz/fNfngiuXhFtH0ylF/alc/3zX54fTKUX9qVz/fNfngiuXhFtH0ylF/alc/3zX54fTKUX9qVz/fNfngiuXhFtH0ylF/alc/3zX54fTKUX9qVz/fNfngiuXhFs/0y1E/anc33zX54fTLUT9qdzffNfngiuYhFs/0y1E/anc33zX54fTLUT9qdzffNfngiuYhFs/0y1E/anc33zX54fTLUT9qdzffNfngiuYhFs/0y1E/anc33zX54HcxQxy9yNzn/ABmvzwWAQrmIRbJ9Mzb/AI2hc+fW1+eH0zNv/tQuf/2X54LKubhFsn0zNv8A7ULn/wDZfnh9Mzb/AO1C5/8A2X54Irm4RbL9M1QfC0bmx62vzw+maoX7Ubm++a/PBFc1CLZfpmqF+1G5vvmvzwO5qhD/AOZG5x/jNfngiuahFsX0zdD/AGo3P983D6Zuh/tRuf75uCK52EWxfTN0P9qNz/fNw+mbof7Ubn++bgiudhFsX0zdD/ajc/3zcPpm6H+1G5/vm4KLnWVzsIthVucoSRk2hc6h624p/TP0D9pt0fO3+eCy03V0UItd+mfoH7Tbo+dv88Ppn6B+026Pnb/PBZV0UItd+mfoH7Tbo+dv88Ppn6B+026Pnb/PBCrooRa79M/QP2m3R87f54fTP0D9pt0fO3+eCgHXV0UItcO6G3h1s65x91r88Q+mit39p9zffNfngpq6SEWt/TRW7+0+5vvmvzw+mit39p9zffNfngiukhFrf00Vu/tPub75r88Ppord/afc33zX54KBdZXSQi1z6aG3j0s65z91r88VmtzlAc/+ZG5kj5VN/ngpAq5GoAqkJ0Dr3Ln+aYx06d0/ukpICQAefL5VRdDL68USqsusIt6tsFaSgFZRgZGOfzx5la1CSwEKCFpSSSE497lRMFletUVvhaVyGOUfuRwJFnuknkcY64jnwVT2b3SEIQUFBXQ+qKEV1dD6ooQVrOEhCEFM7iyQhCCoIskIQgsKCuh9UVpD9dM+tX5Ioq6H1RWkP10z61fkgpM5XDX1c+3iERX1c+3iEFhvKRVR0PrilFVHQ+uCtfwp4QhBUpCEIIkIQgrmcJFVHQ+uKUVkDAgpv2F1NEFJCwQekRhBcZddnqO29xnhSAfkzHSZy1GHC4C0lXy8MesZI5DGIlKEEYKRmCmzleFuWIwvmlhH3QI4xsKVycstZ8eke7+TNHmpIzE3kzHwfxQVq8OasKWwMNNZ8OQit7gGPiWvmEe3MyrSSFBIyI5Hdo+CIKp/K8J9wDHxLXzCHuAY+Ja+YR7t3aPgiHdo+CIKC8J9wDHxLXzCHuAY+Ja+YR7t3aPgiHdo+CIK9vC8INgsAZLLWPUIlNhSx6tNY9Qj3ktNqGFJ5RJ5LLeCFQRxsF4eLClgBhlv5oj7g5f4lH4o918ll1AZRDyOW+B+KCqc668K9wUv8Sj8UPcFL/Eo/FHuvkct8D8UPI5b4H4oLMYsvCvcFL/Eo/FD3BS/xKPxR7r5HLfA/FDyOW+B+KCtXhXuCl/iUfiidFhyoPNpA+5HuXkct8D8UVEycvjkiCrkeQNl4abDlCfrLR+4Ih7gpT4lr8Ue8iWYAA4fxQ8mY+D+KCrB7rwc2FKjqw0PuCIe4KU+Ja/FHvPkzHwfxQ8mY+D+KC5DdxdeDe4KU+Ja/FD3BSnxLX4o958mY+D+KHkzHwfxQReDe4KU+Ja/FHL9wUt8U380e3iVYJwE/iiv5LLfAVBVSi68KFhS3xTfzQ9wcv8AFNfMI918llvgKh5LLfAVBRabcLwr3By/xTXzCHuDl/imvmEe6+Sy3wFQ8llvgKgrmnZeFe4OX+Ka+YQNhSxB+pNfMI918llvgKh5LLfAVBZXhqLBlgB9Rb+YRP7gpf4lH4o92TKS5R7yIeRy3wPxQVWsrwr3BS/xKPxQ9wUv8Sj8Ue6+Ry3wPxQ8jlvgfigpNddeFe4KX+JR+KHuCl/iUfij3XyOW+B+KHkct8D8UFNeFe4KX+JR+KHuDlh1ZQPmj3XyOW+B+KHkssCPMOYIvDk2FLY5sIP3Im9wUr+x0fex7yhlkJHCgY+WJu6a+An5oKtziCvBPcFK/sdH3sPcFK/sdH3se99018BPzQ7pr4CfmgpheCe4KV/Y6PvYe4KV/Y6PvY977pr4Cfmh3TXwE/NBZXgnuClf2Oj72CLBlSs/Umx9yPe+6a+An5oJlWFKKigZgouNl4V7gpXp3SM+oRV9wjH7FV/Fx7r5MyOiBEPJWfgQWGuuvC/cIx+xVfxcPcIx+xVfxce6eSs/Ah5Kz8CCmvC/cIx+xVfxcPcIx+xVfxce6eSs/Ah5Kz8CCLwv3BsHl5Kr+Lio3YEoOksQr7SPcPJWfgRyRLMA54PxwVMshHC8J9wTP7FP3sPcEz+xT97HvHcMfFn76HcMfFn76Cmx1xdeD+4Jn9in72HuCZ/Yp+9j3juGPiz99DuGPiz99BTXg/uCZ/Yp+9h7gmf2KfvY947hj4s/fRAsMAE92fvoIvCk2Awo4MqcfaxXVYEsAOGVyfHzY9yRLM8zwEf40VPJ2fgq+eCrc8grwf3AMfsT/wAMPcAx+xP/AAx7x5Oz8FXzw8nZ+Cr54KYXg/uAY/Yn/hh7gGP2J/4Y948nZ+Cr54eTs/BV88FleD+4Bj9if+GHuAY/Yn/hj3jydn4KvngJZkkDhV88EXhKbBkwfPl0pPo4YnNiSeThlOPtf/KPeUyrQGOHMR8mZ+AIIvBRYkpkYaT97/5RWTYcsSB3Lf3se6eTNeCBmCWEgg8KYIvHZazGGlJ+oowPkjtsjbzLagS2kY9AxHeC2nlhIifhT1wMwRcViUSyEgACOXCEESA5nAzmJwg5GcYioEgHIEEVLgV6IcCvRFaEEVDhV6DH587JofA4kgmP2QU45g5iRaUq6CCLzGpW0h5YKkA/4sdWmrKllqKlstkdOQj3BSB0WEqiiqXZJzwQReCGxZMn6yn72Ie4ST+KT97/AOUe9+TM/AEPJmfgCCLwT3CSfxSfvf8Ayh7hJP4pP3v/AJR735Mz8AQ8mZ+AIIvBPcJJ/FJ+9/8AKIiwpVfmpZST9rHvXkzPwBERLsj/AJtJgi8ANgS/hK5/xYh7gGP2J/4Y96UwySfqfD6jEvk7PwVfPBF4N7gpUcjLJB+VMPcFK/sdH3se9hloDAQPuw7pr4Cfmgi8E9wUr+x0few9wUr+x0fex733TXwE/NDumvgJ+aCLwT3BSv7HR97FJ2wZYg4l0dPRFwHdNfAT80SrYaIPmJEFW5xBVvAsOWAx3Lf3sR9wkt8U397/AOUe++TM/AEPJmfgCCmF4F7hJb4pv73/AMoe4SW+Kb+9/wDKPffJmfgCHkzPwBBZXgXuElvim/vf/KI+4OWP/NNfex755Mz8AQ8mZ+AILDjsvA/cHL/FNfMIomxJTJy0n73/AMouC8mZ+AIoqlWQT5ggotcSvAvcJJ/FJ+9/8oe4ST+KT97/AOUe9+TM/AEPJmfgCCmvBPcJJ/FJ+9/8oe4ST+KT97/5R735Mz8AQ8mZ+AIIvBfcHKfFI+YQ9wcp8Uj5hHvXkzPwBDyZn4Agqi83XgirDlMH6ig/cEUvcFK/sdH3se/ql2QCeART7pr4CfmggeV4J7gpX9jo+9h7gpX9jo+9j3vumvgJ+aHdNfAT80FavBPcFK/sdH3sPcFK/sdH3se99018BPzQ7pr4Cfmgi8E9wUr+x0fexEWFK8/qCBy+DHvXdNfAT80QLDKhhSBj5IKDnELwA2FLZ5NII9QiHuCl/iUfij3ZUpLZPmGIeRy3wPxQUmm4XhXuCl/iUfih7gpf4lH4o918jlvgfih5HLfA/FBZXhXuCl/iUfih7g5f4lH4o918jlvgfih5HLfA/FBRfwvCvcFL/Eo/FD3BS/xKPxR7r5HLfA/FDyOW+B+KCrjG68FNhy+T9Sa+YRD3By/xTXzCPdjKy2T5ioh5LLfAVBXLwr3By/xTXzCHuDl/imvmEe6+Sy3wFQ8llvgKgi8LFgsHoy18wiPuAY+Ja+YR7qGWUDCE8vliPdo+CIKtzyCvCfcAx8S18wiRywpUHmy3j1DlHvPdo+CI47rKCeSUwQPK8I9wkn8Un73/AMoe4ST+KT97/wCUe5dwn4KYdwn4KYKxeG+4ST+KT97/AOUR9wcp8Uj5hHuPcJ+CmHcJ+CmCi42Xh3uDlPikfMIh7hJP4pP3v/lHuXcJ+CmHcJ+CmCqLrrww2HKEEBlB/wAWKfuDlMkdw2D6hHu5YSATwpiiGUZOUpgrGcLw73BSnxLX4oe4KU+Ja/FHuXct/BHzQ7lv4I+aCmvDvcDK/EN/MIe4GV+Ib+YR7j3LfwR80O5b+CPmgqi9eG+4KU+Ja/FD3BynxLXzCPcu5b+CPmh3LfwR80FWXW3Xg7lgy5UOFlrGPQIp+4Bj4lr5hHvC2mwfeiJe7R8EQV7HXF14T7gGPiWvmEPcAx8S18wj3bu0fBEO7R8EQWHOsvCfcAx8S18wh7gGPiWvmEe7d2j4Ih3aPgiCrJuvDE2FLgc2W/mETix5ZB5soA9Ue4d2j4Iik40gjPCmCzrK8ukrXYZ4cNIx9rHc5CktsjiCRH7qUpHLhGIjyHQYgrlBKQlISOkRhCCi/hIQhBUqCuh9UUIrq6H1RQgrWcJCEIKaQhCCpfykIQgoqCuh9UVpD9dM+tX5Ioq6H1RWkP10z61fkgpM5XDX1c+3iERX1c+3iEFhvKRWSMARRiunoPVBWv4UYQhBUpCEIIkIQgrmcJFdPQeqKEV09B6oKMpKjCEIKtIQhBTZykIQgrVVR0PrieJEdD64ngqn8pCEIKCQhCCvbwkRHMgRCIp6j1wWH8LkYASmIRMfep+7EsFSkIQgrI0hCEFYkVUdD64pRVR0PrgqZuFPCEIKLeyQhCC5A2SEIQRTo6n1RVikjqfVFWCrkSEIQVaQhCCuZwkIQgpLko94fUIhEUe8PqEQguOkIQgps5SEIQVqQABUmERT1HrgirAYGIjCEFS/lIQhBWt4SEIQWUidHU+qJIqoAwD4wUH8KeEIQWI0hCEFYkIQgiRyIopAJ5xWgqJR7QSEIQVwFkhCEFlIgRkYiMIIqyRgCJognoPVEYLBASEIQWUhCEESIp6j1xCJ0AHOYIqsIQgiQhCCJCEIIkVEIC+pIinFdHmgEcoIowhCCJCEIIkIQgilUkHJ59IoxyOsUDyJgihCEIIkIQgiQhCCKksAHPpiSKjnhFOCJCEIIkIQgiRBXQ+qIxBXQ+qCpfyqEIQgrW8JCEILKQhCCi/hIpL6j1RVikvqPVBQZypIQhBWpCEIIkIQgqJtuFKv3pijFZfvTFGCzFuLlIQhBXJCEIKQGyQhCC4xKoK6n1xCIq6n1xCCtZwkIQgpJCEIKL+EhCEFTeyoK6n1xCIq6n1xCCvHCQhCCykIQgqX8pFJfUeqKsUl9R6oLDeVJCEIK9IQhBQfwkIQgqlBXQ+qOP4n1RyFdD6o4/ifVBWs4UYQhBTSEIQXHSEIQUX8KkvqPVEkTr6j1RJBXRcJCEIJIkIQgq0iRfQeuJ4kX0HrgipQhCCvbwkIQgsP4SEIQVKgrofVFCK6uh9UUIK1nCQhCCmkIQgqX8pCEIKKgrofVFaQ/XTPrV+SKKuh9UVpD9dM+tX5IKTOVw19XPt4hEV9XPt4hBYbykV09B6ooRXT0HqgrX8KMIQgqUhCEESEIQVzOEiunoPVFCK6eg9UFCVRhCEFBIQhBTZykIQgrVVR0PrieJEdD64ngqn8pCEIKCQhCCvbwkRT1HriERT1HrgsP4XJPvU/diWJj71P3YlgqUhCEFZGkIQgrEiqjofXFKKqOh9cFTNwp4QhBRZ2SEIQXISEIQRTo6n1RVikjqfVFWCrkSEIQVaQhCCuZwkIRFPUeuCkuQj3h9QiEIQXHSEIQU2cpCEIK1IinqPXEIinqIIq8IoTDvcoJyMx1mcq/dcSitAPoMFS/lds7xocio5ih3zQ58ao82mbnaT790gxwV3awkEF0j7sFa3her+UMq5BZh3rXw1fPHkSbwl0nPfK+eKnuzl/jl/PBZXrPetfDV88cht1rgHnLMePe7OX+OX88VU3o3gcL6APlVzgoP4Xr/etfCXDvWvhLjyH3aJ/ZDX3wh7tE/shr74QWGL18PMp5kqMR8ol/ljx5V5tkec+kj+CrnFP3ZM/GufPBWL2XyiX+WHlEv8ALHjXuyZ+Nc+eHuyZ+Nc+eCL2VEyxlXMiKvlLPpVHjTd5s/Gq+eK3uzZ+MPzwVIvdev8AlLPpVDyln0qjyD3Zs/GH54e7Nn4w/PBXL1/yln0qh5Sz6VR5B7s2fjD88Pdmz8Yfngi9f8pZ9KoeUs+lUeQe7Nn4w/PEDebOD9UV88EXs/lLASDkiIeVM/Djx5F5sgD6oqJvdo18Yfmgi9f8qZ+HDypn4ceQe7Rr4w/ND3aNfGH5oIvX/Kmfhw8qZ+HHkHu0a+MPzQ92jXxh+aCL1/ypn4cV2Zlg8WSTHjPu0a+MPzROi9GeeXVCCL2nyiX+WHlEv8seM+7OX+OX88PdnL/HL+eCL2byiX+WHlEv8seM+7OX+OX88PdnL/HL+eCL2byiX+WHlEv8seM+7OX+OX88PdnL/HL+eCL2QTLHHjJxFfyljwKo8UTeLZVkLWU+nMcj3ZNfGr+eCL2Pyln0qh5Sz6VR457smvjF/PD3ZNfGL+eCL2Pyln0qh5Sz6VR457smvjF/PD3ZNfGL+eCL2Pyln0qh5Sz6VR457smvjF/PD3ZNfGL+eCL2Pylj0qigZljjxk4jyP3ZNfGr+eOOq8WwrJWsJ9OYIvZvKJf5YeUS/wAseM+7OX+OX88PdnL/ABy/ngi9m8ol/lh5RL/LHjPuzl/jl/PD3Zy/xy/ngi9m8ol/lgX2DyBVmPGfdnL/ABy/nh7s2D0dUo+gmCL1919lIBKlD1xR79pXMLMeSLvNoY88D1HMU/do18Yfmgi9f71r4avnh3rXw1fPHkHu0a+MPzQ92jXxh+aCL1/vWvhq+eHetfDV88eQe7Rr4w/ND3aNfGH5oIvX+9a+Gr54iXWuA+cox5B7s2j/AM4YG82eE5dI+7BVOG69X75r4R+eHfNfCPzx5F7smj9mo/dh7sWvhqgrG8L13vmvhH54d818I/PHkXuxa+GqHuxa+GqCyvXe+a+Efnh3zXwj88eRe7Fr4aoj7sWz9mfngou4XrnfNfCPzxTW61kecqPJ/dg38M/PFFy82snzkDn6ekFFgXrnetfCXDvWvhLjyH3aJ/ZDX3wh7tE/shr74QVi9e71r4S4d618JceQ+7RP7Ia++EPdon9kNffCCL17vWvhLh3rXwlx5D7tE/shr74Q92if2Q198ILBC9bcda4D5yxHH71r4avnjypV6N8J4phHD8ihmKYvOWUcd+T92CzZeuodaOcrUYqZSrmkkiPIk3awSMOqj9eUuVLuAFgD5TBF6NCPwZSqF4BPEkiP3QoK6EGCi7hRhCEFxmcKgrqfXEIirqfXEILks4SEIQUkhCEFF/CQhDBxnHKCoKoK6n1xCInqYhBchvCQhCCykIQgqX8pFJfUeqKsUl9R6oLDeVJCEIK9IQhBQfwkIQgqlBXQ+qOP4n1RXX70xRgrWcJCEIKaQhCC46QhEw96r7kEVBfUeqJIirqfXEILkj5KQhCCqkSEIQVaRIvoPXE8SL6D1wRUoQhBchnZIQhBQlIvskIQgqlBXQ+qKEV1dD6ooQVrOEhCEFNIQhBUu5SEIQUVBXQ+qK0h+umfWr8kUVdD6orSH66Z9avyQUmcrhr6ufbxCIr6ufbxCCjAkV09B6ooRXT0Hqgrn8KMIQgqUhCEESEIQVzOEiunoPVFCK6eg9UFCVRhCEFBIQhBTZykIQgrVVR0PrieJEdD64ngqn8pCEIKCQhCCvbwkRT1HriERT1HrgsP4XJPvU/diWJj71P3YlgqUhCEFZGkIQgrEiqjofXFKKqOh9cFTNwp4QhBRZ2SEIQXISEIQRTo6n1RVikjqfVFWCrkSEIQVaQhCCuZwkRT1HriERT1HrgpKvCEILjpCEIKbOUhCEFakOIJIJhFJ48KCr0QRfhVedLSFkqIPh8keXFqsXNPTNNoiWHppDRdUHHeAcIIT1PjkiOzXNNqabcB9PWOp6LT6pq/rhZUoqCacVD+MRBUu5X4tS0w1UfJMtI0g8/GfSP9kdZe0k1pWcin0PHy1NP9GL6yUgkcOfuwyn4P44K0cKwz6EOtX7BoX+U0/wBGH0Idav2DQv8AKaf6MX55T8H8cMp+D+OCyrDPoQ61fsGhf5TT/RiqnSLWoAf1hQz/APhNP9GL7sp+D+OGU/B/HBFYl9CPWr/o+if5TT/Rh9CPWr/o+if5TT/Ri+3Kfg/jhlPwfxwRWJfQj1q/6Pon+U0/0YfQj1q/6Pon+U0/0Yvtyn4P44ZT8H8cEViX0I9av+j6J/lNP9GH0I9av+j6J/lNP9GL7cp+D+OGU/B/HBFYkjSLWkH/AJPofX/pNP8ARit9CXWj9gUT/KSf6MXz5T8H8cMp+D+OCKxj6EutH7Aon+Uk/wBGH0JdaP2BRP8AKSf6MXz5T8H8cMp+D+OCKxj6EutH7Aon+Uk/0YfQl1o/YFE/ykn+jF8+U/B/HDKfg/jgisY+hLrR+wKJ/lJP9GH0JdaP2BRP8pJ/oxfPlPwfxwyn4P44IrGvoT6z8IHtfRP8pJ/oxD6E2tH/AEfQ/wDKSf6MXzZT8H8cMp+D+OCKxn6E2tH/AEfQ/wDKSf6MPoTa0f8AR9D/AMpJ/oxfNlPwfxwyn4P44IrGfoTa0f8AR9D/AMpJ/ow+hNrR/wBH0P8Aykn+jF82U/B/HDKfg/jgisZ+hNrR/wBH0P8Aykn+jEydJ9Zxn/g+if5ST/Ri+TKfg/jhlPwfxwRWPfQo1l8adRCf+0k/0YfQo1k/6Mon+Uk/0Yvhyn4P44ZT8H8cEVj30KNZP+jKJ/lJP9GH0KNZP+jKJ/lJP9GL4cp+D+OGU/B/HBFY99CjWT/oyif5ST/Rh9CjWT/oyif5ST/Ri+HKfg/jhlPwfxwRWO/Qq1mHIUyi4/7TT/Rif6FmtHL/AIPog/8Awkn+jF7+U/B/HDKfg/jgisg+hZrR/wBH0T/KSfzQ+hZrR/0fRP8AKSfzRe/lPwfxwyn4P44IrIPoWa0f9H0T/KSfzQ+hZrR/0fRP8pJ/NF7+U/B/HDKfg/jgisg+hZrR/wBH0T/KSfzQ+hZrR/0fRP8AKSfzRe/lPwfxwyn4P44IrIDpZrRg/wDB9EP/AOEk/wBGJPoVazHkaZRcf9pp/oxfFlPwfxwyn4P44IrHvoUayf8ARlE/ykn+jD6FGsn/AEZRP8pJ/oxfDlPwfxwyn4P44IrHvoUayf8ARlE/ykn+jD6FGsn/AEZRP8pJ/oxfDlPwfxwyn4P44IrHvoUayf8ARlE/ykn+jD6FGsvhTqKk+kVNP9GL4cp+D+OGU/B/HBFY2rSfWc4/rCjH11NP9GJfoTa0f9H0P/KSf6MXzZT8H8cMp+D+OCKxn6E2tH/R9D/ykn+jD6E2tH/R9D/ykn+jF82U/B/HDKfg/jgisZ+hNrR/0fQ/8pJ/ow+hNrR/0fQ/8pJ/oxfNlPwfxwyn4P44IrGfoTa0f9H0P/KSf6MR+hPrPwke19E/ykn+jF8uU/B/HDKfg/jgisWOk2teeVPoeP8AtJP9GIfQm1r/AOj6H/lJP9GL6sp+D+OGU/B/HBFYr9CbWv8A6Pof+Uk/0YfQm1r/AOj6H/lJP9GL6sp+D+OGU/B/HBFYr9CbWv8A6Pof+Uk/0YfQm1r/AOj6H/lJP9GL6sp+D+OGU/B/HBFYr9CbWv8A6Pof+Uk/0YkXpFrSrpT6H/lJP9GL7cp+D+OGU/B/HBFYl9CPWr/o+if5TT/Rh9CPWr/o+if5TT/Ri+3Kfg/jhlPwfxwRWJfQj1q/6Pon+U0/0YfQj1q/6Pon+U0/0Yvtyn4P44ZT8H8cEViX0I9av+j6J/lNP9GH0I9av+j6J/lNP9GL7cp+D+OGU/B/HBFYirSPWrB/4PoZ9dTT/RimNI9aiQDTaEB/2on+jF+WU/B/HDKfg/jgisbl9JtZULSXafROH5Kkn+jHb6bptqawpJmZKkhPjifB/wBkXa5T8H8cQOPAYgitslJifo9RdpFSKUTzQAWlC+IDIz19Rj0+mTKnQOI8+keFXlUlNam3FL8/NLRzn0tiPWbdeUpCCtRPjBRdwu7wiOPNSr0xCC4zOFQV1PriERV1PriEFyWcJCEIKSQhCCi/hIiv3g9RiERX7weowUGcrjQhCCtSEIQRIQhBUv5SKS+o9UVYpL6j1QWG8qSEIQV6QhCCg/hIQhBVKVfvTFGKy/emKMFazhIQhBTSEIQXHSJh71X3IliYe9V9yCkzlcZXU+uIRFXU+uIQVyQhCCrkSEIQVaRIvoPXE8SL6D1wRUoQhBXt4SEIQVEnykhCEEUFdD6ooRXV0PqihBWs4SEIQWJeEhCEFU3hIQhBZUFdD6orSH66Z9avyRSIyD6jFWQ/XTPrV+SCkwd1w19XPt4hEV9XPt4hBRi2SK6eg9UUIrp6D1QVz+FGEIQVKQhCCJCEIK5nCRXT0HqihFdPQeqChKowhCCgkIQgps5SEIQVqqo6H1xPEiOh9cTwVT+UhCEFBIQhBXt4SIp6j1xCIp6j1wWH8Lkn3qfuxLEx96n7sSwVKQhCCsjSEIQViRVR0PrilFVHQ+uCpm4U8IQgos7JCEILkJCEIIp0dT6oqxSR1PqirBVyJCEIKtIQhBXM4SA5EGEIKS5KeaSfGIRFHvD6hEILjpCEIKbOUhCEFakUZn6w4fEYitFGZ/W7v3IIvH7zcUZd5XQ5jo+gDy1aj3KgnIFKUf8A2qI7leZPk7w9Zjou3wk6mXQCeXtOT/7VMFS/lXrZzzPjCIkAEgdIhBWt4SEIQWUhCEESEIQRIQhBEhCEESEIpuqKEKIznpBFUhHikhuB0Yqt2+4Gmaw6XVG9zNuSftPL1+TXPJeQVBbXk4cLhcSUKSU4yCk8o9bXMlLqE5UE+9Vgc0k9OX3YpjnY8EsN7c27Lk1VFPAQ2oY5hO4uCLjzHp68L9CEePyGuejlYu1FiUjWHTOfvjvlSpojFek3J4vpSSpsyyXC4FpCVEp4cjhMetNuBxHEFE+sYPzRmOeN4uxwIWaqimgIbMwtJAO4I59//kq0IpBaiQAM+sYirFgIXEBBFwUhECT4QKseBhccI423UYRTCx45zFTwz1gXAcrI34SEUQ5yVg8RHpGImCjjiOSIy4gclYBNtxY+SqQimV8wE9PTiIOFQxglI9PoiLnAISBuSqsIpJX5ueILHpETA5JIV9z0RNwIWGvaRcHZTwiRRIPUAQyojkcfLEbnyTWFPCKaDkkcfH80TcYJxGSQOSshwPBU0Igc+AiVSwIwHA91K21yp4RKFg/JAqHPGTDUFjtdTQinxFRABKPWOsRQriKuYIBjNx5rANxcKeEIplY84AnI8CIyAhuqkIooUs5UpXLPoxiKhI5YVy/LEQ4XtdLi/KmhEi1BOMqAiKiUgEYVGfcsB44vupoRwHX1pyQvgx53McgPHP8AuI8YurcroBY807IXprpo9aFQTnMtVbokJR3kfguOpOR6opfUxtNnuAPrt+lc+hw2oqjppo3PP9FpP6AV7tCOgWTqHaOptDlbq07vG1b5tJ5xbbVUo1RZnZV5SDhQQ80VIUQeRwrliO9ZVyIUFH0CJtkabEHYrizQyRvMcjSHDYg8g9wR2I73VWEUypQBK+FPo59YJUVcwR84iRv5KskA2KqQiVXTPGECKYUoJJ4g5DfyWC9o5O6rQinxHh4uaj6IgFKIHMp9YhcDnZYMg4HKqwiUH7sCoD0n1Q1Di6kduVNCKRcByBxA+qJkq5E54vuRgvA5KBwPHKnhFPjKUgqCQr0ZglYKuHzgfQRAPCFwBsVUhCESWUhCEESEIQRIQhBEhCEESEIQRIgeQMRiCuh9UEVkN+PY1fuhHFgfUf8AMEe3WssqbaJ9EeFX6kHWK6SfSz/mCPc7W5Ns+qCi4r0z7FI8AkGJTyBMTDoPtBEiyQILjsHZUc5J9cIQguSBZIQhBZSEIQUX8JEFqPCByiMSL6D1wUGcqlCEIK1IQhBEhCEFS/lIpL6j1RVigST1gsR7qEIQgr0hCEFB/CQhCCqUq/emKMVFk5x4RTgrWcJCEIKaQhCC46QJICoRBXQ+qCkzlUDzJMIQgrkhCEFXIkIQgq0iRfQeuJ4pLJyR4QRu5spIQhBX8BIQhBUO3N0hCEEUFdD6ooRWWSBFGCtZwkIQgoyG+yQhCCrCQhCCO4UqiQOXqivIfrpn1q/JHHX0HrjkSH66Z9avyQVsXC4a+rn28QiK+rn28QgoN5SK6eg9UUIrp6D1QVr+FGEIQVKQhCCJCEIK5nCRXT0HqihFdPQeqChKowhCCgkIQgps5SEIQVqqo6H1xPEiOh9cTwVT+UhCEFBIQhBXt4SIp6j1xCIjqILD+FyT71P3YliYkcKecSwVKQhCCsjSEIQViRVR0PrilFVHQ+uCpm4U8IQgos7JCEILkJCEIIp0dT6oqxTQDnoekVIKuRIQhBVpCEIK5nCQhCCkuSj3h9QiESI6H1xPBcdIQhBTZykIQgrUijM/rd37kVooTP1lfqgi8ZvP9bveox0Xb5/ZNuj/ALGP+lTHeby/WrnqP5Y6Nt8/sm3R/wBjH/SpgqX8q9hXU+uIRFXU+uIQVreEhCEFlIQhBEhCEESEIQRIQhBEiVY4gBgE5BAPpzE0SqJABAyeIflgFF5AFytGfbKhA7bxCgEpcOtN0HiA5kmZn8/lP442d+063n07Zbtsrl10eZk16r1zjotoyaznjnFpJVNLQOfdMJ+qE9Cru09ViNXbb1V6fRe2inK3VZqWp9KldX7smpmYeXwpl20PVBRcJ8AnGSfQDHoWo1wXr2y/aOUK0rVdnZbRWmOmVp68KDVKtxh0GYnlg9H5rkEpPi4zy+p8vAcHxualpZ6eDeaWZzW+7ufmX7QdWOkNJmDNmD4pjt24Ph2HQTVLjbcNbcRjj5ZBHc2v5hW59k7NzVV7SXbXVqnNzFUqszXahMTM3MLDj0y8unzhW64v7JalFSiR6Y3r751GsXS+gP3RqPe9rWHbzXWbq063KM8h04lqH4sxpL9n3QaTaXa/ad2rb8p5BQaZflfp8izxcRal25WdQhJPiQkAE+kGNm3tAuzY0v34TOndXvO9Lp02qtuvLDlRkQh5ubpy/OeYLLp7tDmQFImMKKMKBBCgI73ppLVQ4PM6NviSh7gATa5299l5B8PCPAcT6g4O7F53U9DJRxlzmsEjmgvlLRpuPMC1zYedl7Vb3aH7Ibrr8ja9v7qdEKnXZh4MsS7dfaSZhz0IJOF/cMXpszEvMNNPS7zcww4gLQ4hQUlwHxBHIjHPlGlD2huzfs59BtDpa5du+5R6+dXvbOXkUUN6vytTRVWVOYmHHG22x3Km0jjzySSkJxzjPR2KMzq3O7ENPZjVV2qTKU1WpItpyfU4XzQwUCXB7zzigLEyEZ/5sIx5uI2TAc1VE1e7Datg1huq7Dqb7r2G68B6y/B+y7hOUIs45crJnwum8F0VREIpL6dWpjdrs+n37WWXV8qCU8HFxZ8Dgn5Ity1U3b7a9Dq/L2rrDrxpXpjcsxKpnmJGu1dqTfflytaA6htwglBU2tPEOpSYuNJUE5WAOYPKNND2QsQ/vN0tbbWGu906k08XPzSalP8Ah4/JyPPEdxmzHZcOoHVcTQ5wtt7z5rzn4NXSKjzvmqPAK+Z0MbmSP1MAc4CNuo7O234Wye32j+xVSyn6brbwOeP/AEmlvzxc1YWrGnmqlnS+oGm182xflkTHGWKvSptExJrCCQspeSeEhJSrOOmPGNOrtHuy2002V7fLF1ls3UrUS8qvV65KU1clVRLBhhD8ut0lBaZSriBSMZJ8OcZ0+yBKz2YtgniUpXcXDzPjh54DP3AI6jBc1Vs+IPoKmIN0sDrg3v6cL1Tqx8H7KWH5MgzjlWvmqYZakU5EsbGWdZxJGkA7WV/OmO7PbVrZcs9ZmkevOleo12yzDkw9TaNWmZqZZZbXwrcU2g8QSFEDOMCP09Xty2hWgsxRGdaNYdPNMHKj3nkCa7VmpIzgRjj7sOY4gMjmI1Kuw5uKiWrvS1auS5arKUi3ZCyK7Nzs1ML4WpZhubCnFqUegCUqP3Isd39bsbh3l7jLp1eLdSldN5SZTb9py7iFJTJ05sqUgKHRLzp4nnE+BKR9hHRP6mlmGNqXMHiPc4Bvo02Jv/yXr2FfY/xWZ+myzBVyCghhZI+bSzUXSA6Y23Gkklp7fJBK30ka3aUvaUjXNrUuzVaNeQKqyrp8vQaYZIEgzHlAVw91yI4+QyI/N0o3DaJ69y9fnNFNW7B1Zk6UttmoroFVbnG5NbgUpCXC2TgqShZSM5PCfRGGmQUv+p33T0R9BdwZ+XvlR4h7HNrdLZtzdvRXatTmq2qr0OZTKrfT3ymUsTSVOBvPEUBRAKgMZx6Y2QZwd8epqR7QBMzVe9rbcL59rPg8UrMp4/mJtQ/XhtV8Wa3S32xrDS5xsbeySdha6zw1rd7tktrUlvR6va/aVUPVVc41IJtubrTDdRM06EqbZDBIX3ig4jhTjmCOsdy1Y130j0IolJufWbUmy9K6DOzXkUnOVypNybE1McCnO5QtZwV8La18PXCDGoFujm25ntyqQ/LzTM20dULTAcaWFJVhMl0I5RlU9kWnG1fQsE8JOpKCPV7UVD/yjhx52caWrn038B2nnY7gXvb1W0z/AAWqBmOZXwj408NxiJr3nS28ZcbeyLb28yPmWcTTrVGxNXrPkL800vK378s2a73ySqUmaTMys33a1Nr7t1PmnhWhaSQeRQY83svdztk1D1Ad0usXcBpRd2pKFzDCrfptbZfnu8YB74FlJ4wUBKuIY5cJPhGIXsrd+uzjRTYnohpnqxuK0xsa+6eauahSKjOqRMy3eVWbdb40hJxxNrQsfIoRik7KmtU24u10VXaLPs1Khz9UvOck5llWUTEu6iaW2tCvQpC0qB9BzEpc7t/6G2AhxmLQQHfJvp9O1/RVYZ8E2RxzPLVOmijwlshie6MBs3huePlEAbhl7tHfjcFbpdVrtOoNPna1XKpIUKlSranpqYmphDbLDYHNS1qISkD0kgRaZRu0J2UXDdkvZ1G3VaHVCvuveTssNXAx9XezgtpWTwqVnlwgxgG9kI7hb9mNTdMdrNt1CelbMNCZuOrSUu6QK1PPTDrMuy8CQFtthniCVZHG8FYJSI6juG7DKm6M7Nbq1xo2r9z3Hqzb1AFw1qmvyjKaVNsoR3j7UuMF1KkIKyFrU4VlHvRxcqsSzpVmqlhoYQ5sNtRJt2JPb0XcdPvgu5WGAYXiudsWfSy4q4tpmMjD+CGh0h0kWJI2GmwcDfm23gzOMuMCYDrTjRSFhaVZBSeYIIJyPlEWk3jv02b2Hctfs+7t0GhdtXVSptyQqVOnbhl2piQmUHC2nWycoWk8ik8xGK7sCdx976raG6n6N3pW524zYk7KookzNOFx1imTKFlDBWSeJLa2HOAH3qSE/YxhI1E0Vou5Lth9WND7jrFYt6i3Nq3WadMTsiGy/Lpw+6VIDiVo6tDmRCtzzKKKnqqVgc6YgWJ4Jv394VWRvgi0hzdjWW801b4WYXE6Zz4mhxcxoa4HS+9rsOq2++y3A7S377NL3uOiWhau6LQi47nqcy1J0+nydxyzkxOTDigltppsHK1qUQAkcySBFxl/ai2Pppa8/eN/3fbVl2vLAKmKhVZ1ErLtD5VrIGfkjCtox2EOhmieq+mmsFE1v1krdXtesydbl5OcbkQxMuMLS4ELKGQoJUUAHBBwTGI7tOb81F3ndpXTtptIuZyn2rSblkLLosm7xeSSlQdCDMTjrSeTi8rPCVdEp4cgKzFuJZqxCio/Gq4R4pcGtaDcEnje2y6vJ/wespZszL9rsr4pK7D4IXT1E0sQa+NjHAHS0AAkgjc7DuDwdpjTvfJtC1buJuz9NtyukN53O6fqFPkq4z38z/eQojvB4ZT4mLtJUqKCVKznoPQPzxpd9o52Rls7JtDbc120y1ZvS82ZOrydLq7FVlmW1tOvEhmclXJdKFISlxBJQQogqB4/MjYP7IbcZeO5XZXY11ahVSbrt8UednLYqNQmFBT1QVKqSG33SAApxTTjYUoe+Ugq6kxzcGzNVSVjsPr4wx9rixvcbX7Cy6Hq50Ey/R5YhzzkzEHVeHySmB4kj0SMeAS0mwAIcAT2ttzfbJ9xISlSleakcyTFsVN3ebaK9qjM6LUTX3Sap6uJqT9I9zLFaZXUhNtBZdZ8nB4w6kNOcSceb3Z+WLmnPsfWPymNIbR26KHZnbi3PeF2ViToNsU3Vi8Zyem5lzgalWG5aoqW4s+AAGfznlHLzHmF1A+ANAJkeG7mwA7lax0D6JQZxpsYqJZXMdQUz52NaAdbm8MIO9j6b+/hbhOr24LRvQan0qp6yapWRpdTJ59UtJv16pNyiJt0J4ihsr98Qnmcfdj9fTjWnS7V2zvogaY6i2lfliJW4lVZpVQbfkwW/riS+Dwnh55PQY5mNP8Auac1T7bHfo1SLbVW7c0CoRUzLvuJPDQLfS4FLmD9iZyaVzCPfBRbByhpQjaE1R2caU35tPqm0ahuVjTHTT2lapki5RZgsPSQaSFIWsg4eBUkLcQrk7lXF1zHHwbM01dJLJTtHgtuGk/huHNv6Pa9/mXb9UehOEZNp8Mw/Gax4xOezqiMNa5lNG47XAs50lty2/Y77i/ErPaLbGaDWpigVXdlobI1Bp0tOI90DKktOA4KXFpJSlWcjBMXVWPfdm6jUKVuywrst69LbfHExP0yeRNMO+paCR9yNXKl9kB2f1vWI/QNQt/FDOsLcu8ovU2vUiWkZV8JUEpTKL7xxSE4AKVOE5zjh6R4n2Eup966d7zL10GkbhXU7BrFJqiZmUl3eORdnZJxJROMpzwpUUBSeNP1wLTnm3HU02b6yGshpcQja3xjpGl2qxt32Fl6fjvwXcq1+WMRx7J2JVEj8Pa18jZ4DE2RhvvG7SPLYG587Xur1+3b3favWlcWlO0jReuVu2qpcsoKnW10x4szlSQ7MeTyck08khQQ442+VgEEhKAcgkRZDpj2N2jS3qPbe4zfpo7p7qzOISt21qVMyczNyTiuZYcdmHQlxwHIOEAAg4JjrfbwVKrfqgdEXR3Z1iqydo0QSCpdRS608Hph1stqHMKC18vHixzj0vc32HR0W2lXbuBltZ6rd2qVIpQuO5aW/T0CRm0EJMz3Lhy8VNpW4sKcKuMgqIBMaFi7JKvEauV0JmbFcWLrBthfYWX150zqKDK2QcuYdSYyMJmxQF2pkAkklle8AF8jgQ2NgLR53NrgDfZQ2YbYLd2d6C23ojaV4VS/aLJTU3UG6jOMtNOzCpl0uHKWsI4eZwR1jtNvbu9sV3ajL0ftTX7Smt6rImXpJVuytaZcnw+1nvWu4B4uJPCc8uWIxJ9gNuFu3VbQPUDSa9KtN1yYsWryqaRMzDqnXG6XNNlTbBWo8RCHGnuHPvUlKfCMUmzN5CO24qLzywhoX7dSyVKwE/X+Z/HG/wAWbGQ09F8UZ7Ep02J4A257r43n+DLWYjmDNcOZKxxrMMjdOXNDfvzj7QLhvbWDqNuL2W3rqnrvo7ofRZO4NZtTbI0qoU1MplJabrtTblGZh5SSoNpLhwV8KSeEejwj9LTTVrTTWCzmtQNK79tfUOyVzDsuxVaNPJmZVxxtXCtCXUZBKVDBHhzEaS3a1byJrdtuNrNPs6dmpjRCyHnKJRXGzlmdmeIomJ1ZHIB1bJQg/ZIaBHvo2Iuwjcz2eVmF8EoN13DkEcseXKGI5GC53bX4o+jhb97AuHX54vt7z5rp+qPwRZco9OqHN2ITvFXPIxrobNswSNe8XNr6rNGxG1z5b3/abbvts+sV3K0+0w180qv6+kofd9p6VW2ZmbCGTh0qZSeIBGcKJ6E847DrFuS0G0BTQla2axWBpKKl33teK9VmpIz3dgFfd8Z8/hzzx0EaZ3ZU60aX6Db/ACtag6w31QNO7JRTroklVKqOKbYS84+nu0ZAPM8Kseoxc125+6HQHce9t1XoXqzZ+qQpDdXNTNImFOCV7xLRRx5SPfcCsYz70x1cHUNrsJfWjTrF7N1c2t6evkt9rPgROj6i0WUY3zuop4RIajwx7JLHu03DdAsWgbjutuK0buod9W1R7qs+vUmv29Py7c3IVCSfD0vOsKGUutrHJaSPshyjxXV3eBto0IqrFD1l100w07q6wVokqlV2mplY9Pc5KgOYPPHURZDRte5vbL2QFha10pMs7cNF0vkHKUhxAWny5baW2SQeRCVrCuE8jw455xGvRsG2paAbxpnVnWnejuoRZNTdqvcNsP3FJylVrM3whb02+5M8ZLQ40BCUpwCVDISkCO1xbN8sboKSnjBlkaHG5s1o9/deedNPg0YZWwYpjmP1csWGUE5gaYo2yTTP1W2aBYNDbEm3Jt5lbnOlutGkutNAN26RamWVqTboIQucotSbm221ehXATwH+CcR5Tf293aTpZdFXsbUbctorZN5SCgidpVUr0vLzUopSQoBxtSspJCgcHwIjUIt+4pbswu0XtxnQvWRjVLRqbnaY1NzUjOszCKvRptaW3Jaa7lXduTLJyUuEDhJGOpjO5u37GHR7cpq3qhuJrmseqFBr1VZMw/TpBEqqVbU1LpQEJK2yrhIaSSeLqYqw3N1bWU8jqeNpmidpcCdgObg27rn5t+DflPLWNUgxvFJGYXiEIlglbF98JJAMb2EHS4A3JG19jbdXzo7R/YsVEL3d7em/T/xmliT/AOKLhdMNdNH9abYqd5aTamWTqJaco85LTVTo1RbmZWXdQApaFupPCkhJBOTyBjRa7NnZhZm9vcPc2kF73jeNnUmQok3V2Z6khgzC3GZhtCQrvQtPMLJIx1zG1bp12XulGkW0PV7aPKananVWyrqmHJ6bqq5lqUnpF5QRgoWyhCFNDukEtqSQscSVEhWBDLGasSxCMzuhAZYm9+4PHHdc34Rvwech5Iq2YTBik8lY4xEtdC0gRyGxddmkamj8G+/F17xXO0W2L2xWpm265uu0Nk6uw6pl9pVfZV3CweaFkEhJ9Zi6axNQbO1Mo8pdtgXhbN7WlMJ+oT9JnG5qXcPXAcQojOD05GNXm3ux82BWxZs3b+qW/WijVNAdaXMUi4KVK06nOEFKUCUXxuAABIUlTgJOQMZi37sQNQrv0w323FoJTbq9udPa3JViTnZeXXmSmpqTVxMzzIBKeIgLHGOakrSCfNEQps3YhDVRQV8QAm2GlwNveF2GM/BZytX5axLGMm4jPLLhzPEkbNAY2SMubmIkbcbX7+V7rdByOuRiIxwmMlooKSDkEf7+nlHKQkJ4/lOY9FcLEL4OF7kH0U8IQgiQhCCJCEIIkIQgiQhCCJEFdD6ojEFdD6oIrG78/sw3T62f8wR7la3vGfVHht+f2Ybp9bP+YI9ytb3jPqgq5F6YOg+0EU19B64qDw+1EUF++MFFrN7qWEIQVyQhCCJCEIKp797JEi+g9cTxSX1HqgjOVJCEIK1IQhBRcbC6QhCCpJvukceOQTjqcRx4KyNlkhCEFYkIQgoP4SEIQVSpL6j1RJE6+o9USQVrOEhCEFNIQhBcdIgrofVEYgojB5wUmcqhCEIK5IQhBVyJCEIKtIor98YrRRV74wVkLLkqWEIQU3cJCEIKhIQhBFIvoPXFKKq+g9cUoK1nCQhCCg/lIQhBRSEIiM55ZzBLX2VNfQeuORIfrpn1q/JHHcPLrzjkSH66Z9avyQVzW2Flw19XPt4hEV9XPt4hBVN5SK6eg9UUIrJORBWv4U0IQgqUhCEESEIQVzOEiunoPVFCK6eg9UFmVotdRhCEFQkIQgps5SEIQVqqo6H1xPEEjhGM5iMFU/lIQhBQSEIQV7eEhCEFh/Crp6D1RGIJ6D1RGCpSEIQWNZB2SEIQXICRVQRgjxilE6Op9UFhzQeVVhCEFSEhCEFZG4kbpCEIKxVAsAAc4qRx45EFXIkIQgq0hCEFczhIQhBSVVHQ+uJ4poPhiKkFx0hCEFNnKQhCCtSKEz9YcMV4ozP63d+5BF4veXKWdT4gGOjbe+ept0f9jn/SpjvN582nh8kdG2+DGpt0j/7jn/TJgqX8q9hXU+uIRFXU+uIQVreEhCEFlIQhBEhCEESEIQRIQhBEiVaw2krIUQOeAMk+oRNEqyAkkgEDnjGYD0S19l827dZNzMpu33RKp0zNSswrUS6WQplwocUhVSmELbBBzlSVFGPHjweRMbhnY97IkbT9vMreF6UZElrVewZq9aLjeF0uUIzLSQJ5jhSorX48bih4ADqtG7EXQCT3Pzm5e5dStSL6dfuydvB22p6Xkk056cemHJhLS1IbDimW3HQoIJ58CQokZEZnG2ssAMqGAcq5HKj48/Tnnnxjy7J2Q5aOrlrag6iSdHpfz/Qv0M+FR8LuhzNlbDcqZac/wmRRfGXFukufG0NawG/tMBBJ23Nlo+bH+I9s/bBUMOfRIuUqGMDIZngevX7kba24bd/tj2/1mzrB1z1Ut6xqldSX5WUafWrCWeEpU4+pIIYaPEUhxeAT05JUU2V6PdjppLo7u0pm7CiayaqVi5ZavVCvJo83KSQlFPTSXgpCnENBzhT5QvBzk8skx7tvI7MTbRvWqMvdmoshXbV1Ml5QSLFy0OYDM2ZdJyht1Cwpt5KCSUcScoJ5GOVl7BcSw2jnETQZHPLgCdiDytf669VMh5zzdhlTVzTsoIqVkUj44wJBI3WQQ1zrFoJbcg7jYBa7faD7MezP0P0Lqd/7ddyibv1Xen5YyVGZuyRrbNZQ66e9StqWQFISEFagtR4eQGT45rexD1t1N1s2bSDup1SnLhnLZr85bdMqcynL05IMsslsOLwONTfelvjwOJKU9SCo2yW77HQ2+0u45eoXBr1q/cNvIXxrkGpWSlHJhOeSDMNo40ADlxIwYzsaNaN6f6CWDbmlul1t0y07GpLAZkpGVb4UNJ5kk+KlKUSoqOSSSSYhlfLtbDiLqx7GwxlvyWm9yeSVyvhC9esuYjkiDKdFXz4rVMlEjZ6hmh0TS2xjbuTY97k+/gLvVz3DQ7Rt+tXNclVkKDb8hLOTc7OzTqW2ZVlCSpTji1EBKQASSSAI0hO1Q1rsHeZv/syR0SrzF9W41J0OyJaoSWe5nplc8tSu5KscQDk5wcQ5HqOQzG6XrHptT9Y9KdQdKqxUp2jUy46RNUeYmpdCFuy7bzZQpSErBSVAK6KBB8RGMHaR2Le2napqTQ9W/dVf+rV70lZeo7teMuiXpzvAU98iXYQlCnQFHhWrJTnljAjn5wwmtxGOOlpgGxagXE87eS0T4K/VHKeSX12YsUfI7EWxSRwRtbdh8Rli57/wbED5ifReA+yApRyU2ZaR07qpi9aeyQATgplHgc48OXWLgOx+WB2Yen5IIyxX1D7rzp8PkPhF02+bZFZ++rS6gaWXhfN22NTZCss1xqbpDEu66442hSAgiYSpAThXPlmO47Xtq1rbVNu9D2729dlx3VQZJucbTUqk0yiZc8oWpSipLKUtggqOMJ9GcxyI8BqBjj623sGMNHvXDrur+DS9KKPKTXvNbHWGdzdPsaC0i4dfd2/C+fPbt137RK5qBaWnyp01C7i5bMyzKJKnqlLuzYxKtgYyXFttIIB5jCBnnGW7tItolL2X7Ldi+nL7Es5f07cVcrN2z7Y4g/U3pCV42+MD3jaUpZT4Hu1K5FRjNftn7EnQHbhrxbuuydS9RdTKzSZh+fptNrMpJNyrE6vPBMZZbSpSm+NfAknhBOcZGYuc369nrYW/el6YUm9dR72sFVsT85UJNyjMSzvlKphpttaXQ+hQwO6SRw4OSrOQcRoFD02q2YfOybeV2zd9mi+okeRJ59F9k5w+HXlqozpg0uHF7MMpy6Sod4dnyP8ADfGz2b3LWA+f4V/wV592fmnNsaxdlDt50qvWRM9atf089qqkwo8JWw6p5KsEdFDOQfSBGHu5/Y7mtFPuerDT3c1ZUtZJUoyr1Up063PKZIxwPpllhtZA4RlPXhScRstbbdBqLto0K0v0Ht6uVu6KJbNJbo8vPVANpmJpCVKV3jgbAQFZWfegDlHtj6UKQOFSAtGQkkHzM9fux6RJk2mqYoWVQu6NoGxtxZfDGEfCdzNljHMUq8p1JZTVk0rw1zGvDrvcWnQ8EatNt+VoKUDQOqbYO0/0b0OrV0t3xVqDqTbLExUmmVoTMuOOSz3JKiVgDvAkcXPAGYzxeyLnUHa3oOoE8P0RwSfAD2pnufzkCLoNSeyL0s1L3kSW8qo6w6l0u7W7hpty+0rMtJLki7KBoBoLU33obX3CM+dxZ6GLi99uxayt92mtl6d3tfl5WFIUavCvMTNGaYdcec8lel+6Wl9ChwcMwo8ueQDmNPo8nVcOHVtJG3+Uddnu25X0fmr4VuB4xnXKmaKuV73UMTW1LhHptJvq0tFgedrABYF9gPY36BbrtpelWvt76i6t27c1eFRMzKUyYl0sNGXn5iWQUhbXFzQwgn0E/di1vskbclLM7V+n2fTH3pul0advOltPPEFSkyzUw0nOABxFKMkjkY23NpO2q3to+gNj6CWrcdwXZb9BE0WalVEtImZsvzT0ysrQylKE4W+oAJA5ARZPt07I3THbputmt11vaxalXNcrs1WJw0qflJJMoDP99xpK22w6QnvzjnnzRnlmMyZDfG+jfTxhroy0uPut+xXj4aH2ypc2Ybj1dNNTVjJmUTXM2aXOfpBAtp9ki97rCd7IBtmuWlvK0v1NZpc1MUWo2lJLknVAhuYm5KccK2Ur6Jwlcso5+M8Yys7we0n2iXZ2e+qJsnWK07mu27LKft6n27Lv8dUTNTUuWCH5YZcaCOJaipYA804KjgHJZui2l6L7vdOnNMtbLbVX6Wh3yqRnJdwsTtLmOEp76WmE+c2vHI+CgMERh2o/sdDb3LXEzUq3r1rHW7cS7xqp4lZKXccTk+YX0N5Ry5cSUgnxjk1uBYrTVdS/D9MjJ7A6jYt2tf15XR5P6xdO8dy3gdDnR89PU4M46PCYHtmZqa4XPLT7LRfba+/l5j7HJsmryFr7ntRZiSnG6HUJuk0WVfcBDbzksh91fCT1IM2kHxGMEAjEWOaagjt+J/kSPo3VwEjoMMzXj06EcuvMRt+aPaJ6baEad0HSnSa3ZCzbFpbRak5OWRgAk5W4tR5uOLOVKWrJJJ9UY5aH2RGldB3uTG9pGr+pU1ea7unLx9pHJWREiJh9LgLPGG+97tIdIB4uIgJyTiIuyXNFQUNLG65heHOPnydvpVODfCpwKszTmvMOJtdA3E6SSCBoGo6i1rI9dthqa3cjYFZcFtFcspCcecjBH3I0i91dVa2v9tPUdXb9lJ2UtSV1Epl6OOpYUsmmuttFbqQkEq4eBZIAzgHx5Ru6qDnAEpyklPDn0H0xYpvL7O7b9vdotKRqvTKhS7xprKmaXclIKWqhKIUcqbUVBSXWSrzu6WCArKhgk52POOCVFZSMNIfvkbg4A8EjsV4d8FzrBhWUMbqJccic+hrYHwSlny2tfb2gO5bbhYnO2d3ubaNStoNO0p0g1gszUm7bir9NnUM0ecRMmSk2VFS3Jgg4ZJylAQvC8npgEi7HsFrIrVpbDqXVqzJTEimv3RVqzJJcQUFcopaG21gEA4PdL+aPF9L/AGPJtmtC7ZSu6har6narUKXcSv2meZlqexNAdA8thIWQRkKSkgKBIPyZ8LVtqi2db9Ita26ZT6Jb1PlmpORkpRkNMybCEhKGm0DklCQAAPACOuwbB8QfiZxHEdIcG6QGm/vW/wDV7qfkygyLB0/yRNNUxmY1EssrNFzp0tY1voOTYcbL91eFYAOSCARGi3aWmFra0ds7qRpNfEg5UbPuDVG8aVUmkrKfqa2ahlSFj3q0ngWPEKCTG9MpOfQBkE+kxiEsnshtLbG3qTG9WU1d1Kn7xcuqpXWKK7KyIkQ/Nh8KZ40th7u0CZWAeLiISnJOI5mb8Blr307WNBax93X8rLWvgw9ZMNyfTY4a2RzJaqkfFCWtLiJSbtNx8mxF9XYrAVtx1O1J7HLfjdGluqS5+a0gn3mpGvLba8yfo63CqTrMuB0W0FK4k5GQHUHmEmMunbv663nbe0HTNnSu5p6Xs2+LhalajUqVMFBnacZJ2ZQy26jo293aSTzSpJweRi93fb2b+jm/KSsl2+q/c9iXXQnFiSrdGallzCpVeSuWWl9CkqaKwlzpkKTyOFERTsns3tMaRtEmNmOqd6Xprtpe093tIfrSWJadoSApK2m5V2XSkJDTgWtBIPCFcHNACY6iDLWIU0NThsFmwPBLDq+STy0bcX7r1LGvhA5LxfGsCz5i0LnYpTPaKyMMJZKGXaJWEmxeBY6TYcAfJCwD7PthXZa6gbTra1o3AbjWadfjsq9NV+nNXRJ0v2qdQpY8nEittT61YQMKOVOD3oxHjXYke0TPaSUk264+LcFFuHyAzKsOmVCMNFfJI4uDg6DrGVq3/Y622qRuqRrVe1t1gue0WZhLjtGXLyUuZhtKs90uZbb7wDP2aOFQ8MZObpNp3Y/6ObRtwzu4axdU9SKxMhqoS8rRZ2Wk0ScsxMk5bStptLhCE8KU5OcJBOSSY1yhybiEc9LIIGQiE3cQ65d6n38r2TOXwosnyYJmKgZjNXWvxKJwibLCWxxEuJEYGo22NtWwAA73WFvt+bZrNkb0dLdVRJOu0aftORdlnVKCULmpGecLjRUeXJLktn++DrzjKfvU7SPaTenZ76nO2ZrFZ1y3xeVnroNPtyUmeOqMzUy2GlNPyg+qsd3xOZUtIHm8irIjJRur2c6J7ytPZfT/AFoo0zOy0rMKnKZUpB4y0/SJkoKC7LvDJSSlRSUnKVA4I6Yw/wBF9jnbe5G5GKhWtfdY69bCHMuU5MrIy7j7ZGO7VMIb4k+GFJHEPDEdziGCYnBVVUuGBjmTjcF1rG1l5Xk3rN07xzLWBUudpqinq8FcdIjZrbNFqa8M/om7Rcnbnfgjpfscywq3StPtxmp87IuMUCr1umUWSdUkpTMKlWnHHCj08KprgPoUCOoMYANwOol2aW7yNzFz2TU36JcSrouanNTTYIdaZmHnGXi2eWFFtbiQodMk+EfQE0h0Z0/0N0+tXS7TO36fadkUdgS8hISySEoSCVFSle+W4pSipS1EqUoqJPOMT8t2H+3s7mJjcTdep+pV4vTF0u3XMW3NSsginTL6nS93ThS13qmkuFK+Hi87hwcgkRxsbyFVuw6koqR13Rm5dxzzb9S2jpH8MPLNPnfMea8fhd4NczRHEGa9Qb7LGvsbC7A2545WGTX/AGWN7VuyKtC8brpXkmsd839Q6vWEOpw5JyQk57ySSOeYCEK75Q5HjXg+9EZt+wk4x2elo+aR/wAbLiHnq55M8rr8vo9cXib2tmVn74dGafoxd15XVYNGlq5KV1qdo7DC5hTrDbyAgpfQpGD3xVxY4gUpwY7Bs22k21sz0Ipmg9oXbct60WUqM/U25+poZZfU5Mvl5SCllKUBKSTjlz8esd7hWUZKHFvHg/kxEGfQb3957rxzqV8I6kzP09kwrEpXuxOSvfUObpOkR6C1ul199GzQ3yC0t9hO1SyN5G8qvaJ6gVu5rfoDzFxVRUzSFttzKXGH/MAU4g+YorV4c8R7P2sHZ76UbEHNGUaZXbe10JuIVJU4K26w53PkwbWO5CGxjIcUCRGxJtE7IfSfaJuEmtwNo6van3ZWlylUlEUypS0m1LNJnFhSyFNNpX5nCAkZ9eTzj1Hf12bOn+/kaae7fUu/dPxbInA0KOxKuicS+EhQcD6FYxw/Y46841JnTV4wmWHwh45cdJ9CR9a+laj4eFJH1Joa2nxCduAshDZGeHy8MeLaOSC4j8JWn6u6b1vU3sL6JbVvU+bqddldMqRV5eXaBLr3kpbfKQOvNCHD6hGCjs09vvZz7jqZelr7r9SKrpvqbLzbTtEecuOXpcnVqctpJSlC321tqdQoq83PEQrOCBy3SNFNJ6Xo7o/p/o1S6nOXHRLdpEtRmJicZbQ7NMtI4Qt1CEhAUfQkBPyRiL1/7BLa5rBedVvCx7tvjRGZn31zM5TaSwxNU1bqjlRaZmEqLKSSpRShWCpRPyDu8x5Onlkp6lsTZCxoa5riRt6eq8d6KfCVwPDaLGMtYhWVGHQVlQ+eGpgBMjDqsGuYHA6XNAvz9QVqdjbDexWr2vVC0JsDXq9rk1NLaKlT2ZG6pd2nTTrTgV5OiaaY7lyYyji7lKuJQBxnhONky6ENS9m3A0gh5Kac+htJPvgGlY5+oZjFbtL7FbbBtcvel6mz9TunWO/Ka95RSJiuhpuVpLoHJxqWZSEqWnnwrXxFOTjrmMuNXpDVVpU/TXX1sNzDDjAdQBxI40lJUnPjhR6xtGW8LmgppNcTInm+zdxbgXPfZeD9fuo9NjWLUgocUqsQhgAvJU7HUSC/QAbhpAHsne47rTg7AZYG9/UTmUq9xtTJyMYHlrPPB8Pl+WMufbwau6k6a7O6JTbDqtTt2Sui7JahV2bkXlNuqkfJ5h4y6XEeenvVMISSn7FK0/Zx67sn7JbTPZFrFXNYrM1a1Eviqz1LfpKpCrSkk2wy066lxSkllCVZBQAMnHpi/PcBt40y3L6YXFpDrDRE3FZFRQnvEBZQ/LvJUFIfZdHNtxKglQUPEegkHpsGytVRYJJhurS86rH0PZerdVvhA5WxLq1h+b6eJ09BD8X1sLSC7w76vZcRfsRfkgXWqpsm2G9l5qftdoWtW4vcazRtQeCamLhkU3VI0r2jWlxSe7MottUwVFKQePJ7zqkHIjxHsbhb7PacWu1aflgtJMvcPtUZofVvIw2e6DnoVwBJIODknlyjLhSvY6W3GUuiUq1Z111lrlqtPpdNILEk0XEeLZmUo7wAgAcScL68xFzO1vsc9GNqe4yV3Eae6pak1KblTUkSdBnJeTEjKsTQ4Q0FobDxS2nCUkqKlAAqKjzjU6LJlcKimf4DGGJwLnBxJIH6V9A5s+FNk1+D4/SsxirrX4jG5sMckRbFBe9mNs7bm19NrAd1mCadTjHwQM8vEiOSDmKSGglJTywcD7kVuke3g7AL8lWDbflIQhGVNIQhBEhCEESEIQRIQhBEiCuh9URiCuh9UEVjd+f2Ybp9bP8AmCPcrW94z6o8Nvz+zDdPrZ/zBHuVre8Z9UFXIvTB0H2gjjqUCo9Yrk4Tn+AI42Oefkgss4UYQhBTSEIQRIQhBcc7m6eGYorOTFYnCTyigTkkwU2cqEIQgrUhCEFXIeyQhCCrCpueEU4qOeEU4K9vCQhCCykIQgoP4SEIE4BMFQTZUVkFUSwPM5hBckCyQhCCykIQguOkU3PCKoGc+qKKzk49EFJnKkhCEFckIQgq5EhCEFWpV+9MUYrL96YowV7NuEhCEEdwkIQgqEhCEEVNxQ6c+sU4io8Rz0iEFazhIQhBQfykIQgopEUnBBiEILLeVRUQTkRy5D9dM+tX5I4Uc2Q/XTPrV+SCvXDX1c+3iERX1c+3iEFQ3lIqo6H1xSiqjofXBWv4U8IQgqUhCEESEIQVzOEisg5EUYqo6H1wUjup4QhBcdIQhBTZykIQgrVUSskgcoqRRR74RWgqn8pCEIKCQhCClE4lIQhBWP4VdPQeqIxBPQeqIwVKQhCCg7kJCEILlN4SJ0dT6okidHU+qCyqsIQguOkIQgss24SEIQV6RWSoqznEUYqN+MFXIqkIQgq0hCEFczhIQhBSUyPfCK0UE9RHJwOHPjmC479ipYQhBTZykIQgrUijM/rd37kVoozP63d+5BF4rehIadI9EdI2+c9TrpP/ANxz/pUx3W9vrTkdJ29/2Tbo/wCxz/pkwWNIV7Kup9cQiKup9cQgspCEIIkIQgiQhCCJCEIIkIQgiRAjIIPSIwgCsEXFiuMJYBK0pcWEkAYz0islASnhBIieEDuLFYawA3Hu+hScCRzAwYlUylXESVZPLPoHoirD8UBsbrFgLWVJLQSSSSo+GfCJVBQIHFkfLFF+aQy28466httA4lqUQAkfL6B8uY6y1etslxLXuhobby1BCGVTzPGtROAlKSrOSSBj0wLgOSAr4YJBswF3zErtykcWElWMejxiXufNA7xeR0PiIpyzhdPH3iVDh5cPQ/LnxHT8ccuDbhVAWN+4VLuQAcKUFYAzEQ0BglSir0+mKkIFY0C1rKj3CeLi4lfKPAxBMuhKlKGeeMD0RXhGAE0C4NuFKU5IOSIkDQBJKln7sVYQsmkKn3SeIKPM/LExSD15xNCM97rJaN9uVKEBIwMgeiJVNIUSr7I+OByipCDdjcLGgcWVJLQAwVKVzzExQkp4MDhieEZJvuVktHkqCmEqAwpSSPGIpZCVBXEpR+XEVoRkOPCzYeSlCcDGVeuI8Ixg84jCIkXWCBe/dSKbSognMTAYiMIxYIG2SKa2krIJyCPlipCM9rLKpraSs8WSlXgR1EQS0ElRKlK55GfCKsILGkcKTgHLmRAIAGOfrieEYLQeUAVLuG+Hh4Rw5zjETBCQMdR6InhGUAtx2VPu/PSrjXy8M9YlLCSQpSlFQzg+I+7FaEZullS7pPm81ZAxn0xFLYSkpBOTzJ8SYqQjBNxZAAAAOykDaE+9SAYKbSrGeg8InhDvq7rAYANIGygE46ExL3Y4iolR+TPKJ4RFrQOFNpI4VNbSV8IVzSOo8DEvcIyTlfUHGekVoRIbKIbvdUBLoBKiVEn8UVeHr5yomhEi4nYo1thpHCl4Ukg4GREeHnnJiMIhYLBYCkIQjKkkIQgiQhCCJCEIIkIQgiQhCCJEFdD6ojEFdD6oIrG78/sw3T62f8wR7ja/Jto/JHh1+f2Ybp9bP+YI9xtj6016oKuRejlZKEdOYxEkRV9iPADMQgss4SEIQU0hCEESEIQXHUq/emKMVVk8hFKCmzlIQhBWpCEIKp/KQhCCgqKiSceiJYirqfXEIK9vCQhCCykIQguMXHUQkQV0PqiMSLJGMQVjGg8qlCEIK1IQhBVSuIGyQhCCrCiDjMccnJzFeOPBTZykIQgrkhCEFXIkIQgq1Kv3pijHIIB5GKKgASBBXt4UsIQgjuEhCEFQkIQgouK48IQguS0bJCEIKp/KQhCCikIQgst5XHjmyH66Z9avyRwo5sh+umfWr8kFeuGvq59vEIivq59vEIKhvKRVR0PrilE6Op9UFa/hVYRMv3xiWCpSEIQRIQhBXM4SKqOh9cUoqNqGCM88wUlUhCEFx0hCEFNnKQhCCtUyPfCK0ceKyPeiCqfypoQhBQSEIQWW8pCEIK9VEE8+cVIpo8YqkEdYLjuHtKEIQgiQhCCtZwkASCcEjlCEFNciEQT0HqiMFx0hCEFlvKQhCCvSKjfjFOJ0EDOYKt6qwhCCrSEIQVzOEhCEFJIrpJ4RFCKyCMYgov4U0IQgoMO6QhCCsukUZn9bu/citFGZ/W7v3ILK8Tvf6y96jHSNvP8AZLuf/sc/6ZMd3vf6y96jHR9vJH0TLnGeftMf9KmCK9tXU+uIRFXU+uIQRIQhBEhCEESEIQRIQhBEhCEEXSLmvuy7Mckjd932raQfDgYNTqTUr3/Dji4A6tPFjiTnGcZHTIj8C4dZNKrWbpE1cep1g0KXnUpdlFTlal2RNNqHJbXEscaT8IZEa33slKWlZlvZqp6WlXx391AKcaSvB4KZkAKB/Jz+WLRdGOxj1e3QbU6Dubq+tMo3dk9b/ltr27PU5U2hynMtkS0suZW5hkLQgBAQjhSFJBxhWfOsUzjVsrpaGip9bmC5JNh5/SvtvIHwXss1WT8PzjmXG/iUNU90enwTI7UHvYLaXbj2NTiQNP6dzWlVSn1qSlapTKnJVSmvNh1mYln0utOpPRSFpJSpJ58xE8/VqZSZCbn6lUZGmyLKVOvvvvhtDKB1UtaiEpA9J5Rqf+x79w97sao6l7ZazWp6oWK5QHbjpEk68pxulzLD7Tb4YCiShtxD7RLfIcSc4BKo6b2o+umrO83ffS9imnd2i1dPKVWZa21sLmlNSk7VlthUzOzvCUlaWUOKQhGcebnq5kchmfITh7K1rTd50hnfV+z1XBf8DLE48/1OTJatogp4vjD6i3siCwOvTyXdtN+b723W1nbGsmk941WYpFp6o2BdNWRnilqdWpeYeAHMngQslQHiR0jv09Py8jLzM1MuCXkmm1POuknCEJBJV9wAxpibzuyZTsg0hp25PRbcW7eFaoM5KOVZDEoxT5uQQpwJRMyjrLq3PMWW8oVkkYJzzjOnsP3cXTul7Oi6tRL5fVUNS6DSK1b9amwOE1CZl5VXBNEeCnEFsqPioLIAzgWYPmeaac0VdCI5ragL3BHvHB9F0PUr4OGH0WBwZpypiDq2gfMIJC6IwvjkJ2u0k+y4bg7cgb8rAtqLrLvc7Wrc7fOnujd2VSz9KKW/Muy9PTWnKdRqHSEPKaE3UXmiC+46eBRBJOSEpQAlQi8Dbj2E94WvqrpVrPU90mld1zNtXJSrim5Wj0hyeMwZWabf7lMyX+RX3XDxFPLOccow+9nftp1o3jX5Wdvmmupk3pjac1SGK/dU4lxzu3JeXIbZCmmylbyg7NFKW1K4DxkrB4RHsuuWle4jsdN0un85a2qLtYlnpVNdkpyUU61K16SS8ETEpOShXw55JBJK+a0lJ83l5VhdY1zG4pWwukGsguLrAWNrAeQX6bZ7y9UQzu6c5KxWnoZW0wLaUU4c+UeHd5lmdw9+5sLkDc7lb2iUqbW84FLRyI9I69f9n3I88ufWLSezaqxRbu1NsK2qyTnySfrUvLvHOMZaWsKA9eIx09pXvZq+gGxWnaz6VzLkje15op1PteaUApVPVOSypgzIzyK0MIcKSrKeMozyzGB3Z/2SCN6ujbu43Wvceq16/cUxNKpaJphqpzc2lLikeVTzsw6lWVuBwhCeYSoK80nhHrGLZpfHVMoaKISSEaiCdIaO2/c+i/MPpb8HShrsvzZqzXiBoaJshhj0RGWSSQfKAAOzWjkm/B4tdbl8hVafV5WXqdNn5WpU55HfMTEvMIcaeQR1QpJKVD5QY/CuPUGw7KmGZS8L5s615t5BdaaqVVYlVutjlxJS6tJIzyyOWY1Neyp151e2o7563sU1Au565tOqjVJ6gIZTMl+UkKiw2pbM5JqXxENvIaILY83DiDgFKo4nskKVl5jXvQcPycrMr9wU+E94ylZAM87hIyDHDnz3bCnYg6K72HS5pNrG9u63LCvgYyO6i0+SqitvT1URmiqGx6tTAxzgdBc2x9nSRq253vvt9LrEg1TV1hydk2qQhgzC5px9KWkNBPEVlZPDw8PPizjHOPw7b1BsS81TTVo3rad1OMJSt9FMqbM0plKiQkqDa1FIJBGT1xGNu/8AcRt5e7Pe8bVk9a9GZmtOaOTkgmnJueQXMKmDRVthlLId4isrPDwYznljwjDl7G1lZaX1R3R9xLS0qv3LUAHu2koJ/rua64EdrNmhrK6Cja3+UBNwb2sL2968zwP4PT6rJ+NZoqJXR/a18bQ0st4gkfovfV7NtjYA/MtqWoalac0Osm3K3qBZlKuArbQJCbq8szM8S8cA7pSwvKsjAxzyMZj92v3DRLcp79XuGv0ihUhvCXH52Ybl2kEnABcWoAEkgDn15RpWdpdJyj/bLpWqVlHXTcNkAKUwlSirhlQACRnkfm8I937VbdFfG/HczbWw/bSpVz2XJVxMlOCWVxS9wVrjUhxx1Y5eSSaQslfTiC1c+FOemquoDI/jDCy74pNDW/zht9S9Xwr4Fs9bNgr4q21PW0vxqolfHZtNGLX/AAjrO9h8m/0rbKtq+LPvCVmXLQu62boSwUh802oMzYZJ6BZbUoJzg9euDHVbh1x0gs+oKo11asab2vWEq4DLT9blmHkfbIWsFP8AjARaptc2LWDtY2vzu3iwKxO21ctYpr5uG7qO23L1CZqjzfAqcaUUnh7snDSSCEhI6nMYSKL7Htn6lP3VVddN2tIkLgen5kSE3L0tM7MT8vkqRMTT02+hferBBU35wSc4UY7rEMWxKOON0VOHOcLm7gAzbg+a8hyN09yFX4hXNxHGn09NAQIiKdz3zNN/bDGkho2BsTexHG62oLfuSi3LItVKg1qlV6nLOETMnMNvtOY64WglJ+eOwxpJdn1d+q+yHtMqZtbl729u7FnLpXZ9ak5Z9w06pMqbcXLTbUuVFLTqShggjBwpYVxEgxu24xyPMxZlXMYxKB0jm6XtNnD1XD+EN0KkyHi0FGKkVNPUxMmikDdGpjxtdtzYjuL/ALB+Dcdy25alNVVrpr1FtylBaWzMz823LNBSjhKeNxSU5J6DOTHBoV1W9dMgKxa9wUK4qcFlryinzjcyzxDBKSttShkZ6ZzzjD72+zbTvZ/1NDzLLzfuzt4kOJCkj+uuuDyiyns3N0NobM+yGv7WisNSKqpK3jWJSh0zhCFVSqOtSwYZSkY5cQK1nwbQsnpEKvNDIMRNHK32QzUSTtzZdnl34PFRi2SIs1UExfUS1baVsIbe5cAQ7Vq89iLbDclbIb+p+nEpX02vMagWRLXL3wlzT3KxLCaDqsYR3JWF8XMebjJz0jtFVrNMoEhNVOtVGRpVMaSXHpqZeS0ywkdVLWohKR8pI6x87HbFc1xah79dA9QL3mEV296zqXTKnUKg+0O8mplybBU4CRkJz70fYpASPexuxdp+lp3YDuwS6226j3IzIVxgK4vqjXIg8j4R1mX87ivpZ6rw7CK5G/Nhdbn1u+Ce7JeYsIy7JWeI+u0BxDABGTI1hAGshwFzY3F1dKrW7RXKSNX9LisDlm5JP8neR+5b2qOnN0VJuj27qFYtxVdSFLTKyFZl5h5SQMkhtCyogAEk45YjRz7Onst2d/1raq3K1qhTdMvczVJSnKZVbrU8Jwuy6nQviK0cGMYxg+ox6T2L1pyVl9qLS7VZRKTK6RKXbSfKUsJQX+4bda7wYGU8XdqPD/CjqKDPtZM+mMlMGxTGwOoX3P6l6pnX4FWWcOo8b+1uNmetwmISyxGnLNy3UBrLyNx3F/ct0y5dQbFsl+Xl7uve0LWmH0lbTdSqbEqp1APMpDq0kjPLIjtKajT1yLdTROyiqaWw8JgOgtKbxkLC88PDjnxdMc41EvZHrErM67bffKJOXfc9x9Rx3rSVf/Km+QyD8gxF23aZb2U6E7DNAtventUSzqpfliUuXm1MLIcpdCEm0l9YKeaFPcRZSRzA4yOgI7qbO8cdRVRTNsIAN/MngfTsvJMI+CVW4nhuXajCpvEmxh8gLNAAibHbU+9zqABJ3A4tytgu3dSNPLtnlSFqX7Z1zzyWu9UxTqtLzS0oyBxFDa1K4ckDPTmPTHdlFZPDwqxnwPUeuNL72PNT5NnepqIWZaWYWjTybHElhLalYn5MYUAOXq+SNz5tCkAghRGOWPXHa5OzF9s6IVhZouSLXv3te686+Ep0XjyDmmTLcNSakMYx2otDL623tYF3yfO66vc1/wBmWYiTVd93Wtaa5jiDHtnUWZUPkDJ4O8UnixkZxnGY67XdYtKLaTSl3HqfYFBRONh+TVPVqXY8qbJAC2+JY40cxhQyk56xreeyRZeXm29pDczKSs1l64BwOIBwCiWBwT0z8noi0PSHsatWtzO0yh7pK3rbIm7Z+3jVLct+oUtU2H5BhtQl21zKnAGCpDQ4W0NltPEAoZHFHQ4pnGqZXzUFJB4jowDubC3vXs+RfgtZbqcoYdnLMuNfEoayV8QaIi86g4tFrO9LkkAAd1uc02pU2qykpU6VUpWp015HGzMMPJcbeSfskrSSlSfQRE1VqtLo9PmKnV5+WpdNYTxvTMw8lpplPpW4ohKR8pMapHse7cJfUvqZqntnrlbqE9YiqJ7oKTTph1biaVOsuJbmAxxEhCFIWjKAcFSQochk+S9qtrprJvB35SWx+wrjmqbY1NuCQtGRpXfFqTqdXmEtqdmpvAPGhsOcKUq83AOMHOcnPzThbMQZHqe52gN/pcW/12XBZ8C6u+6BU5JqKxjKemjM76gtNhThodqLQT7W9iNXIO622LU1i0tvmfdpVmakWJdNTSCVS9NrMvMu4HU92hZJAyOYj0oOJ4ONSsZIBPhn5I0f97XZTaldnTp/ZO4ey9bfdOGarLSE9N0uQVSJyizjoJYWw6lxSlt94nAUpSVZKeJKh7zZy7Lzc3cW67aDp/qZfD7M3fcvMTNBrkylvgE3Oyy0pL3D0BWlbKyByClKxyjn4HmqWasfh9XF4cjWhw3vcFar1h+Dvh+DZdps4ZYxJtfhsshiJ8N0b2SAXsWu3sRuPS3mrxZ3WjSWnzE5Iz2qem0lOy7hZdadr0ohbbg5FK0lzKTkEYIzHHltbtGpl9ppjVzTGYmHFBDbaLik1KUonAAAc5knAxGi5S9rMhvE7TfVfQJmu0iyl1q8btfRVHKYma7jydUxMHzMp4+MNFOcgjPWOobltnklsp3n2Foe5dNM1Ffl563akaomjtyXH380g8HdAqA4Sgc8xq7+pNU1jqg048IPDL6hz9C+icM+Allmoq4cI+3xGIPpRVeEKc7MLAbay8NPJHzXX0D6xXaRb1Nma5cFXpdAo7IBem52ZQyw2CQAVLWQlOSoDmepEcO3LytO8ZOanbRum3LolGXO5cep081MobcwDwKU2pQBwQcHnggxjY7YhLT/AGau5JhTTTrAkaOrhcSFAj21kuWD9yMU3Yv67WPtd7P7eXrTefk0lQaHdxnAw0lKFz8x7WSiWpdtI6uOLKEDHPzj6I3CszSynxJtC9tmlhcTfj3r5eyn8HubFsiVGcKWYmeOpZTNgDb6i8R2OrVtcvtYA8crZgrmpmnNFrSaHWdRbIodeQUJVJTdYlmXwVYKQWlrCuYIxy55HpitcGp2nFpzjdLubUCx7eqHAl3yefrEvLO8CuiuBxYODzwcR86G5dT7q1/3RSOsupJl6pd1w3fJT8y8tAUGE+VthLLOR9abSlLScHGEYja/379jWN7evTGuMvrNJWEHKFTqMZB63ETiuGXK/PD3eII4u+HLn72OjwfPNRiEc0tLT6vCdp5G/K9e6mfBBwXJGJYbR5qxcwMq4nve8Ql4jkaGewA113Alx9rYC17brMEnXPRdJUPou6W8CU+cfdLJ4SPl+qx22177sy8kzbto3ba11NMFKX1UyotTfcE+9C+7Urhzg4z1j57u3PZbJ6/7yFbSG7splrOIqVapya4aOh7zpEOEq7jI9/3J5Z5Z5Rs3aI7W2exf2r7vNYFagyOqr01Jy1Uk2faf2vQzNtNrlpdpeHFlaVvTTWVYylIUYll3OtVWa5p6cRwsuC7UCbjtb9a4XW34LGXMrMgoMPxs1OJ1AidFB4Dma2yu0hxfqLR7ufcs0l46m6d2L3AvTUOyrM71OWxVKoxKl0ZAykOKBI+UR+zblw0K56c1V7ZuGi3HRXVKCJqnzSJllahyIDqFFJx640qtm+yC+u1Xrmq+vW4jcNM27Jy9RMmZ6aS3OzM7OuI7xbUu064lpiWbQpKAEDl70DA4o5mmNb1U7IrtAqFpDI6lIvrSOpz9NZqUvJud3JVmlzjoaRMmW4ihmZl3FKJUnJPAvmsFOKIeoEwa2eWACFztLXXF9za5HZbBifwLMND6vA8NxkS45SRmSSDwXNZZrQ5zGTE2L23tYjc7WC3TK5ctDteluVe4q9RbepiSErm56ZRLsoUTgArcISCfAZ5x0f6OOjCA2o6vaXBByc+6ST5n+MjGJ25jctM9nffvEyw+0a9RVeegKCh5TkHB+Q5jXp2edkk1uu2uXRuYZ1XpFks056rsmke5xE0p3yFtSx9XC0cIXgDocfLHaY9miqgrTRUcIkOm/NloHR/4OeXMaye7N2YsXNFG2oEAHgmUkuaCLlrgRfccW25W7lQtRdP7yempO1L6s+6JhlrvXmabVWJlxtGccSg2tRSMkDJ5Zj9KuXNQrZYdnLgrtFt+nAgGYn5xthvPLzeJagAfkzmNQT2OU3JDc1rrONyMpLBzTmXdV3bSUnBqbCsZA5+qPNt49U1N3+9qRV9r91X/ADNi2G3dj1m0liaKlyVHl5dpSnH/ACfkhcy73alpK+f1VoBQCRngNz+44XHWsh1PkdoDb9yfP5lt1Z8CxkWfK/KrsS0UtBAKiWYx7iPS11hGHEkgu41dr+i3EUa46MYCRrBpaDzOfdFJnl/Gx6PQq5RLkpctWbdrNKr9HeyWZuSmEPsugHB4XEEpVzBHI9Y0je0j7Jyxdh+j1kap0HU6rahVGr3S3QXJWboDEq2whUnMv96FJUsqUPJgkJJAyr5Y2O+xaDaOze2+tNyzEqlPtwAhtISkD21msYA6csfdzHZYHmaoqK11FVQhjmjUCCHC3vC0bqz0Ay5hOTKbOeWsVdWwSzmCzoDDpLWucTu8k/JFtu532WU6EIRuy+S0hCEESEIQRIQhBEhCEESIK6H1RGIK6H1QRWN35/Zhun1s/wCYI9ytf62zn0R4bfn9mG6fWz/mCPb7aI7lvmOkFW8L0f7BHpxEIkT1H2sTwWWDZIQhBTSEIQWLhImHvVRLEFEAGCpad1SX74xLCEFfZIQhBYJSEIQVbzukSq96YmiRRGCM84KCpQhCCvHCQhCCw7hIQhBUpFNzwipHGXzPL05grI1GEIQViQhCCpfykIREAk4EFFQjjxVX0EUoKyMbJCEIKy6QhCC4wSEIgrofVBZUiyQeRIinCEFe3hIQhBHcJCEIKhIgonhMRiRZABBMFNnKpQhCCtSEIQVL+UhCEFFIlV70xN1iVfIEHrBZbyqMc2Q/XTPrV+SOFHIlvr7PrP5IK9UF9XPt4hEV9XPt4hBUN5SJkkA5MSwgrX8LkqOSTEIQgqUhCEESEIQVjHjhINe+PrMIigYV6ecFYq8IQguOkIQgpNcBykIQgrQUisj3oijFZHvRBVv5U0IQgoJCEILLeUhCEFeopOCDHIJzj1Rxo5EFF/CQhCCpSEIQVrOEhCEFNVkkEY9ETRTb8YqQXHSEIQWW8pCEIK9IinqPXEIiDggwUXDZV4RAHIBiMFQGkbFIQhBWtcLJCEIKxIqN+MU4mSrhzyzBRfwq0IA5AMIKlIQhBWRpFGZ/W7v3IrRRmf1u79yCsXid7/WXvUY6Jt5/sn3P/wBjH/Spjvd7/WXvUY6Jt5/sn3P/ANjH/SpgiveV1PriERV1PriEESEIQRIQhBEhCEESEIQRIQhBFq3eySwpCdmilqTwB+6fkA82m/8AlGRbYFu52/0Ds1NGbormpNn0xmzLHZpdelZieaRMSk1KMltTRZKgpS1lCeAAZX3iMe+EY5fZJJWr6TfiUA33108OftabHkWkXYO0fcToJt41zsLXpVhTdz2hTK1VKbVqH7YpYnXmEKecl3kOtEIURngUCRyAUAAI8Ylqa2LMFW+hj8Q2aC24HZu+/wChfqZheA5PxPonlunzfXuoo2zzlkjYzIHHxZC5jtO4JbaxsbHz4PkXYDU6eqe+m87kl5VXkUpYlYMweHIaL85Kd2CfDiKFgekJyOUW9by9J7Ta7V3WGw9droq+muntfvzyicrrAQXafTp5pCmZscfLhytIK+iRxEnkcbXWwHs4NMNhll1+nW1Xp6+7/rndGt3BNyyWPKUNklDDEukkMsJKlK4cqUpS1KKjkY/C379l1oxvsTS7lrlaq+nWrVOl1SslcdPaS6XpfKlJYm2FYDzaVKKhhSVpyoBQCiDKXIdW7BYqZwa6Vj9ZaTYG5+Tce/6lVSfDDyzH1VrsbjEkWF1FMKUSAantLbETBrhe2q5DSCbWu0kELEfqD2MexjTCx5vUbUDfdd1vWIy0l3y55dNeaeSoeYG0tlSnirkUpQCSegMZZNn+yvTXbHtY1T030a1Pq2sVuXlLTlVlarM+TKD5fkC033KmPNWhWEEKJOSTGKa2/Y3r6K5J+63dfKzNrsry41S7Q7mZWjiBw2pyYW214gjhUnnnGQCNiXb9t40/2zaT2po1pW1UpSzaQ0US3ls0uafcWSSt1bqjzUpRyQAEjwSI73K2AltQ6V9G2Da19eok/qH1rx/4QvV1tRhEOG0WaJsWcZGvcwwCGINbYtJuGuL2kW2uCPxbWOpP2DmqdlaK7stQ7J1Qr9JtCoVu2F0KSfn30socqcvONqVLhxWEhSktvEJJySjGI/e9kBat6f6m7hNG7PsC56NdtSty152Xqq5F5L6JeZmppC22CpOQXeFhSigZUOIcuYjJzvH7B/SzcJqXcWrOlOprujNfrUyqdrNLfpQn6ZOzCvOcdZbDjS2FLXhagFKTxZISOI5o7Ouwb0r2/wCo9u6pau6lnW6tUaZbnaRS5ejinUyWmkEKQ880XHFPFCkhSU5SniCSoKKRGruy1iponYL4X3ouvruONV+L3X0SfhA9MXZsHVs1soxFkGkUXhu/lfD8IffbaNAb672ud9l4/wBsPpJc9F7L/adJvyc8Zuy5i3ZCuJA4jKf8EKlVLcPoS93aM/w4sc2C9mRtS3j6EUnUOqbprwsrUll9+TuG2mVSKDSnErIQUtuEKLbiAlxKwMHKuhBA2+dTtKLH1lsK79L9TaDI3ZYVck1yNRpz4IQ+yocxxA5SoHCkrSQpJAIIIjXH1F9jh0yauefntKdz87b1sPKUpqSrtvmempZJPMGbaea73lgecgKIHMnrHeZgyvO3EPj0UXjtLQ0tLtNrd7ry/oV8JPDzk2TKmJYq/CahlQ+dkzIfHa4P3MZbYkHVvfbtYnhd+2idlxsrtDdBTrz0j3m1zVzUfTSrStUqtDa8gcLDvCrCZhbQ4ikhRSSnOCQCckCLOPZGr/Br7oBMgKUU2HOOYORnE+4cekdIzFbAeyD0p2Q3Q7qdM35cGqOq3kS6fKTymTTpGmsLxxpZlELUVFRHvnVrx4Y6x+Z2k3ZP1DtAb8sK9pXXiU0rFEt+YoZl3bbVUjM94+t0O8YmWeHHHw8ODnGcxTW5VmOCyUtLB4Ujy02a4HuL7uNvrUMj/CCwai6u0uPYvjMtbQ08T4xUTRFp9qMggRxtLtOtxt7N/PzOJa6ewdtWgbaa9uGZ3D1qamZSyHruFNNuyyAtTciqa7jvQrIBKeHOM+Mfv+xvV95qpukezgm2aCrHozOTRjZhuXRJVw7aq5t890Tcq7OWQ9Z4q3knEGlLkFSvlPccYzji4+74x6OLxiwDs1ey0n+z5ufVS45nXCT1W90lKp9MS03bqqb5H5O665xlRmXuPi77GMDGM5OeXIhyMylxalqaOEBg1ayXbgkWG19/mXBxP4W02Y+nuP4LmvEHTVcjovirSy12NlDnbsYGj2QPlkHy3WALtPafLVXtg6hTJoOeRTNYs6WfCXS2S2tqWQoBYIKFEKOFDmk4I5iOPPSt+djP2jxrE/S3Ls0vmnJhUvMuMp72tWzNOnvC24fezTKglBKcFSm08XJeYzdbl+xxqO4begN2re4aStKW9s6JUDQVWsZpYEgGsoEz5UgfVO56935vF4kReHv/ANgdm77tK5KzKrcTdh31TJ8VCg3ImQ8qXTFKOHm1NcbZcacbASU8aeaUq6jn11Tkmsc+pqowGy+JrjNxuB+i/G9lv2FfCwyvT0OA5crX+PhjqL4tWtDXgsdtpcDpBcW3I9jUNN7XNgvM+0A3Z1PTzs9r33G7driYqcxVabTW6DWpYJc8lZnphpoTKM5w4lDqkpSR5rnDkciBr77AOzbsffxppeWumsu6e7aNdSK/MSL0oy8w/OJ7tKf65mnppQcyvPGnHLHXMZ8trvZk1LR3bPqttD1t1rlNftCriSsSNOFAXTXqEXDxOhl0zL3md4lt5AASW3U8QJzgY26r7HBKLmnVWzu4m6bZT7pSpmbtUOz/AJNyBbW6iZQ26eEcPEWwME+bHKx3CcRqauCtkp/EAb7UZeAA7z5sVq3R7qTknLuCYtlzD8a+JVD5w+GtbTOlMkLWi0dnMD2OvcEEBt9wbFYodt1i2Jpl2sOkmnGm14zOoFl0XUtmn06tvcHFUENpWFuBTfmqBUCApJIUOYyMxvzq6n1xr3aN9g3RdDdzOm2uVlbh3nbOtqtSdXlrfnbb7yZmQ01wqQudEylIKlkrBSyAj3oTjOdhA8yTHc9PsEqaGCVlSzSXOJAuDse1/ReYfDU6t4Dm3EcMnwGqdUtgpwx7nMcw69RJJDgBd3yjp9kE2Cwr9vghK9gFYCjgG8KAnpkc5nHTx6xq47VLA1Y3q3hoFstoc3MSOnMhW6jcE85Lc0yTDxbM5OvE5ClpaZbabJ694EjqY3XN/wDtAmt7+32a0Ok9Q2tMH3KzT6uKqumGfCPJnePu+5DrXNXTi4uXXBjxDs5uzGtPYPSdQZl++mNVNQ7gcaZdrYo4p4k6e0Pqcoyz3rpA4ypxSuLzlEchiOpzJk+qrsbjqP8A2GkNduNwC42tzzZeh9CfhNZfyd0sqsPJEmMCZ76dha6zHPYxgl1adHst8TbVe+1t1ra6w2RbOmnbPWRp5Z1Nl6JaVF1Atal0+Wa96xLtMyyUD14GSepJJ6mNiLtideNN9O9kmvVh1W7relNQLhpbVHpdH8pQZt91+Yb8/us8fBwoWeLGBiPL9T+xzndRt+DG9FO4KRo8mm6abchtv3LqdURLJbBZ8r8qAyruvf8Adcs+9OIl3ydjSjenuUf14nNwStPqU/TJKmvUlm2xMvpSyFhSm5kzCUgrC/FpWMeMVUmB4jSUtZHDDcyvdpF2/JcLX5+orsMwdWsi5jx/K1bjeKPbFh1NGZnCOQnx4ixwj+Tc6iDd4u31Xg/sdS3ZyQ0H3DXQ9LuIplVvOWbl3fBxTEkErA+QFxA+7GOHslhjtda6B+zL5/0kzG2jtj2z6d7UdHLT0U0zl5hu2aWhxS5iYIVM1CZcVxOTD6xjicUcZOOgA8IxobR+x9n9ru8Go7qHtwUnezD79eeFDRa6pRSfbBTpA8pM04D3fe/A87H2OYudlOqjZhsTBcQOJduNv2/NddHQfCPy9WVed6+qeYjisJjp2lrna9Ic1ouAQ3bT8otAv6LF97I1Hea9beE8JKzac+nhBwVHypr3vy9OfhzjzDs4dC7u337gb43Ta3yiKvpxYFBalZBp1BVKzE3LyPdSEm0D/wA0yhrv1D7JRGffYjOF2kfZV1Df9f2nN7yWucnpR7QUiZpXk7tuKqRmS66lwOBYmWeDh4MYwc+kReZtg2iWdtc200LbrZ8+mcYZp0yzUasqX4HKrPTCT3824jiPNRVyTxHhQlKcnGYr/gXUT45LVzi0Bttce0Rwbeh813p+FRgOEdI6DL2EP1YxZ0TnaXAwRPcTIWvLQCXBrR7Lid7/AIK1dPY9Kj9OdqATxFR07muIk5JJn5PmT49esboQz5ucZxGFfs7eyIndh2tdw6uzOvsnqg1PW27b6ae3bKqd3JW+y6He8M09kDuOHg4fss55YOaLvVBRSlHGR8vWNmyPhE9FhwgqG6XBx2uDsXbcbL54+GN1KwjNmdn4xgs3iwOiiYHaXN9prACCHBpuCNzax7ErVx9kg8P/AMU0KKkpLteBI6jzZeMi2xXdzoTROzY0iu+uai2TSBallin1uReqDSXpSdlULSuXLRVxFalIAQAPP4xw5yIx0eyQAC1tKUpSkKLtfBAOCBwS3jHkumXYM0bcJodoZrbp/rwmwHLktin1Kp0qqW+KgJaacTlxTDyHWlBtXXu1A4PRQHKNKqKuujx+s+IR+I7QLi4HYdzYL6xwvL+T8S6M5bps4Vr6KMVM5bI2N0jTZ7tbDp3F2/JI4K8n7Aqlzdb3xXxccoy8qRlrMqjz3/qhMTLQb4h1HNKh8hBB58o6drLX6bt37cSp31qMv2htKS1TptYmZyZSe7apswy0BM5xzSOJXPw4cnA5xsybAOzo0y2GWfcEjbVeqF+6jVxTSq5cc7LpYVMIbHmMS7CCQywkknhyoqVzUTgY6pv57LTRjfSKVc9VrdQ011gkJZUlJ3JIyyHzMS5OQxOS6iO+bByQQpKhk+djlHLkybVjCIWs/l43+Jbbc+V+O66N/wALDKlX1MxCvqvEbg9ZSfEvEa322tDQ0S6OSL32+URuRfZWZduxr9pDVNmVH03t/UO1bnu647jo9QpsrTqg3NLdk5Z0vuTADRVhvGEhfRRUkDJMftdjFcdu6AdmtN6k6o3BS7RtqZuW4rgln6hMpaS8w2hpOWwsjiJ8kd5DOSIty0x9jjW5SbtlZ7VncYu7bLbd7yYplAt8U9+fGcKQt9x57gSpPElRCePnlKk889x7eWwbM012bbeNPLEoUhbloUe6mKdTpJhH1KVZRJrCUgHOeQGSeauI5ySYtJxKCSfG6qMMc1ga1uxv9F7Li0ZyNiuF4V0eyxiDqplVVGeaoMRYB7JAY1rrG4AF+wO9+wx4djnUaNfnaLXrr/eFwUS0aNKSFfr6napONy6BM1J9bbbKVLI4lluZeOB07tXoGeH2udx25cPaeWtXKBX6JW6Ilq0+KclJpDrA4ZgFWXEkp5AZPPlHddpvYZTu6rbzpVuARuap1lN3PT/bJNLctAzypP6s4j695YhK1HgPPgHvlchmPO9+PY5TexjQZWtq9f6ZqJLJrlPoiKWzahpxBmVqQHe+VNPDzce84TnPURok9HizME8N1P7Ad4hddu9t+L3X1hh2b+nE/VU1VHjJdVmI4eyD4vIGgg6ABLpsbOuLmw35tuthXtaLgody9mJuHq9u1emVylvSlIQmZlJhDzSuGqyeQFoJBIPIxp36AU7WTcG1YeyTTZbiKVcl8i4Hkt5x5T5K3LmYf/8AVy7Db7ozyyV9DwkbKOwfbg7ux7F5O3ti6m9PVXBPzzSamqnGbRIdzVm5j6x3jZWFFgp9+McWeeMG5/s5eyZtfYldt76jVXUqU1f1BqUoim0+eNCMgijShIU6htBfdKluqCOJeU+a2lOMFXFuON5drMXrKesjbpic0BxuOObWvffjhfNvTTrRlrpblfHsrVEgqMSp615p2uY+znNaxrJSdOkBpaTpLgdlrodo7otZ23jffpBo3p5JtSdpUCg2fKMJCcKmVh4qW44fFbi8rUr0mN6VgYYkh6EoH4xGFbeb2Pk/u03VU/crL7gZKwmWGKSyaMu11ThV5Gsqz5QJpv3+cY4OXyxmxQzwIZSVZKAn7uP/ALEbTlHApaKqqi5umNzwW8bjffbjnuvnP4S3V/Dc0Zdy5T0tSZqqlp3NqLhwIlcWk+04AOuQd2kj13Wk72cQJ7Zt7BA/4z3r/mzUbHXa3WXWb57O/ctTLclpmdqEtR2qqptsEqUzLTTL7xIHUJabdWfDCDFt227sdaht/wB6bm7lzcJJXWwapW6kKAm11SysTwdAR5V5WsfU++69353D0TnlmsqNKlqrJTtOqDUvOSMw0WHmnGwpDrahhSVJPIggkYjj5Vy3NFh9RS1Q0mRzjyDseOF2fwhut+EV+dMHzFgEnjso4aUO9lzfbhJc5p1AG3AuARvstGTs1di+23erTb7p+ou4m5tJdUKVPJclaPLGVSmqU5xsETLKnyCvCitCsZ4RwHooE5FqL2NmxVvWWh6PU7fJdFb1iZl01lm3Uqpr826w0tJBITkBQ4QQnPHwgqA4Ukj1nX72PBpneF51C6tAdZ5nR+izLypn2gqVF9s5WQWo5KZR4OtuNN5zhKivhGAkgCPU9mfYT6Z7cdSrc1f1O1Zq+rt30abTP0iTkJA0inys0nBS8tKXVuuKSckALShWfOSqNXwjKs0RZSz0YcGm5eXix322vfYL6Z6m/CgwrEjV5iwjNdRTmVhMdG2mbra8j5DpC0MLNXJ1E2OxPC/B7eLXHTih7SJTQyVvK3qlqRVbipaDSW5pC5qXlZdK3HH3mwcoAPddRz4uXQx2Dsi6DO0TsnLum5yVdYVVTeVRY4hgrYU26lCvu8Efk7hewopG4zdFqXr9dW42o0O2blqaJ+YodPtxKZphsMNtd0mdU+Uk/UshZZyniPLxjMZbWgVnWFoOxoBp2w1atnytuv29T0hHeiVbWwprvFDIK1ZWXFZOVKJ5jMbRQYRWSYtNX1DNDQ3S0XBuPPbj5183Zy6o5Vw/pph+S8Aqn1Mz6hlVUOcwsDHabGMXA1aSSARcHTe+4Wql7HESfpkNbcEZ+hpKnpzx7YMdPlj93t99NtC9ONctOdT7Lnalb24K5WTUa6zKPhDDUpL8LLU+ojz2ZjjSGwpBHEG8kHEZaezZ7Jaf7P3Uu99QprXqU1WFYtpm3RKNW0qmmX4Jlt7vu8M09xZ7vh4cDGc55YjzHcL2K9f3QbsqpuN1c3OS1WtacrMo+5bDFqLQW6OwtPDT25ozhCSW0qSXe7wVOLXwc8Rrv8Fq7+DzMP8AD++6vMbbne9/0L3iT4RWT5OtdTnb7ZOZhzYGgWjkJncIms8HSWcahy8AeyN+615ty+2ndnYO1bQjcTrzq/c91WXeU+0KTblWrE7NzdKW5LPutPupeWptKltNqV5ozhwD1bXHYuhKezf2+JSgIQPbgJA9HtrN+n547X2iHZ/nfTpDp3pRRtSpDR+Ut+vN1lt4UQz7bqESj0slhLQeZ4AA8CDk4CcY55Hu+ynbW/tD216ebfZi8mr/AHaD5ZmrIkDJCa7+bdmOTBcc4eHvuH35zw55ZwO6y9lOWhxZ0wuYvDaASR8q+4te/wBVl5H11+EvQ506b0uG1BYzEGVb5PCjjLGthtIGbhoYSNQBsdR5IV1MIQj0lfBKQhCCJCEIIkIQgiQhCCJEFdD6ojEFdD6oIrG795axXSP7yf8A2Yj2q2RxNtkR4lqArh1iulWM8mR/4BHt1r/WmvUfyQRejp6j7WJ4kT1H2sTwRIQhBEhCEFx0iRfQeuJ4pKVxDGMQWW8qSEIQV6QhCCrkSEIQVaRRX74xWJwCYoE5JMFJjTe6hCEIK5IQhBRfwkIQgqVAkAZMUIqr6D1xSgrI0hCEFYkIQgqX8pEUnBBiEILDeVSWQTj0RJEVdT64hBXpCEIKD+EhCEFUkQV0PqiMCMgiCwDvZceETKHCcZzEsFyAkIQgolwSEIQVSRRc5kj5IrRRX74wU2cqWEIQVhKQhCCpJBNwkIQgsKI5EGKThBVFSKK/fGCy3lSxyJb6+z6z+SOPHIlvr7PrP5IK1/CoL6ufbxCIr6ufbxCCqbykIQgrnC4XIhEEkkAmIwXHvvZIQhBZSEIQWALG6RFPUeuIQ6QXJC5EIgkkgExGC46QhCCwRdIQhBXMPZIqIJ6eEU4nR1Pqgjm3VWEIQVZFkhCEEbykIQgr0jkRx4rJJI5wUX8KaEIQVKQhCCtZwkIQgpqZCiCRy6xWjjjlzEciCocLJCEIIEhCEFaHXSEIQUlWR70RNFJBOQM8oqwVT+UhCEFBIQhBXt4SEIQRwuFXT0HqiMSoJIiaCqLbJCEIKUaRRmf1u79yK0UZn9bu/cgrF4ne/wBZe9Rjom3n+yfc/wD2Mf8ASpjvd7/WXvUY6Jt5/sn3P/2Mf9KmCK95XU+uIRFXU+uIQRIQhBEhCEESEIQRIQhBEhCEEWMXtC+zkt7tA3NJlXDqfcGnCLSXUltGQpzU35Z5UJcK4+8Wnh4fJBjGffc4vL26aTSegmiGk+ikjWZy4ZK1qBJ0FmffbDLk6lhvgDikJJSknAOATiPbO6Rz83lz8YlDLSV8YThXpyf9/GOFDhlMyZ1QGWe7krbsQz7jNXhFPgFRUE0dOXOZHYWa51y4g873PJPuVQJAJIyM8z45iJGeWTiEI5q1FSgDmOJSiPliYZxzOT6YcvBIBhBRbfugHLhHJPoiXhGQeZ9GfCJoQWUiBAPXr4fJEYQR1+ylSkJBA8Tk/LE0IQWQkIQgiQhCCJEc+EQhBEhCEESEIQRIQhBEhCEESEIlOQQc4TiCyApo45bSCUnopROfR4/7IreAPFHFWtxKyFIccQTgYSSB6z6Iwy7iLcKmVzdJDljQ7Q3s5ba7QFnS8XBqbcenC7YVPLZ8hpjc35YJhKAQoOLQE47tOOfpi9XQPSaT0K0b0y0cptZmrhp1t0eXpDM880lt2aS2nAcWlJISTg8hHrKEqQlHeJSlPQgenPURUK0g8RGBnOSfyRwosPiZM6dg9t3J9FuWJ59xmrweHAaqcuoqdznRsNtLXOO5Hfe6qpbSlXEM9Mc4nxnxOPRHHLpCspDiyR5vmnh+fEQLx4ilRDfTryAPojsGtvsCtPMlhv2CmcSC6FZSD49eceWap6GaSa3UeWt/V/TqztSaFLzAmpaVrUg3ONsPfDSlwEA45eqPVOPAUSl3B554TyxFMOjkVLICjhI9MUzM1AtcLtKupKqannbNTvLJGbgtOkj5xuuqWPYlm6cWnRbH0/t2i2haFNY8nkKbTpdLEtJt5KghttI4Upyo8h6Y/L1N0p001mth+ydV7FtTUW03JhqaVTK1JImpZTzfNC+7WCOJJyQccjHf0cI4eBtwgkcwkkEQC0ZCwvIURzHSBia5oY4eyBwpx4lUNmFRHIRLfVqBIdq8weed78rpOnOl2nekVsSlk6W2XbGn9nMKW4xS6RJIlZZpazlSktoAAJPMnxMd+QnhHy+MScfQJClekAZx64pqcWkqwh9Q9AQSRFhbwGjhQmqXzyOlkcXucbkkkkk87lcqEUEO8RII4D1wevzQLviFp4ByzAAqskDkqvCKKnMe9C1g9MJJ/GIBajgAFCvQvxjAv5Jfa54VRSQcE58REQkJzjx5xQKzxpSTxc/OA8Il71fngNvcupIzj5ob8qILiT6LlQighwrSM8SFYzgjBH3DEjS3CohaVpT6VRkC/COkAIB5K5UIQgppCEIIkIQgiQhCCJCEIIkIQgiQhCCJEFdD6ojEFdD6oIrF7/AXrFdCT0yz/oxHt1rfWWvUY8Sv3+zJdHra/wBGI9ttb6y16jBF6QnqPtYniRPUfaxPBEhCEESEIiOoguOFKo4BMUIqunBwOkUoKwMKQhCCsSEIQVciQhCCrQ8wRFBQwSIqLJGMGKZJJyYK9vChCEILKQhCCrc8EJCEIKAF1SUonI5dYkiKup9cQgrGtskIQgppCEIKl/KRA8gTEYlc5Zx6cQWG8qieZJhCEFekIQgoP4SEIQVSRKpRTjGImiiokk5gssYb3UCSTkxCEIK9IQhBcdIQhBFA8gTFEnJzFZXQ+qKEFNnKQhCCk87JCEIKhoskIQgpKB5AmKJOTmKyuh9UUIKwMKRyJb6+z6z+SOPHIlvr7PrP5IKT+FQX1c+3iERX1c+3iEFU3lIQhBXqsj3oiaJUcwAOsTdIKhzLG6QhCCwkIQgiQhCCvbwqyPeiJokQQQADE8FQkIQgiQhCCmzlIZI6HEIQVqrjoIjEE9B6ojBUv5SEIQWG8pCEIK9IqIPXnFOIp6j1wUX8Lkqxk4xiJYQgqUhCEFJr97JCEIK5I5EceKjZBHIwUHsuqkIQgqkhCEFNnKQhCCtUyffCK0UACTgRWHICCqfyowhCCgkIQgr28JCEILKnQcE5OBFYxxo5AIPMQUH8JCEIKDXWSKMz+t3fuRWijM/rd37kFY03Xid7/WXvUY6Jt5/sn3P/ANjH/Spjvd7/AFl71GOibef7J9z/APYx/wBKmCkr3ldT64hEVdT64hBEhCEESEIQRIQhBEhCEESEIQRIQhBEiBIHUgRGONMBRKOFRyOeB4wPBKwTbdVlOITyKufoHOJC+0MAqIzyHmnnGvx7IWnahI7ZNHHJSeqFPWu+EIcMu8pouN+SOkpJSQcZCeWYxm7WOyGuzc5tZtDcjJ7razZtSq1Nm5wUqaZfW3LqYddbCXZkPhQRloq4sZTnxAjRsQzdNHiLsOpoDK5rQ42cBsfevrbIfwbMJxDJ0GcsbxptFDNK6FrTBJIdYJtctI2IBN7beq3PeNOQOIBWM4PI/NEcg5wRGp12EO57XGo67X7tjve9K9qFp0zQpmpSAnJpc37SzUtMIbWph1ZKkS7gVwhrOOLCuuc7XxSEjhOAkknOOmI77LeNsxKlbVRiwNwQexHZeUdduj1ZkPMMmX6+RsrmtY4PbcBzXi4NjuNuQVXKkjqpIPrjhmpSCZpMiqclxOlJUGSsd4R6eHrj5Y19O3C37akbc6XZOg2iNyVCyb7ueRfqlUrcisonKfTG1ltLcq4nzm3XXA5lxPnJSnkRxZGL61exk393lpTRdf6LqBQUaiVJlqsytvTNwTbFXUHSHELVPfWkOELDpQT1UU55COkxLN8jKh1NRU7pnMtqtYAX/WvXMgfBcpKzLtPmbNOMw4ZT1TnMhD2ue55b+EQLaWX2LtwL72W6sXEAFXGnHTrEEutqSVhQCPhHkPnMYnr+041o0W7KrXCzNctW6pq1qhT9N647N111RQ4y4ZNxSJdMx9ccDfJAeUS4rGSekYnvY/N/StqU3eleF63XNS1sUaj0OozU1UJtxxuVlWxPFayFqVwgJQeQ5qwI5suZ2x1kFHI3SZWl254sOD/5rTMJ6Bmuyxi+ZaKsbKzD5mRANY4ibxHBrXMJsRuRsWk7rbBU82lSUlRJPTAJzE5cQAVFaQB1yekfOo3ubxL23a7hr61kfrNwUO3FL8it+nMTjjKadS2shlKkIUB3i8rcKsA8a18+nDugblNzSdo2wn6N6GW6pdMnbFJlKNKzCzwTNSfaabZC8c1ISVKdUOpS2oZyY6zCM+U9W6pc1vsQAEnz89vmW6dXPgd49lOHBo5pRJV4mQ0RBpHhyHTZpdch27xciwG6yGTVSp8ikLnZ6UlEE8IU64EAn0ZJHPmI5IebUnjCwU44vuemNGnbns13ydqmb213rmtjrNLl5xUiaxcc/Mludm+EOLl5OVlyENtN959iEtgq4cKIzGYLZN2eW9/T7bduf0f1s1rVTZe4qJPW1aVuuVJ2oSFMdwUCppmQe+ZQspBS02QSjhKwF8hLCc2VdW+7KRwjNy1xI32+q65PU/4MmAZXjfTVWY4H18L2Nlhax926yL2dvqLL3cLCwBuQdlsI+UM4B4zg9Dg84iJhkjiC8p9ODGhpvY7NfcPsX06tfUbUPWeh3ZSqnU26KyzSJ2ohxp8tKdC1d6oebhojGSY9Y2d9kzuX3TaQ2DuCs/Xe0rctufnXFNSFTnKk5NNpYmC2tKilRRwngOBzxxR10Oea19WaMUbtYF/lDhbxV/A4yxDl9uZ3Zph+JPf4bX+BJYv3Oj5V72aeRb1W7uFoVkpUFernHEaqUg8+5Kszks7NIJC20rBWjHXKRzH3Y1le2W3r6y2Pe+nOx/b5Xqpbdx1KmyBuGfpjndzk+7NLLMrIMOkgoSstqU4oEKPGhOQFHFl+sfZE7wNrWjFU3SUzXtNRvC2pX28rMhSJ6dZqFOZSApxyXnSr6qppKlFRPNQCigDGDzcSzw6KaaOCAvEO7zcC3uG5K0vI3wUKWswqgxHMOMxUD8RJFMxzHPdINWlrnEECNriRYm4sb+i3RA4gkALTk/LEC62n3xKRnGSCBn1xiA7HjevdO8Tb9WZXVCosVnV60JtqlVefShKFVaWdb45acUlPmhxXC82vAAUpgrwO8xGqbqDr3qJoD2gWp+rFpXHXF1m29UaxOsyy594tTTaJ94PS608xwONhxsjGE5PCM8xnFs/0tNSQVjRqZMRb9f0J00+BjjuP5ixfK1RO2nrMNbctLS4SHfSGm4sHbEEjg8L6GYWg8gpJOM9fCKYmGC53XeJ7z0fjjGruX372DptsOm93FkVFue9vKLLm0GCpIcmanNoKWWFJ8C2StS+uAys45RrE9jbdV1XH2kGls9cNzXBcE5NyldmZl2Znnnu+eXLqUpSkuKPVRJ6eb0EcnFc6wU1XBSNGoylo54B7rWem/wAFfGMdyxi2aKmQU8eHB92uaS572C7mjcW07Bx3sTxst6TvED7NPzxxE1GRXMqkkzcuqcSMqZCxxgekp6j5o15O27366k6ESVjbbtD7iqdmXxcUmuo1qtSLndTknTystNS0q8CFNOOrBJcHPgRyKSqMeF39jHvI080QnNxcjrXIzWqFOppuSat2UnZxudlUhJfW2me4kpW8gDiIwASggE8s04tnN8VQ+npIHSmMXcbgAfTyu2yF8F+krsEpMazJi8WGiucW07Htc9z7EDU4t2Yy52cffsCFubBST0IMSrHEkgc4wZdiXvtvbdbpReWm2rVdmLq1Ks0yrjVafV/XFcpb4PdOTHpfbUkoWrlxcSTgcxGcRKiCsA5SMH1RsuE4tFW07KmH5LuL83HIXgfVHp3iGUcfqcv4pbxqd1iRw4bFrh3s5pB49OV+XWahLUqTnKhNzLcpJyzKnnnVnCWmwMqWr+CkAqP2saEWrHaH6z1je3ce5G19Rb/YtaVvJNUplCarMyiRdpcu6lpDCpcK7shyXbCV+aQVOFQzjMbWHa/bh/pedk2pMxR6j7X3ldYTaFHUleHEqmge/cR8qJdD6vuRq7aY7C5y8uzD1r3dJp6/dLSroll0dHCSo0SUBYnFJx1BcmQcnoJZceZdRamqqJ20dA46owZDY2+SOD71+hHwDsoYDhuDVeZ81MBirZo6GLU0OuZflEX4tdouNxYkLebsa8aFqHZ1p33bU4mpUCtU2Xqck8k8nJd5pK0HHyhSfVzjE72unaHV/Zbp/a9naVqkDrXdrcwZGYmGu/aocm1wh2bLRICnOJ1tCAo8OcqIISY6/wBhNuEXq7tAb00rM/5Tc2ntQVQlJKuJaqa5l+UVk8yAlS289PMAjEJ7Ikn5lzd7prTw6sSstpyy60j0uqnp0KI+UhDYz/Ajt8y5me/LprqY21taPUEkA/QvIehnwfqRvWY5OzBF4kNI+Ulp4eIwXMv6OGkn0NvNeUab7OO1f3i2XL7jqXfOotQplTT5bS5qs345TZmsNZ5Ll2Q4lKW1dUuFICk4xkedFzXZv9pRuI0b3H0zaLu+rVy3FQJuqC223q88TULSqueFlDr5yXJZxRQ2UqzwcbagopzGz/two8hQ9vmh9EkZVlqmyto0iXYaQnCEtplWwAB6sfNHQbu2ZbUL9v2Z1Svfb1pbcWorsy1Pu1qZpDa51yZbCQ26XupUAhODywEj0RXR5FnpzDUUczi8W1XOzuF32Z/hbYNjYxLLmacGhNGdbaf4vG2OSFzSQwh1/aAA34v861o+18b1/wBnG9C19cNN9T9TJKwboeaumlyJrs75DL1SUUjyyTUzxlstLHC6W8AcDqwkeZy2h9LtwFg6m7ebT3FSdWZlbFqNsouR+YdcATJtJZLj6FqzhKmlNuoWPApI8ItL7Vjasd02z++aJRpEz+oduBV024eHznJhhJLrKcDP1Vguo4R1JEaqGmPaD3LYPZ3a17NC/MordWrDLdFmFE/1lR5lRXUGCQcJJcaQkJ5ApfePjHDxDFvtJik7pSTHK0uFztr8h71s+WOnLer3T/CW0DAMSw2dlNNYAE08hAbKbDcxi173vZ26un2TXhrn2h3aYz12zWomptM0qZrUxe9XpcvXZxmUlaSw6ESkkWULCE94oyyCB1+qHBwY3M2UcK+8UoqzyPXh4snJA+7+KMGvYO7ZVaS7YJzW2v00y146hzaZ1lTqcLao0vxNyiBnnwqUXnQPQ4OvKM6iirJJSFDIx80bNkShmjoBNUOJkk9o37ei8C+GVnLDcQzi/DMFa1lHh7GU7NIAuWAB5NuTq2v3DbrXM9kNX9ftjWNtZfsW+Lyst6Zr9aRMOUeqPyaphKZNgpDncuIKwCSQCTjJjE5obss7UzcVpfbWr2lmo931axqw0p2RdmdUXpZ1aQspPE2t3KTlJ5HMZNPZIeU2LtJUnKcV+vE46hPkLGcej1x0PYX2w21TbXtG0k0R1Ak9XZq8qHKPMTq6TQhMy6lKeWtPduF8E4ChkkCNExr4nLmGaOvlLGNDfwrC9h+1fZvSXEMzYb0UwqsyfhrK2sfNKHtMIlIZ4kntOFwdnAAb8bK0TQ3frvg7OPcfJaP7sK5fdxWNLzMuxX6BX50z7spIukf1/TpslSiUoJXhKlIdCVJ8xSVRsodoJvWpezTbRN6xUuTlLluWovM021pNSvqM3NPNlaHHP/VNtpcdXjqEJA5qEalW87XesdqLvYtiY0X0+q9OXUZWRtG3qfMkOTEw0hxxTk3NhvPAgF5a1YJ7ttAycqMZZfZBEmu0NBtlenzU2/OyUrUZ6W4lnnMeTU+WbDh+XhWs/dMVYNmGop8OrnUzi+Nm7HH9CdT+jGEZgzplKHGqGOkxHEGl1XBEA1lmM1gloJ0l1iDv85IWODTXTbtTO02mLj1Yoeot81W3JSaXLGozV0OUOmNvjzlS8kw042ChAwklAISrkokiO7aF75d7XZpbh5PRbc7WLzuawWHmG63QK1Pe2S2ZJxRxPUuayorAGTgLIcKSghJ6bDXY3UWWpXZ07fjKtMNrnJefnXuBAw46ucdKiT4nw5xdxqxtK2z681+SuLWTQvTbUqvy8qZNmdrFLRMOssFRV3aVq58GVKOPDJjuaDJlQ+lirqWd3jOs43O24BIsvNc9fCtwWHHcTyfjmCQPwaJ0kMbYo2tlYWEta8PJ3O1yLDnbjfzvd1u8tDavtcufcbwIu2XErLJt+UbeUEVqdmOES6A6MkNnjDqljOG0LUByjU6sOU7ULtVLtuu8LU1AvKbtunTBS+81cDlCodHWscSJaVS0tIW4EqSSjzlAKSpSjxZjMT2/lPpVm7INGrJtWQk7ftZi+KdLS0kwkIZl5VinziW2UpA94AEYHP3oj23sFqTJSOwCiVGXZQ3MT911yYeXw4W4pMwGgVekhDaE59CQPCL8dhkxHHGYfM8tjZHqIBtck2XR9JqvDshdKZ+oGH0cc9fUVRhidO3WI2AX2bsLne5/SsEFmbru0F7KbXqkWDrxVLvuW0kJRN1C2q1VzUpKrU0qIVM06cPEUvA8WFJUfOSUOJA5ndN06v8At3VGx7S1FtOYM7bVapsvVJF0jhU4y62Fp4h4HChkeByPCNaD2R/R5Mze1euJZZTPK9uJFbnD5xa+or4SevDnJx6RGYrsp6nN1bs9Np09PKcdmTaqG1FRycImHkj5glMX5OkmpcSmwpzy9jAC0nkA22+a/Poun+E/TYfmDIOCdR2UrKatqnyRTCIaWPMeoatPmdG5v352CyJQhCPTl8BJCEIIkIQgiQhCCJCEIIkIQgiQhCCJEFdD6ojEFdD6oIrGL9/syXR62v8ARiPbbW+steox4lfv9mS6PW1/oxHttrfWWvUYIvSE9R9rE8SJ6j7WJ4IkIQgoF9ikOnyQiVRABGeeIKtvKprOVHnmJYQgr0hCEFFxskIQgq3OukIRLxJHjBRVI58cxCJ1kHGDEkFe3hIQhBZSEIQXHSJVnCTzxE0UnOYwOsFNnKk6/LCIDkBEYK1IQhBQc+xSEIQVZN0iksniPMxViiogkkQSM3UsIQgribJCEIKouukIQgopFBQOTyisSB1imsg4wYK1nCkhCEFNIQhBcdIQhBFTWenOKQ6DMTrIJ5RLBTZykIQgsyJCEIKtIQhBFB0jngiKETr6j1RJBchI5Et9fZ9Z/JHHjkS319n1n8kFU9+9lQX1c+3iERX1c+3iEFAmyQhCCtY64uqjZAVFU8yTFBHvhFaCxIkIQgq0hCEESEIQV7eFM3yIB9UVooA4IMVwcgGC479jZIQhBZSEIQU2cpCEIK1VkkEY9ETRTb8YqQVL+UhCEFFIQhBTDykRHIgxCEFYQq4ORmIxKj3oiaC44O6QhCCz3ukIQgr2nZIi35uAYhEQcEGCyq8IgDkAxGC46QhCCmzlIQhBWqKTggxVCgTgZijEyTwnOMwUS0FVoQhBVOG6QhCCkHFIQhBWpFRKhgDnmKcRBwQYKD+FXhAHIBhBVJFGZ/W7v3IrRRmf1u79yCtZwvE73+sveox0Tbz/AGT7n/7GP+lTHe73+sveox0Tbz/ZPuf/ALGP+lTBTV7yup9cQiKup9cQgiQhCCJCEIIkIQgiQhCCJCEIIkIQgiRI4eFOQFE/IOcTxSccCSlPMEgw032T1Wvh7Inydr+jY5A+7YD1f1m5GN7aR2ROtO6HavZOsFq7uZmwrerspNrYtl2Rnly7HC860W1rbmkthKlN8RV3ZACjkHxzz9qbsn1E30aRWHptprd1lWjWKVcCay+9XEzHcrY7hbeElhC1cQKgeYxGJK3exn7TC1rPl7Etbe3YluWS2w4w1R5GtVpqUbbXkrQlsMYAUVKJxjqehjxzMuXp5cWdO6mMjHMtcO0kEW3vfy2X6d9CetmE0nTSkwOkx+HDa6OpfI4SxOmBYSbDR4bmg3IN732ttdecdgpqrT9M90epu2mt2VacxcVYlZ9bNwyrZE4y7TnCHZTvM4VJq4XHEgBJ4wknII4dvl9wNp4yPNzz5Rhf7M3snadsguev6s3/AH9I6kauzkgaYx5Cw41IUiWWricDXe/VHXVkAFxQT5uRg5zGZ1xJWgoK+HoM+rxjd8jYTUUmHsgqRYgmw8h+tfMXwu8+ZfzHnebFMuv8WBzGNc+xaHSNbZ7mtO7W8ADa1tlpyeyBKRU6FvC0hvKoS8y7Qpyz5VTC+EkccvPLDjSD04iOEnHgpOcZjae06110jquhll6uJvi0Kbpo9Q5Sa9tX59pqUlkFpIKVuKUAkpPm4ODkYjxLfnsO0w30aXSNlXxUZ217opj7k1QLgk5dDz1KfWjhWgtKIDjDiQEraJGRghSVAKGve77H03a+XKtQbh9KHdNfKu8ClPVQgt8QPeGQ4C2X/Hrj0rPWNc+1+JYbiU1TTQeKya1zqtY9/mXseF5gyJnzIeDYFmPGPtZVYXrYdUbntkjcQ7U0t21bAefOx2K2Md/b8nO7E91kxLPNTMqvT6tuNONrC0qSZJZSQociCCCD8ojQ10n1Q1JkdOdStuOmklOTk3qXUaHIzrcqs99Pol3Xu6kgkcyHXphHF6Q2hOCFExvA0jZjXbG7Pq9NmdA1TrGoNfnbTqlvydduIlLcs7MtKSlAQ2FKalGishKMrUlPLJjHd2cPYw3Ptg16Z1u14vnTbUSbo8mfc1I0BM0pMpUF5SZt/v20c0I4g3jOFLKuXCI4ubsu4hiFZTPYzQNJDjf5OrkLY/gw9bsmZKyrjlNic7aiQTNfTNc1wMzoheNwbawGvS46iCLd1hF7TDadStmsxtm0dbXLT1zmwF1S5KgEAGoVR6ccLxJH/No4UNIHPhQ0kDxJz2dsZa9euTss7An6O29NMUeetSpThR+xzLLYyr+D3ky0PRH6Han9lvrXvs1isHUPTjUPSqzqRSrdVRH2K75Z3rjpmFOBTfcMrSUYXjmQciMuk5o3at76Fr0L1SpNOuy15222bdrcuQoMziBLpac4eIAgEjKTyIODyIi3D8oTB1fC2PSyRoa36LbrrM6/Cdw2poMo4zNUfGcQo55Zqlm4JDpNVhsBxsA02FgNrLEt2BupFlVjZdNWDJVmQF00C6Ks/UpELCXUszDwfYe7s+cGyhXAFdMpI6iM1lqXvZ97SM7VLNuugXdIy849IzD1OnW5ltmYaVwuMqU2SAtCvNKeoMasmqPsfTW22b1qc1tu3EW6m05krCW62/O06pMMqVkNOPSgKXwOXnEpyQPMwVA5TuzA7NK7dicjedVvLWydvKvV9tpMzb9HaXL0KScQf1wlLg7x2ZxlPeYQAnkUqPnR2eVa7EotGHz01mM21322G23qtB+Efl3p7ik9dnHAsdE09VJ4jafwpNTS8gyNc48aSSRt2tcq3L2RAUL2p6SLbGE+7xkKHoPkcx1+WLrOxZC/1OrRYo7tKu+q/CT0/X7nMx+72pmyXUbfHoxZWmmmd12TaFXptyNVuZfrvlHcutpYdb4U9w2tXH9UzzAHKPYtgG3C8dp+1jT7Qq9q1b1yXJSXJ5UxOUkuiVe76YU6O775KF8kq55SOkcqlweUY++rcwCMstf1uF0OO9Q8Gm6J0GWY6hvx6OsfI6MBwcI3AgPva2xPmTvwtWHtlbUnKf2nlTcuKvvWVRq1LW3NsVspUTTJUgS6ppvhUlRLS2Hl4SQrKScjIMX/AE12LOrtZs2cr1X7TO552wX5Hv5mdmkT65B+VwolTq1z5aW1wnnk45RlO7RHs19Nt+Ns0CZnbhmNPNV6M28zRq+xK9+lbLhClSs21lJdYK0hYwoFCvOGRlJwgI7B3fFMspsap7oNPVaZBfdqlhVay9LtNZxgSSkBsnBJ7s+YT88aXiGU5IK2eU0pmbKbgh5bY+R33C+pcm/CGwjGspYPhzMfjwmqoGeFKySmbPra22l8RLHWdZoNg4b3WXrsrtgtP2W0fU+6KJr1QNc7bvmXpM1T5ymU/wAnlw0wH+F1DgedS8FiZzxJwAB4xrQWBolQNyHakav6I3G4mWp1x3nfEmh8JyuWmAZ5bDyPladS256CEnPLMbg+x/aHSNkuhdK0ao993fqOW5p2fmp+qOEo79zBWiUl8qEsxkZDSSeZUoklRMYt9AeyY100p7RGa3f1jUrSarWAu669X/aqT8s8v7qd8p4GjxshrjR5SOIcX2PL0R2+M5YfNDQweFYB41C99Lbb7n1XnHSn4RFLh+NZsxitxQyVVTTllPMWeE6R7TZhLGtIaS0Cw29SsFGhujm4rcJrzpN2Y961OclrSsm8qrN1elgebRZfvGzPvqB590UJ+pE4/XXCkjvYuA7MCjUy3e17l7eo0oKZR5Gp3VIykuDnuWW0uIQj7iUgRuZyNn2pJ1yaumTtq35a55kBMxUmJFpuanE8QPCt8IC3B5iFYJIJA9AjBVtO7JzXDQTfpNbrrn1H0lrNiLqNdm/a6n+XCeSid4+7z3jIaynjyrz8ejMcKTIUtLU00kR8RweCSezRwPmW6UHwz8NzFgWO0OJaKCOSjLIom7iapkc50z7hmxebX1EWH4XKxkdv7b9Upe92zbnnO+lKTUrLpqJSZwrhQWJl5D3ARjzkl1CsA5PKLw6H2NWst7WXTLwoPabXxcNh1ammeZnkJqLspMyriOLjWfbDui2UHJB5c1DljEZgN/PZ+6Zb7NOZC3Loqk5Zt80lxyYty4ZNoOO09S0gLbcbynvWF8ICkcQJ6ggxgVR2D++entu2XTd0WnzenC3OFcu1VqwzLqYJIIMkEcGTxKPdj6mOIjJ6xRjGXJocRnqXU/xhktiLOLSPoPCu6ZdfcLxLI2FYMzHY8Jq6AOY8TUzZmyMB1McxxjeQ4eVxe+/YrJn2WnZ0UDaNdd6awWhuRtbX21rpt9ukyjlIp3dSyC3NhwrbfS+6hweYU8IwQc8+REZrlkpSpKUq9IUeYPrPqiw7s9tidL2KaRzmnLGpFzal1Ken01SefmSWJGVmOHhIkZPiUmXQrqvBJcV5xxgAX3zYU23wy6EKWnmAsnh9Z+T88eoYBQNpaRkbGeGOdPNjza6+Cuumd6nH81VWITV3x4Fwa2dzBEZGNAaHOYAA2wHFt+StOrt/9wZ1G3H2LoNQZ1MzRrKpflM42g5SusToSoBIB85TbCGQMcwVup+yMeNad9qduK032zUzajTtrdg1HTJi3X7afE1SauJieYebUl5x7hwC64XHFqIA85XyRlF0y7HjXyZ32ye6/cFqjo/dlAN2zF2ztLpXlxmn3wpxUtLguspb7lOWQocXRCsdeWxh5BIuIQssoyeWeHBJ+aPNqTJuJ1VXUVkz/Ac8kNA39n3+q+3Mz/CUyFl/K+DZPoMPZjEVLGJHvMj4wypcSXFtmgkg3IJFrELSD7EnXtehO9uk2FcsxM0e2r6knLZmWX0Ka7ufSrvZIqCsHi4yWhkAnygcsCLg/ZFlmVKU3IaJ366wpFFq1kOUVh8nCFvy06846gq6BQTOMnrzBJ6AmL2d7XY863a0bvKhui28aoaU6dqmXKbVlS1X8tbmGqvKhKe+SWGVgoUG2vEYKc4MZaN0G0XTnefofJ6V67yfd1hLbM4zV6MrD9EqYbAW9KLWOaCorSUKGFoOCIrpcoYg7CZ8Gk5Buw9j3+bddtmT4T2TYeouCdSqR2ps0Hh1cLLl8LizRqF2tD7Ag7E3DCLjZcDZTuR0s1d2o6O3vQb1ttaJe25GVrDDk4205SZxlhLb7MwhZBbKFtrHnDBAyDjnGOSv9t5blS3Vy+2nRPQiY1klZi55e16ZcElcyGJepPqWlDrrTQYVhCCXcKKsL7tWCMjOPC5vY825ylVuoU+wNdNH6xZ7zhSl6fE9IOut5PJ9hpDiVYCve8SxzUOWeWWbs7ex70+2a3ENW79uxrVvWxMuqWkptEsWafQUKRwr8kaWSpTigVJLqsHgPClKcqKu1o6vH6l0VMYvBDba3XBvbyXmOZMp9FMIgxHGnYm7FJZ9Rp6ZrHx6Hv3DpXAj5BPHcdjcLLrWLkoFDlmHK/XKJR2TxEOzs02ylwg88Fah4EHl6o0LL30GsHcz2m136GbbJpM9pjcGoD7cpOMcLjEnJAhyeeZ4eXcJUmcS0M4KA2RyUI2bO1c7O7Vzfe3os3pbfth2X7mvbTy5VbXNAPeU9xwKa8nbc84dysZUOXFyiHZqdlHbWxyqV3Uy9LskdSdZp6TNLl5yVlixI0STUoKcblEK85S3ClPE6oJPChKQlIHOWasHrcTr4qR8IFPE4PMhPNvwQOfeofBz6nZc6d5UrsxwYmZMYq4jEykax4DHayGSOf8AJdpHtjiwJHdZbbRtGi2TbFt2hbcgxS7dpUjL06Rlke9Yl2Ww22gepKUj7kdlJLaMq5+HqirFNwgJGQSM46Zj0vT7OloXwRPMXvdLIdybk9yTyfrWs37JBUBY20gk4/4w1wgjkf1nLjrH7XZzdlXsx3E7M9FtYNVNPq9W75rcnMPVCYZr01LodUmZcQMIQoADCRyi87tX+z+1S3425opR9Mrz09sx22arUp+dXX1TRTMIfYabSGvJ23DkFs54sciMZi7zYTt/uza5tV0q0JvauW7cdx2/KvS8xOUnvfJXit5bgLfepSvovxAjzo5ZM2PzVFTEHRFoAJsd7Dt8y+7B8IJmE9G8Oy/l/EXU+KMqHulbG97H+ETKQC4AAtu5ptfne3lX2+bFtsG1tc5N6I6SW1aFYmEFqYqZLkzPvtkYLZmXipaW+Q8xPCCRkgnnGIT2RRZ9TqGgu3y8peRfmZGi3XMyc262kq7ozUp5hIGSQryVYz6eEeIjY4jx3WfRrTjcHpneGkeqVCZuayK2wZaclV5SeRylxtQ5ocSoJUFjmCkGNnxvL7KjDZaGABocLC2wXz70m6yVWCZ4oc24rI+pfC+7i5xc8sILXAFxPDSbXNr2WK/sQ9f9O7y2QWNpsi66AxfdpTU7TqrSlzaG3pdszC3GXOFRBUhSFJ84cuIKHgY6rvR7bDTza/rS/pFYWmStfZ2UlG3KpUKVX0MS8lNrJ4ZQBLLveOBHATg8i4kcySBj+1U9j06y0S7Z2a2+692fP2i7xCXTXkzMlUZRsnk2VyyVNOgDAKsI6AhAIBi7LY12E9t6H39beru5G/KFqpdlJmPLqVb9Jk1t0qWmkY4H3XXgHX1JxxhHClIX5x4sADSqGfMIhjoGQCPRYa7gggbcL6yzZg/Q+TF8QzrX4q6tjqS+SOjax7HiWQ3Ae8EWaHHzAtyT37J25FIvDUPs8tNL/nrRm7arVNuaiV2t08L7/wBp+/k32VsqcAAVwPzTLXEAAeuIk7ArX/TWd2p1nRKauqjU/US37kn5pdLmJpCHn5OZUl1Ew2FEcaCouI5cwUHljBOcLUPTuztVrFufTy/aHIXXZtZknKfUqfMJPdzDC0FKknny5E4I5jwOcGNYTWz2PLqNT7ydrG2rXK2DbDji1sSlyCal56moPRtE1LJV3oxgcSgj1eJ5mN4RiFNijMUpI/F9jS4Xsdt9vnWodI8/5OzB0/qenWbKs4c4VHjwS6TI0X2LSBvsPMgf0iRv0f2Qfr9p9fmqOimlFnXJSbkqlrSVQn62qRdS+mRemChDbC1JJHGUIUspzkADxIEbCPZt2VU9Pdi+120qzJvSdRlrRlHHWl++QXyuYA9fC6k4jEJtB7Aim2DfdE1C3U6h0DUVFOmUTkvbVGl3fIZmZQriSubmHkpW6kHq2EgKxzUQSDsry0s0wy01LhLLKUhKEpGMJ5cvxRdlTCK/45Pilezw3SAANvewFufoC6X4SXUrKwyrhPT3KVQauGhc975y3SHPff5LT29o/ULndc6EIR6IvipIQhBEhCEESEIQRIQhBEhCEESEIQRIgrofVEYgrofVBFYxfv8AZkuj1tf6MR7ba31lr1GPEr9/syXR62v9GI9ttb6y16jBF6QnqPtYniRPUfaxPBEhCEFS/lIoqIJyIqKVw45ZijBTDQkIQgppCEIKD+EhCEFUkUFdT64rE4BMUSckmCm1oKhCEIK0JCEIIkIQguOkUFHJJiqpXCcYzFGCmzlIQhBWpCEIKl/KQhCCipSoDrmKMTr6j1RJBWsaBwkIQgsv4SEIQVKQhCCKmsjp4xTiZfvjEsFazhIQhBTSEIQXHSEIlUrhxyzBZaN1RhCEFaGgJCEIKMiQhCCrSEIiocIz15ZgioKIJyIlhCCvKRyJb6+z6z+SOPHIlvr7PrP5IKg7m6oL6ufbxCIr6ufbxCCJCEIKcfkog4OYrDmAYoRXT0HqgsyKMIQgq0hCEESEIQV7eEiuOg9Ucc8gYrIJOcwUXtHKnhCEFUkIQgps5SEIQVqmCinOMRWjjxyIKl/KQhCCikIQgst5SEIQV6qIUchPhFSKKPfCK0FU9oCQhCCgkIQgrmcJCEIKSrI96ImikgnIGeUVYLjpCEIKbOUhCEFakIQgirJJIyYmiikkEDPLMVoKl/KQhCCw3lIQhBXpCEILBCqoUTy5dInigCR0ivBVvCRRmf1u79yK0UZn9bu/cgogleJ3v9Ze9Rjom3n+yfc//Yx/0qY73e/1l71GOhbe1JRqdc5UpKR7Tnqf/WpgrW8K+BXU+uIRIp5nJ+qt/fCId8z8a198IxdTsVUhFLvmfjmvvhEe+Z+Nb++ELpYqpCKffM/GtffCId8z8c198IXSxVWEU++Z+Nb++EO+Z+Na++ELpYqpCKffM/GtffCHfM/GtffCF0sVUhFPvmfjWvvhDvmfjWvvhC6WKqQin3zPxrX3wh3zPxrf3whdLFVIlWgLSUnOPkiTvmfjmvvhEe+Z+Na++EFgsuLFU/JkEklSzlXFzMVC0kq4vOB+RRh3zPxrf3wiHfM/HNffCBsRYqRuVImWbRnBWVHqc81esxFUu2rqV9COsT98z8a198Id8z8a198IyXXUPD525v8AXype4R45PjzMEy7aSCAeRz1/F6om75n41r74Q75n41r74RgWG4UxccKkZRkqJ4ccvDwiREk0gEcTqxnOFHPo9Pq/LHI75n41r74Q75n41r74RkO2sohtuApBLMgY4ARz5eBz1yIiGGgEpIKkjwJ5fN0ibvmfjWvvhDvmfjWvvhAuupC44UvcJKipSlqHPlnl80VAkDHXHriXvmfjWvvhEO+Z+Oa++ECb8rBBUS0k4990x1iJQDnzlkH0mId8z8a398Id8z8a198IxsgBRTSVYyVDmOnj8nqgWkEEK4lDl1Po6RDvmfjmvvhEe+Z+Nb++EZumk2spVMIUMEqPyk5MSCUZBJPGScc+I/i9HSKvfM/GtffCHfM/GtffCDTbhZuVKJdsEnzskYiUyrZxzXy5dc8vRzip3zPxrX3wh3zPxrX3wjG1rdkseVAtJIT5yxj5esRS2lGQkqwTnmSYd8z8a198Id8z8a198IX3uo6dyfNENJR0yfX/AOUFNIUSpWTyx1xDvmfjW/vhEO+Z+Oa++EYsN/VZsVBLCEklJWM+g4iZTSVjCioj1w75n41r74Q75n41v74QaABpHCEEkHyVESjSW+6TxJR6ByiYSrIGOH5fUYn75n45r74RHvmfjWvvhGTYi3ZREYAAA4VLyVrCRlfL5YrIQlAwCr54h3zPxrX3wh3zPxrX3wiRcpFpKkXLoWeIlYV4kH/fHWIlhsjB4sdOZzy9HOJu+Z+Na++EO+Z+Na++ERB7pY3v3VSEU++Z+Na++EO+Z+Na++EDZLFSrYbcTwKGRkHmAeYiolCUZCRgE5xEvfM/Gt/fCHfM/GtffCANk0+iqRS7lGVHmCfEeEO+Z+Oa++ER75n41v74RIOtwsFtxYqmJdHGVqK18sAE5A+XHpg1LIbJJW64ck+crkM/J0ip3zPxrX3wiHfM/HNffCM+IfNNHayiGkJIKUhBHTESlhsrK8cyMH5Ym75n41v74Q75n41r74RC/dZ097KTydvJUcqXjAVyyB6AYiGEgYCl9MdYm75n41r74Q75n41r74QFr3TT6eqqQin3zPxrX3wh3zPxrX3whdLFVIRS75n45r74RHvmfjW/vhC6WKqQil3zPxzX3wiPfM/GtffCF0sVUhFPvmfjW/vhEO+Z+Oa++ELpYqrCKffM/GtffCHfM/GtffCF0sVUhFPvmfjWvvhDvmfjWvvhC6WKqQin3zPxrX3wh3zPxrX3whdLFVIgrofVEnfM/GtffCIF5rB+qt/fCF0sVY5fv9mS6PW1/oxHttrfWWvUY8RvtSVax3OoEEZa5j+9iPbrW+steoxlYXpCeo+1ieJE9R9rE8FW8m6QhEqyQOUFWSpFnnj0RJESSTkxCCvbwkIQgsOOyQhCCqJKQhEDyBgsKRajkp5YinESSTkxCCtZwkIQgppCEIKjUUhCIKJAJEFlo3VJRyTEsMklWfTCCtACQhCCi8pCEIKolIQiVZIHKCKmo5JiWHWEFe3hIQhBYfwkIQgqUiCjgExGKayc48IKxgCkJycxCEIKYCQhCCrc43SEIQUEim54RUiiokk5gpM5UsIQgrkhCEFxgSeUhCEFlIlWo4A5dMRNFFRJJzBFLCEIK93CRyJb6+z6z+SOPHIlvr7PrP5IKhUF9XPt4hEV9XPt4hBEhCEFNnKRXZIB5kRQidHU+qCy8KrCEIKtIQhBEhCEFcCLJE6CATk4iSEEfwuRCEIKlIQhBEhCEFazhIqoPI8+eYpRMj3wgoygkbKtCEIKsJCEIKQ5SEIQV10ivkHoQYoROjqfVBQkVWEIQVaQhCCtaRZIQhBTTOOecRXScgc8xx1AkECKyCMEeMFF/CnhCEFSkIQgrI0hCEFYojqIrxx4qoIwBnnBVOBup4QhBQSEIQWW8pCEIK9IqII584pxEciIKt4VeKMz+t3fuRVBB6RSmf1u79yCrsvE73P1J31RgP7VTWjVzRLTG0Lg0c1MvfSyvzlwpkpicoVQck35qX7hxXdLWjkW+Lnjkcxnwvb6y96o1xe2i/sN6f8ALl7rE/zVyNVztPJHhcz4jY6V9IfBHwumreo+EUtXGJYnTNDmv9pp2dtpdcW9LLD0O0G31jpvE3FY8M3TMf0ofqg++z9+JuJ/Cl/88WfjoPVEY+UI8wV4aLzO+kr+jxvRXJtv+y6b/dof3Vd/+qDb7P34m4n8KX/zxH9UH32fvxNxH4Uv/niz+ET/AIQ138+76Ss/cVyd+a6b/dof3Vd/+qD77P34m4n8KX/zw/VBt9n78TcT+FL/AOeLQIQ/hDXfz7vpKfcVyd+a6b/dof3VeB+qD77P34m4j8KX/wA8Q/VB99n78TcT+FL/AOeLQIQ/hDXfz7vpKfcVyd+a6b/dof3Vd/8Aqg++z9+JuJ/Cl/8APD9UH32fvxNxP4Uv/ni0CEP4Q138+76Sn3Fcnfmum/3aH91Xf/qg++z9+JuJ/Cl/88P1QffZ+/E3E/hS/wDni0CEP4Q138+76Sn3Fcnfmum/3aH91Xf/AKoPvs/fibifwpf/ADxH9UH32fvxNxH4Uv8A54s/hD+ENd/Pu+kp9xXJ35rpv92h/dV3/wCqDb7P34m4n8KX/wA8P1QffZ+/E3E/hS/+eLQIQ/hDXfz7vpKfcVyd+a6b/dof3VeB+qD77P34m4j8KX/zxD9UG32fvxNxP4Uv/ni0CEBmGu/n3fSU+4rk78103+7Q/uq7/wDVB99n78TcT+FL/wCeH6oPvs/fibifwpf/ADxaBCH8Ia7+fd9JT7iuTvzXTf7tD+6rv/1QffZ+/E3E/hS/+eH6oPvs/fibifwpf/PFoEIfwhrv5930lPuK5O/NdN/u0P7qu/8A1QffZ+/E3E/hS/8Anh+qD77P34m4n8KX/wA8WgQh/CGu/n3fSU+4rk78103+7Q/uq7/9UH32fvxNxP4Uv/nh+qD77P34m4n8KX/zxaBCH8Ia7+fd9JT7iuTvzXTf7tD+6rv/ANUH32fvxNxP4Uv/AJ4fqg2+z9+JuJ/Cl/8APFoEIfwhrv5930lPuK5O/NdN/u0P7qvA/VB99n78TcR+FL/54h+qD77P34m4n8KX/wA8WgQh/CGu/n3fSU+4rk78103+7Q/uq7/9UG32fvxNxP4Uv/niP6oPvs/fibiPwpf/ADxZ/CH8Ia7+fd9JT7iuTvzXTf7tD+6rv/1QffZ+/E3E/hS/+eH6oPvs/fibifwpf/PFoEIfwhrv5930lPuK5O/NdN/u0P7qu/8A1QffZ+/E3E/hS/8Anh+qD77P34m4n8KX/wA8WgQh/CGu/n3fSU+4rk78103+7Q/uq7/9UH32fvxNxP4Uv/nh+qD77P34m4n8KX/zxaBCAzDXfz7vpKfcVyd+a6b/AHaH91Xgfqg++z9+JuI/Cl/88Q/VBt9n78TcT+FL/wCeLQIQGYa7+fd9JT7iuTvzXTf7tD+6rv8A9UH32fvxNxP4Uv8A54j+qD77P34m4j8KX/zxZ/CH8Ia7+fd9JT7iuTvzXTf7tD+6rv8A9UG32fvxNxP4Uv8A54fqg++z9+JuJ/Cl/wDPFoEIfwhrv5930lPuK5O/NdN/u0P7qu//AFQffZ+/E3E/hS/+eH6oPvs/fibifwpf/PFoEIfwhrv5930lPuK5O/NdN/u0P7qu/wD1QffZ+/E3E/hS/wDnh+qD77P34m4n8KX/AM8WgQh/CGu/n3fSU+4rk78103+7Q/uq7/8AVB99n78TcT+FL/54fqg++z9+JuJ/Cl/88WgQh/CGu/n3fSU+4rk78103+7Q/uq8D9UH32fvxNxH4Uv8A54h+qD77P34m4n8KX/zxaBCH8Ia7+fd9JT7iuTvzXTf7tD+6rv8A9UG32fvxNxP4Uv8A54j+qD77P34m4j8KX/zxZ/CH8Ia7+fd9JT7iuTvzXTf7tD+6rv8A9UH32fvxNxP4Uv8A54fqg2+z9+JuJ/Cl/wDPFoEIfwhrv5930lPuK5O/NdN/u0P7qvA/VB99n78TcR+FL/54h+qD77P34m4n8KX/AM8WgQh/CGu/n3fSU+4rk78103+7Q/uq7/8AVB99n78TcT+FL/54fqg++z9+JuJ/Cl/88WgQh/CGu/n3fSU+4rk78103+7Q/uq7/APVB99n78TcT+FL/AOeH6oPvs/fibifwpf8AzxaBCH8Ia7+fd9JT7iuTvzXTf7tD+6rv/wBUG32fvxNxP4Uv/niP6oPvs/fibiPwpf8AzxZ/CH8Ia7+fd9JT7iuTvzXTf7tD+6rv/wBUG32fvxNxP4Uv/nh+qD77P34m4n8KX/zxaBCH8Ia7+fd9JT7iuTvzXTf7tD+6rwP1QffZ+/E3EfhS/wDniH6oNvs/fibifwpf/PFoEIDMNd/Pu+kp9xXJ35rpv92h/dV3/wCqD77P34m4n8KX/wA8P1QffZ+/E3E/hS/+eLQIQ/hDXfz7vpKfcVyd+a6b/dof3Vd/+qD77P34m4n8KX/zw/VB99n78TcT+FL/AOeLQIQ/hDXfz7vpKfcVyd+a6b/dof3Vd/8Aqg++z9+JuJ/Cl/8APD9UH32fvxNxP4Uv/ni0CEP4Q138+76Sn3Fcnfmum/3aH91Xf/qg++z9+JuJ/Cl/88RHaEb7CUg7xNxJGf20P/niz+Ip98n1xF+Ya7Qfv7vpKi7otk4NJGF017H/APDQ+X9Qrcm7ObUK+dUNtumF8alXdcl+3nONvKnKrVZszM1NBL6kJ41n3wT8pycfJGX61hwsspzxYBGfTyjCh2VhztF0d55+pTH86djNha/1pr1H8kfX+X5i+hhc5xJ0jlfzIdfKSGnztisFOwMjbUSABoAAGo7ACwHuAXo6eo+1ieJE9R9rE/SO5XkaiSAnmQOccdRJJ55ETLIOMGJIK5vCQhCCkkIQgoOIskIQgqkiks8+R5RUJA6xQgrI0hCEFYkIQgsXCQhCCoSJFkYxnnE5IHMxRUQSSIKbQbqWEIQVqQhCCrkSEIQVaRRV74xXJATzPjHGgs2KQhCCt7JCEIKlIQhBEiksgnkcxUJA6mKEFazhIQhBTSEIQVL+UhCEFFQV0McYe+VFZZGMeMU4KbQbpCEIKT+EhCEFUkIQgiZA6nEUD1MVF9B64pQV7eEhCEFgkWSORLfX2fWfyRx45Et9fZ9Z/JBUqgvq59vEIivq59vEIIkIQgpNNikTJIByYlhBWXvwuRCCfOBPTlCCoDSOUhCEFlIQhBEgeUIEZgryNlXBBGREYkQeRETwVJaUhCEFhIQhBWs4SJ0A5z4RJE6VcIxjMFNVYRAHIBiMFQ7lIQhBYSEIQU2cpEyDgxLEQcEGCk8XVeESpVxZ5YiaCrIskIQgsJCEIK9vCRMg4MSxEHBBgsOGyrwiVKuLPLETQVRaUhCEFJhskIQgrAbpEUnBBiEILK5A5gGESJVnljwieC46QhCCyOUhCEFcHApCEILKqIPURLM/rd37kEnhOcZg957Dg6ZEFU/leK3oMtuD5I1xu2jQRozYCsjHusH81cjZAvJlSmllJySOka5XbUsra0T0+WfG7R/NnI1HPR/9ET/1D+kL6a+BkP8A7UcG/wDjN/4XLWsHIARGEI+PV/T03hIQhBZSEIQRIQhBEhCEESEIQRIQhBEhCEESEIQRIQhBEhCEESEIQRIQhBEhCEESEIQRIQhBEhCEESEIQRIQhBEhCEESEIQRIQhBEhCEESEIQRIQhBEhCEESEIQRIQhBEhCEESEIQRIQhBEhCEESEIQRIQhBEhCEESEIQRIQhBEiKeo9cQiKeo9cQkHsFZH7f0Lb07KvP0ouj3I/Wpj+dOxmxtf6y2fQP9kYXuynYUdoGjTgTkdzNE/cmnYzRWwFBpoYBB6/JH2tlof9Ah/qhfyl/CH/APv3jH/6mX/iXoyeo+1iKjgGIJOQlXpGIlUrPLHjHerxsNJUkIQgrWjZIQhBSSEIQXHSEIgTgEwWQLqRageXPrFOIk5JMQgrGCyQhCCmkIQgqX8pCECcAmCw3lSLIwR4xSiZR4jnGIlgr0hCEFgmyQhCCrebpCECcAmCgpFkYI8YpRMo8RzjESwV7eEhCEEdwkIQgqEhCIKPCM4zBZAuoKSVYxiKMVO8+SKcFa0WSEIQQuCQhCCqcd0hCIE4BMEbyqKlAqPWIRDHPPyRGCuJSEIQUHuBSEIQVaQhECcAmCKRZ6CKcTKPEc4xEsFe3hIQhBUJHIlvr7PrP5I48ciW+vs+s/kgioL6ufbxCIr6ufbxCCJCEIIkIQgps5VZtRwRyiaKKPfCK0FmRIQhBVpCEIIkIQguQpkkg49MVo4pJ4k845I6CCi/hRhCEFSkIQgptdZIQhBWA3VRBPTwipHHyR0OIrjoIKl3KjCEILCQhCCmzlIQhBWqdB549MVY48cr7H7sFU/lSwhCCgkIQgrA/skIQgrFOg88emKsceKyfeiCi/hTQhCCpSEIQVrOEhCEFNRBIORFeOPFZJJHOCq8NTQhCCgkIQgps5SEIQVqQUSUKT4YhERz5cucFBzbrzS5JRTjawr5Y12e3Bp6pbQfTR1QI47zCM+keRvH8oEbKFTki7xpI4vRnwiwbeBsy0+3dWfQrM1FqN1Uik02pe20u5SH22XC8Glt4WVoUOD6p88a9mjD31WHywRcuBH0kFey/B0z7h+Wc8YfjuJE+BTyBz9ILiAARaw77rQvGSBnriIxtMV7sMduhadbpeoOtVLfxlKzMybyR68y8Wl372FuoUp3z2mmt9u1hB85EtW6S7LFIH2Pes97xH1oR64+dKnpbjMYu2MO9zgv3Xy39kF6X4jL4Px10J85I3tH02O3qsDcIyJ312VG92yO/eldKE33TkZKXrdqTE6pQHiWlFDiR6xyiy+9NI9VNNXX2dQdNr6sxbf1xVSpL7CEH++qSWz84jUqzAK6nOmaIgr6Syt1cyxjbQ7CcQhnv+JI0n6L3+peeQhxBQC0qQodSU4x9zHL5oR1B2Ok7FeilzQA7ULH1SEPkxzh16ZjNh2KkGk8JCA6AwjFlgiyQhCCwkIQgiQhCCJCEIIkIQgiQhCCJCEIIkIQgiQhCCJCEIIkIQgiQhCCJCEIIkIQgiQhCCJCEIIkIQgiQhCCJCEIIkIQgiQhCCJCEIIkIQgiQhCCJCEIIkIQgiQhCCJCEIIkIQjBIHKEgC5IHzpCHQc4QG/CwTY2PP8Ar5khD8cSrW23jvVoQCcDiVjPyCM3H/kLqOsd/wDXz8fWpoR7DYm3zXTU9xtGnujmpl4BeC2uTor5aVn0OKSlJHy8Ri9WxeyL3r3iphdWse2tPZNXvna7VkNuN/IWGQ4rP3D0xHcUWXa+q3poi76v0rzXNfWnKOBA/bjEoYSOxkaT8wBJP0LGTEU9R642B7C7Ciru+TzGp+ujTByO8laBSSrI8eF58p/zIuhpHYZbZ+aJ6+9bJpYAJWZ+SST9xDAAH4/lja6bpbjUrL+Fa/mV84Y19kL6YUU/xdtW+U8Xjjc4ceeyuE7JqnKe2W6LzASSlTU6nPyiZdjMbb0spppAUM4GItp2y7d7S25aUWrpDZM3XajbVJ74S79SWlcworX3pK1JCQccWOQAwYuzkGS0khQA5R9NYNTOhpY4X/KaACvwI6s5lpsbzRiOLUV/Cnmke2+xs43Fwv0wogADHKJTzJMIR2a0BoskIQgpJCEIKvxEhCEFWAoHkCYpFZIxyitFFXvjBWtbZSwhCCmkIQgol1khCEFUTdIkWSBj0xPFAknqYKYZ3UIQhBWJCEIKD+EhCEFUkSLJAx6YnigST1MFJrbqEIQgrQkIQgoF6QhCCrSJF9B64niisnJGeUFNnKlhCEFakIQgqX8pCEIKKRIs8semJj0MUSSepJgst5UIQhBWv4SEIQVKQhCCJEq/emJokWTyEFJrbqlCEIK0JCEIKhI5Et9fZ9Z/JHHjkS319n1n8kEVBfVz7eIRFfVz7eIQRIQhBEhCEFNnKmT74RWyD0OY48VEEYx4wWZFUhCEFWkIQgiQhCCsD0iqgjGM84pRFJAUMmCk/hV4QhBUpCEIIkIQgrmcJFRvxinE6CBnMFgsVWEIQVSQhCCyDZIQhBWtddIrIIwBnnFGJkkA84IW3VaEOsIKoixSEIQRvKQhCCvSJ0EAnJxEkIKL+FyIRKkggYiaCpSEIQUmuskIQgrQbhIQiI5EQWVVT70RNEvGn0xN1gqiywSEIQUWmyQhCCta66QhCCkqLrfeEDJxj7kflzNMDxUAMfL6Y/ahEmPLTcI8ucLEnbje36OV0iZt5hWcspWfE+mPzl2uwVZ7gEePyx6YlCVdEZMOBHi3yiDQ0fgj6FQXHub+/f8ASvMTakuvAVLgY5g4zEJqzpGdYVLTssioMH7CYQHGwPQQvI/EY9QLbQ960AYhwI+LiD42uFiAR6hXwTuZYN2t5bf+XzWViWovZ+bQdV3JuYvnbrpjUqg9zXNy9PTIzKz/ANYli254k++x8kWJaidgztCuoPzNk1vVXTCdVnu0SdRRUJZsnxLU2lSiB6A4D8sZ2uBHxcOBHxcdNWZWw2oFpYQV6/lHr/nbArDCsUniaOwkcW28tLiW/UtS/Uj2Pbq1TVPOaS68WNd8unJaYr1Lcp7zh9BW33rY9ZiwvUrsi9/emfevv6Fzd8U1OSZm2apLz6Dj7Lg4m1/Mg+qN8TgR8XDgRnKUcKvA8uUafXdJ8KmHsgt9y+n8p/ZJOouGgfG3RVTR+OyzvmMZZ9YK+aZeul2p2nE4ZLUbTq/bDnASA3WqTNSi1fL9WSM+scvljoiFocJDa0OH+Ccx9N6qUKjVyWdkq5S6bWJJfmuMTTCHUOD5ULCkmLOtUOzl2R6vlx28ttumKJ1Wf64pkiKc5z6nMsWxxcupB+5zzptb0Vc3/qkwt/S/5L6cyl9lUonWbjmFOZ5ujk1f4XgH/Evn0kEcyCBEoIIJBBHpjcX1K7ADaTdHfO6d3lq3pbMHzkoE81U2En4KUTCMpT05BUWAakex49fKUuYmtK9ddMr7bTlTTNYlJimvBPwe8T3yVK+XCRGnV/THGINwwPH9FfTuVPsg/TDFCGvrTTnylYWgf95utv1ha9B5YzyyMj1QjIvqb2Tm/wC0tTMv1TbxcF20lBI7+2ptmrB1Pwg00tTqR45KRFit3WDfNgTcxIX3Zt12ZPNHDrdVpz0qUH5S4kD8cahV4NW0/wDLwuHzL6eyr1RyzjrNWDYhFP8A1Htd+gk/UupQgkFaQtv6qg9FJ5g/dgfQMr+15/kjqy+xseVvMT2vF2Ef6872t86QgCDgZAPoJwR64fcI9cTAFr3ClqB3bwkIQgiQhCCJCEIIkIQgiQhCCJCEIIkIQgiQhCCJCEIIkIQgiQhCCJCEIIkIQgiQhCCJCEIIkIQgiQhCCJCEIIkIQgiQhCCJCESlSQrh5lWM4AycRixUrfgtBJ9FNCIqCk4KgQD0+X5IkcW2ykLecbYT/DUE/liTGEmwIKi5rhyP1fpspoemPRrF0e1a1QnGpDTbS/UO/ZxYyhFIo0xNcY/gqQgpPTwMX86adjp2gmpCWZg6J/Q+pbgBMzc1UYkVND+FL8Snx95Ha0uAV85tFC4+ttl5xmnrBlbBL/bbEIYCOz5WA/Rq1H5gVi/yOuRiInlnPLGM58Mxsgabex29TZ8S0xrBuJs21msfVZS3qW9PuY9CX3i2npj/AJv8mTf5pp2DGymz0yrt4zuqWq86319sKoJGWWfHMvKpQCPl4s/LG40HSvF5t3NDR6r5mzZ9kL6aYZqbBUPqXDtFGbf2n6G/RdaYKlJSQlSkpUTgAnmT6o9Y0+0K1s1Wdbb0z0h1Mv0KVwcdJokzMtg/wnEI4EjmOalAfLG/TppsW2e6PtS6dPtuGktHmGsFEy9RmpuYCvhd/Md6vPy5Bi6aUkZSQbRLSkrLSkuhPClthtLaAPQAAMerEblRdFHfKqZfoC+Xs1/ZW4gCzAMILndvGlaB79DWm/8AaWjTpz2NG/vUMMvzmk9J02kVEEu3JXJeVUkekNNF1Zx4gkHmPli/PTj2PReU2GXdWtxFBo6chRlrboiphw+kd7MrSkHr5wB9UbVZQ3yw2BEOBHxcbZQ9J8Hi3kYXn1Nv0L5gzf8AZGOpGKN8OmljpW9vCjAI+d2r6rLCVp32GOyqzSw/dVM1F1TnU+cRWq4thgq9KWpUN4HyFR9cX06ebKdsmk5Zd060E0ttWbRy8oYpLLkyofK84lSz98YvM4EfFw4EfFxuFBlugpf+rRBvzXXzHm7rjnHHtsXxOeUeRkcB9AOm3pZeZItGUaZTLtNhqXAwG0J4UD1JHIREWrLtg8Lec+GMR6ZwI+LhwI+Ljtwy3G3uFl5TNMZDd/7PrG/0lecNWyyDzYA+7H68rbyGiFISQn5Ocdw4EfFxMOFI6cIiegd7/SoM8h+gH9IX5EvTktEHJT6RH6OMcoieZMQiRKmxgAskIQjCkkIQgoF9ikIQgqkiGR6REYoqBBJxyzBZbypYQhBXpCEIIkIQgqn8pCEQKgnqcQUFKsjHUdYpREkEkjpEIK9vCQhCCE2SEIQVRddIQh0goqRRGCMjMUoieZMQgrWcJCEIKaQhCC46QhCCyBcqVZGCM84oxMsgnlEsFa1tkhCEEc6yQhCCqJukIQgsKRZGOo6xSiK+ZOPTEIKwM7pCEIKT+EhCEFSkIREAk4EEUquhihFVZGAPGKUFazhIQhBC+xSEIQVSRyJb6+z6z+SOPHIlvr7PrP5IIqC+rn28QiZQyXftolgiQhCCJCEIKbOUiZHvhEsRBwQYKwtuq8IgDkAxGCpcN0hCEFhIQhBZbykQx52fkiMIK4hVwcjMRiRByMeiJ4KtzbJCEIKCQhCCuZwkRHIgxCIgZIEFJVgQRkRGIJHCMZzEYLjpCEIIkIQgrI0hCEFYqySCMeiJoopVw55ZitBUv5SEIQUUhCEFMPKQhCCsIU6VBOc5irHHiuk8QzjEFW5tlGEIQUEhCEFczhIQhBSSKySCMeiKMVG/GCi/hVIQhBUpCEILIdZIQhBWtN0hCEFJVG1hHXMVI48VQvJAxBQ0BTwhCCrBskIQgptcSkIQjBCsSEIRJ1jyAsNuO6YGDzxEU4TnOVZiEIxc/gm3uUzI4m5K5HdhXIrCUZ6Drj1mPwriti3ruklU26aFRLlp6hgsVCUbmWz8vC4FD5sR+tk+kxUC8kDEQfG13ygCqoZ5I3a43EHzBsfpViWpnZj7D9WPKXbo212BI1N3PFP0dtdOmQT4hxhScGMfupPsfHa3ciX3tNtUNXtMptQw0zMOsVeVb9B4XkoeV49XYz5RA45dI6Otyvh9QLSRD5hZe05T+Epn7A7DDcWqA0cN1l4/sv1D6lqE6nex7tx9uJmZjTHWPS3UaQSMol59mYpk08OfLBDjST05959weOPvUfsuN++lrL01cO3K8K3TmwSubt9xqqsgenLKio8vQn0xv9EdDyz6cDMQ4QTkklXicDn+L8sabXdJMMk9ppLCfI3X1BlT7JX1EoSGYj4NULfhtDXf4C0X+Yr5lFyWpdFmThpt421cVo1PniWqsi7JOnHoQ8lJ+7H4CSFJC+aUE44iDwk+gK6H7hj6aNwWVZ92yL9Luu1LZuemupKXWKhINTKHARjmlwK+aLHdSeyr2Canl5+sbbrJt6oryTN28HaU5xH7LEspCFH7ZJHyRqFb0XeN6afV6EWX1FlX7KphkmmPG8JkjPd0T2vHv0uDSPdcrQQTzUUHhCx1AIOImUkp9Bjbn1H9j2bdK2t17S3WXVrTuYOSlmool6pLk88J5hpQHT0q5dYsB1L9j87qbcL7mnWpOj+pLIyW2X3X6W+oeg8YcST6sD5403EemWNU13OiBb6H9S+oMpfDz6ZYs5rW1zoXHtMwxge91nN/xBYFIRfLqZ2ae+vSfyhdzbZ9SJyRbPOao0umqslPwgZVTign5VJHygRZdWqHXLannqZctDrNu1JtZQuXnpVxhxJHUcK0g5+aNPqMMni2lY5vzL6Zy11BwHGAHYVWxTg/iSNP6C767L8uEAQpPeJI7scicg8/WOX48wjiOaQLEWK3Bzbbm4HmRa/02SEIRBYSEIQRIQhBEhCEESEIQRIQhBEhCEESEIQRIQhBEhCEESEIQRIQhBYJskIgTj0/Ny+6fCCspCSpTTaT9kpRAH3cc/uQt/obqYYS7TfflRhHaLXse9L6qLNJsezrsvKquHDUvS6Y/NrcPoCWkKPP1RfHpx2VG/vU3yN6m7c7rtWnvgETNyvNUpDfL7Jt8h4fxcdhTYRUzG0LHE+5aLmLqflvB2l2K4hBCB+PI1p+glY8yccyQB6ScARFeEjORjqckD8UbB2mvsercJWEyk5qprPpdYEsSO+l6Ww/VH0ekJc+poJ+5GQLTP2P3tTtgy0xqJqHq9qjMpIUtDc23S5Zw+hTbIUrH+MDzjcaDpji89tTA2/qvmXNX2QDpnhQdorTUPHaJj3f4joZ/iK07SpI6qT04uRyAPST0Ed0s3TrUDUWabk9P7FvO+JhSuDho9KmJzB9BLSFAdR1Ijfk017NjYvpOZZ20ds+mjs80oKRNVaWVVJhKvSHJpTikn1EfkxefSqJRaDKIkaDSKVRJJA4UMykshlCE+gJQAMeuNxoOiktx8Zmt6AL5dzf9lUomtLcCwp7j2dLI1v+BrXn6XD3rQ8027JDtANTDKuSegNVs6QdIImbkn5enpCPhhKllRHyYz8kZBNN/Y7mtFXLUxqruA06s5o4UuXolPmai+2nxCluKaRn1EiNtBKEpBSRxZ5nIH+wAfiiY80BOOQOQD735hiNyoOlWE09jLd3zlfL+cvsknUTEWFtG6Kkj8o47u/tPL/qACwX6cdgFs6tbun79ujVzVSbwO8Q/UkU1hRHiEyqEOffOKjITpn2fGyrSISzli7a9KafPNDHlc3TEzswv5VOvcRJ5DmYvHhy8Y2+jyzh8AtHC36AvlnNvX3OmOOJxTE5ng8jxHNB/wC60gfUvz6XSKXRZNNOpUlK0qnJ95LyrKWmkeptICfxRzCEIJCRnnnrj7uOkTqUE4xkxSUeI5xiO9iAZszYLyaR3iu1S+0fXn6eVKrzgQSVE+JiATwj32YjCMlxPJRrANh2+f8ATukOvjiEIhp3upW8lE+sGIQhEkASEIQVZeUhCEFBQJwMxTUoEYGYFeQRiJIKbOUhCEFakIQgiQhCCpfykIRKpXDjlmCwEKwDjnEilAjAzEpOSTEIK0MCQhCCkkIQgoOdZIQhBVk3SKKyFDAiopXDjlmKMFYGBQHIARGEIKaQhCCi/hIQhBUpEilDmOeYnigTkkwU2NuoQhCCsAskIQgoOcQUhCEFWkQKgnGcxGKSzk4x0gpM5UkIQgrkhCEFXIkIQgq0iBOBmIxTWrqnEEUh5kmIQhBXDhIQhBVlxSEIQUUiKTggxCIE4BMEVJZyYliJOSTEIK1nCQhCCg/lIQhBRSORLfX2fWfyRx45MqMzDA+VX5IIuJxKKnef2UTRTVyedA5DiEVIIkIQgiQhCCXSEIQVrDsqqCeYieKbfjFSCg/lIQhBRSEIQWW8pCEIK9RBI6GKw5gRQiqjpBVyKeEIQVaQhCCzcpDpCEFcOFPxn0CKiTkAxQisj3ogouAspoQhBVJCEIJdIQhBWsOyRWSSRkxRiZJORzPWClYKtCEIKhIQhBZbykIQgr0idKiMDl1iSIHkDjlBYIXJhFNskjmSekVIKt43SEIQUblIQhBXDhIiFFPSIQgsqoFkkDlFSOPE6SeIczBVvGyqwhCCrSEIQVrOEhCEFNIiDg5EQhBFVSok4OInjj5I6HEVUEnOSTBQcBZTwhCCqukIQgrGFIQhBWJCEIIkRBwcxCEFiwVVKiTg4ieOPkjocRVQvGc4PrgouGynhDiCuYxCMAWNwqmeyLNSEIRlZ1HhRBwQf9sS8KcYwMeA8B9zpEYQZ7PCm1oO6lCQCVD32MZHL8kdNu3TjT2/5NdOvuxLMvWnqHCpisUpiebI+1eSoR3SERlaHizxdcukqpYHa4HFp8wSP0LG5qd2SmwPVMzU1U9v1DtKrOZzO23OP0x77gbVwY+QJjHzqP7Hg0WrBm5rSnXjUaynlH6nK1eTYqcux8hWnunSPWvOfT0jYoIChggY+URApTlJwMjpjwjXK3KGFz38SFtz5AXXt2UfhPdQMBscNxWZrR+A4iRg/wC7JrH0BabGpnYB7v7TTMTOnt46SaryKAS2lqddpky98ndvoU2D/wDRIx86ldnjvd0lD7l77a9UJentAqcnadIpqUskenvZZa0n7kfQw4lEglRz6fH54kACV8aQpK/hA4Pzxp9b0gwqXdhew+/ZfUeUPsm2faFobiMUFU3uXNMbvpZYD+yvmL1SmVGhzZp1cp1SoU/0DM9Lrl3M/wB7dSg/d55jhFK04C0lKvRg/wC2PpX3vpBpVqVLvymoem9iXvLuAhaapSmJjjB9JWkn8cWF6jdj12fWpCph5ehkpYE8snhetefmKYlv5Q02e6P+Mkxp1d0Wqmb007SPIjdfTuU/sp+BzBrMcw6WIn8KPTI36/CIHzFaIcBk+Bja91J9jsaW1Hvn9Itwl92u4Ae7l69TpepNKPhlxnuFgfLg49BjHvqZ2Cu9GzVOvWTV9J9W5NJJSmn1Jcg/jw4mplAyftVxptb07xeD/wBiXjzC+oMqfDm6ZYrpbHiQiefwZWOZ/itp/wASwlQi7XUrYdvI0k7w33ts1bpLAUQJiWpS51k46kOSxcATgE5IA+Xwi1Cdl36fNvyM8zMSM80eF1h9BbcaPoUlXMH1iNTq8OqYDaWMt9/K+l8Bzrg2Ks14TVxzjzY8PP1EhUYQwcA45QjhDhbG21tvr2P0JCEIyspCEIIkIQPIZPIfLCywR3SEfpUWj1e4p5ql27SarcFVX7yVkJZczML58iG2wo/cAJ+QxeVpp2b++XVcy71pbaNSmJF7ATM1iUTTmG8/ZKVMKQoD0YRiObSYZU1B0wxOf7lq2ZOoGB4NF4uLVcUA83yMZ9RNz8wVkcPRGdzTf2P5u0ubyV/Ue/tI9LpY471hL71TmcHxAZSG/ucafWYyBaaex4tBaJ3DurOtOqN+zAIK2qUzL0thR8QSQ85w/KFpP5Y26h6bYvPv4Wj3r5jzh8PLpjhIIFeJ3jtCHv8ArIDP8QWpCULCVKzgDn73I+fIA+6Y/Zt23bhu6YTKWpQK5dM0Tw91TZNyaWD8oZCwPUY3ydNOyg2CaZeTu0rbjadz1FpQUmbuN56qrCxz4gJla0pP2o+4OkX12rYll2NJop9l2nbNpyQAHd0yQalQQBj/AJtKSY3Cg6MVD/8ArMoHuXzBm/7Kng0Q0YFhkkp85HtZ89miQj3XWhLpt2YW/TVVTXub21X3SZVwgomq6GqSyUnx45pSM+oc4yBaa+x8NzlwliZ1O1Y0j02kVgKLUkJirTCPSlQSGUZ+UKUB8sbgOMEqytRPX5YEEnnnh6nmesbjQ9IsMh/lC53zr5fzf9kv6gV5P2uEFI30Zqd9MjnC/wD3AsAOmvse/bNQO6f1R1a1Y1JeSB3jMkpilMKP8EtBboH+MYyCaYdl9sO0pU2/bm3Cw6rUkYBm660uqPKxjr5QVJJ+XgzF/uefEDg4xy5QyTjMblQZQwymF4oQD6gX+lfL+a/hIZ9x3UcUxWZ7T2Dy1v8AZYGtXXretO17RkEUq1bcoNs0tIATLU6UblWkj0BDYSn8Ufv8Iwsc8K64OPmxEYRsMYDBZuy8bqKqSZ5fK4uce53USckk8yepPMn5c+H3Ih6c+cfSesIRIuJ5XGLAeQoAYzEcdPCEIjbsoPJukPTCHeJHLCfmies2soAWdqHKgTgZimpQIwMxKSTyJJES4A6ACIq+wUYQhBLJCEILKQhCCJCEIKpxN0hCBOATBQSKRWQT4wLgPIYz64kgsjlIQhBXWSEIQWUhCEFW87pCEIKtIolRVjOIrRx4K5oCQhCCkkIQgoPOyQhCCqJSEIpKJ4jzMEUFEknMSwhBXt4SEIQWUhCEFRcpCERV7wHx5wWFSWog8jFOGSepzCCsjSEIQViQhCCpfykIQgsDlSqJAyIonmSYmWTkjPKJYK6wSEIQUXnZIQhBVEpCEIIoHkCYok5OYnWTnqekU4K4AWSEIQWTwkIQgqEhCEESKa1HJTyxE56GKEFYwbJCEIKLjY7JCEIKKQhCCJE8qtQmGTnnk/kiSEt9fZ9Z/JBSbyqTn1177YROj3oiRz6699sImQRgDxgrXcKeEIQVCQhCCJCEIK1nCRXT0EUIqoIwR4wUXA3U8IiQQcGIQUEhCEESEIQU2cpEUcjz5dYhCCy8LkQgCDzEIKuyQhCCJCEIK5pCQhCCO4VdPQeqIxKlQwBnnE0FVYpCEILCQhCCsYdkhCEFYqySMAZGYmiikgEExWgqLFIQhBYSEIQU2cpCEIK1Ir5B6EGKEToIBgq3jdVYQhBVpCEILLeUhCEFekIQgirp6D1RGJApIA5xMCD0gq5FGEIQVaQhCCuBFkhCEFJIQhBFUQQAckCKkceKqVAAAmCg8bKeEOsIKohIQhBWMOyQhCCsSEIQRIQhBEiqHSkAAcopQgoPCr8QPPIyYmwfQY4w5EGKocUTgnlBV2KnhEAQo4BiYjHogsKEIQgiQhCCv1BIQhBLhIdM45QhBSumB6BCEIzdYTHmqQchs++Gev3PGPKtQdC9GNWZVcjqXpNppf8ALKGCirUWXmQPlBcQcH1ER6rCKpIWyDS9oIXMosTqKWQS08jmPHBaS0j5wQfrWKrUzsYez+1GEw7LaQT2nE+4SpU1a9ZmJNWfDDS1ONY+QJSIx96mex2LJm25iY0g3GXRb8xk9zKXNSGpthGegLrBSs+vEbLIHyAQ4Tz96RGtV2SMJqCdcIuve8o/Cz6jYIf+iYvMfR7zIB7vED/0rSn1K7B/fFZKJp+0ZfTDVuQQDwil1jyWZe9bMylAB/8AopjH5qLsn3c6RrfXf23DWCgyzauJc2ijOzMpxZxjyhjvG8fdj6LRGQRzGfREQOSVBXdr6kpJHzD0/dxGmV3RzDpd4Hlq+oMofZPs7UVmYtSw1LR3sWX/ALLiP8C+eZpn2fm9XV5Ms5Y22zVGYkXQFNTk/ThTJVxJ+yS9Nd2kp+UHMZBdOOwK3j3MGHr+ujSHSqTWBlMxUHalNJ9IU2wlKRj++ERuWjjKipZKlHqSef3fD5ohwpzzGYuoekOFx2M73PP1LiZs+yaZ8rdQwyKCmaeNLNTh879v8K109MvY7+jlM7ia1Z171HvB4e/lKJJS9NYJ8QHT3jhHr+5GQDTXshuz+0z8mek9BadeFSaAHldyTz1SW6f4Ta1Bnn9oB8gjJdg46+r5IRuNFlDDKe3h07feeV8vZq+FH1Bxon49i0+k/gsfob9DNA+pdEs3S/TnTmQZpen9g2PZNLb96xSaWxKto+1DaBHez5xBVlR+XnD7pMI2MRtAsOF4bU1s87zJO4uce5JJ+e5KYHohCESuuLYJgeiEIQWUhCEFG4SEIQWHEWSEIQVSQiJGATy+eJONPpgs2U0QyB1IEU1rPLhyYkyT16wSxUyvfGJYQgrhwkIQgspCEIIkIQgsEpCEIKt53SEIgVAdTBRsVEkDqQIpLIJ5HMFkHGDEkFkA3SEIQVyQhCCJCEIKp5SEIQUEiRRHCeYgVJIPOKUFczhIQhBSSEIQUX8JCEIKlIQiBIHUwSylURgjIzFKB5qz4c4QVrBskIQgppCEILjpCEIIkUVe+MTrIwR4xSgrGDdIQhBTJSEIQVTuUhCEFFIgojB5jpEYorIJ5QUmg3UsIQgrkhCEFW87JCEIKtIEgdSBCKSyDjEFmykhCEFcOEhCEFQkIQgiQhCCWUHSPO5iKETLIJ5RLBWsGyQhCCg/lIQhBRSEIQWW8qRZGOo6xPLfX2fWfyRRUCCTjlmK0t9fZ9Z/JBXqk59de+2EQSQDkxFz6699sIkgsO4XIHMAwiCeg9URgqEhCEESEIQU2uASJkHBiWA5EGCsBuuSo5JMQiCTkAxGCpdykIQgsJCEIKTTYpCEIKwOBVVChyTzzE8UAcHMVhzAMFB/KjCEIKCQhCCy3lIQhBXqKeo9cV4445EGKiVkkDlBRfwqkIQgqUhCEESEIQVzOEiqFgkDnFKA5EGCkuRCJUkkZMTQXHSEIQUmmxSEIQVoddIiORBiEILKrBYJxziaKAOCDFYHIBgq3NJKjCEIKASEIQVoeEhCEFJInSoAYOYkhBQc26rg5GYjFILwMYioOYBgqyLKMIQgsJCEIK0OCQhCCmkIQgiqpWOQ5xPHHHIgxVCxnmMQUHNup4RAKB6GIwVZCQhCCsDwkIQgsh4SEIQUkhCEESEIQRRBI6ROF9c5MU4QVbmm65CSFDOcQihkjoSImC8DGMwUdBVWESBeSARFU8PhxZghaVLCEIKsP8khCEFYx57pCEIKesJCEIJrCQhCCawkIQgmsJCEIJrCQhCCawkIQgmsJCEIJrCQhCCqL3XSEIiMeOcQUQ4KEIgtSU4wCYk7z5IKzQVVx8oiQrAJHOKZUSc5IiWCaCpuJR8YlhCCsaLJCEIKSQhCCJCEILBKQhCCjrCQhCCi510hAkDmYkKx4c4LAaSpioJxnMUlEE5EFK4scsRLBWtGyQhCCykIQgsEpCEIKDnCyQhCCrSJCsAkc4KUUnGMiKZOSTBSDSVCEIQVrRskIQgspCEIKtzgQkIQgoAXUCQBkxTUoKxjMFKzyx4xJBWMbZIQhBTSEIQUS4JCEIKlIHkCYRSKyQRygpM5UFEE5ESwhBXJCEIKuRIQhBVpCESqJAyIIolQTjOYoRMVFWM4iWCvbwkIQgsP4SEIQVKQhCCKBIAyYonmSYnWeginBWs4SEIQWS4JCEIKlIQhBEiBUE4zmIxSWeePRBTZypIQhBWF1khCEFS47pCEILCRKVgHHOJoor98YLI5UVKBGBmKst9fZ9Z/JHHjkS319n1n8kFaHAqk59de+2ESRO59de+2ESQUdd9lUQSTjPLEVI4+SOhxHIgollkhCEFFIQhBEhCEFczhToJyBnlFWOPEy3cJAxzxBRLFWPIExJ3qBzIj8t2dwDnixH5b1TSkE4V1gq12FUygHAViKZmhnkoER1ByrjJ84J9ccFytgKIKwYIu+eVn0iHlZ9IjoHt4n4UPbxPwoKbOV3/ys+kRUTOnoSkCPO/b1j4a4Gusjo4sGCk5t16QmcBz5wicTjY98oZ9cedIrqceYtSvTziqmttqGVqUD64Ksiy9B8sZ+EPnh5Yz8IfPHn/t0x8Nfzw9umPhr+eCwCvQPLGfhD54eWM/CHzx5/7dMfDX88Pbpj4a/ngrQ9egeWM/CHzxETrQOQofPHn3t0x8Nfzw9umPhr+eCkRdejJnWyAeJMR8sa+EmPOU1xnOO8Xj1mKxrcvk/VFfPBVObZegeWNfCTDyxr4SY8/9u5f4xXzw9u5f4xXzwUV6B5Y18JMPLGvhJjz/ANu5f4xXzw9u5f4xXzwU2vsvQPLGvhJiXytPp/FHQfbuX+MV88QNdTg+cr54K0L0JE4M8II+aKnlZ9IjzX2++VfzmOSiuAjmSIKossvQfKz6RDys+kR0D28T8KHt4n4UFBd/8rPpEPKz6RHQPbxPwoe3ifhQUmusu/8AlZ9Ih5WfSI6B7eJ+FD28T8KCtabrv/lZ9IiYTqgMZTHn3t4n4UPbxPwoLK9FE6MDKhn1RU8qHwhHm6K6MkZUfuxW9v2/hr+cwVXhr0LyofCEPKh8IR577ft/DX85h7ft/DX85goheheVD4Qh5UPhCPPfb9v4a/nMPb9v4a/nMFa1116F5UPhCHlQ+EI899v2/hr+cw9v2/hr+cwUl6F5UPhCJvLgkpBUMR537ft/DX85iBrzR6rUfumCg5t16UJxBAIVDytPp/FHmwuJpJCe8WPHrFcV9s8w44PuwUfDXoXlafT+KHlafT+KPPPb1v41374w9vW/jXfvjBRC9D8rT6fxQ8rT6fxR577fN/GufPA11s/86785grQ8FeheVp9P4oeVp9P4o889vW/jXfvjD29b+Nd++MFJeh+Vp9P4oeVp+FHnnt638a798Ye3rfxrv3xgi9ETOJSSeLHriqJ0KzhSTHm3t418a798Ye3qB7xTh+6YKDmXXpXlZ9Ih5WfSI85RcDYHnlefWYm9vmDz7xY+7BR8NeieVn0iHlZ9Ijzv29Y+NX99D29Y+NX99BRC9E8rPpEPKz6RHnft6x8av76Ht6x8av76CsD7r0Tys+kQ8rPpEed+3rHxq/voe3rHxq/voKa9E8rPpEPKz6RHnft6x8av76Ht6x8av76CL0Tys+kQ8rPpEed+3rHxq/voe3rHxq/voIvRPKz6RDys+kR537esfGr++h7esfGr++gi9E8rPpERE4Qc5Eede3rHxq/voe3rHxq/voIvR/LlelMTCeHPiI+4I829vWPjV/fQ9vWPjV/fQUCwL0ry9HpPzQ8tT8IfNHmvt6x8av76Jvb9of8APL+eCj4a9M8qHwhDyofCEeZ+6E/GL+eIpuPmMqXj7sE8Nel+VD4Qh5UPhCPOPdIn0qiPukb+yWsfdgnhr0byofCEPKh8IR5z7o2f2Rw/ITEfb9s8/Kk/PBPDXovlQ+EIeVD4Qjzr2+b/AGUn54e3zf7KT88E8Nei+VD4Qh5UPhCPOvb5v9lJ+eHt83+yk/PBPDXovlQ+EIeVD4Qjzn3RNJ5GZBPrh7o2PjVn7sE8NejeVD4Qh5UPhCPOPdIn0qiCrkGDhSswTw16R5UPhCJVTgBxxCPNfdET0cWIe6BB9+6sH1wTw16R5cgdSfmh5ej0n5o82NdZJyXV/fRD29Y+NX99BPDXo/lyvSmIGdURjKY859vWPjV/fQ9vWPjV/fQU9IXonlZ9Ih5WfSI879vWPjV/fQ9vWPjV/fQUl6J5WfSIeVn0iPO/b1j41f30Pb1j41f30EXonlZ9Ih5WfSI879vWPjV/fQ9vWPjV/fQReieVn0iHlZ9Ijzv29Y+NX99D29Y+NX99BF6J5WfSIeVn0iPO/b1j41f30Pb1j41f30FAvXonlZ9Ih5WfSI879vWPjV/fQ9vWPjV/fQUS+4XonlZ9Ih5WfSI879vWPjV/fRD28Z4sB1zGPSYKIF16QJxsAcWcxEzjWDjOY84NwMA44lxL7eoPRSseuCl4a9EVOoKTnkIpeVtD7MfPHn/t4j0mHt4j0mCm0WXoPljXwkw8sa+EmPPvbxHpMPbxHpMFJeg+WNfCTDyxr4SY8+9vEekw9vEekwReg+WNfCTDyxr4SY8+9vEekw9vEekwVRfcL0Hyxr4SYeWNfCTHn3t4j0mHt4j0mCiBdeg+WNfCTEFzrQGQQI87cuBAGBFH29J65P3YKXhr0UzrR6qHzxDyxn4Q+ePOvb2Ht7BTaLL0Xyxn4Q+eHljPwh88ede3sPb2CkvRfLGfhD54eWM/CHzx517ew9vYKvxF6L5Yz8IfPDyxn4Q+ePOvb2Ht7BVgL0Xyxn4Q+eKap5sHAMef+3zYB4yQfDnFA15hRzxrgrWtsvQ/LGj6YeWNfLHnft6x8NcPb1j4a4Ka9E8sa+WHljXyx537esfDXD29Y+GuCiXWXonljXyw8sa+WPO/b1j4a4e3rHw1wVRN16J5Y18sDONYOM5jzv29Y+GuIGus4OFrzBYC9BM6kA9E/LFLyxr4SY8+9vG/slED1xH27l/jFfPBWtZYr0Dyxr4SYeWNfCTHn/t3L/GK+eHt3L/GK+eCkTZegeWNfCTDyxr4SY8/9u5f4xXzw9u5f4xXzwVTnXXoHljXwkw8sa+EmPP/AG7l/jFfPD27l/jFfPBRXoHljXwkxTVOtZIKh88dBXXGMcnFfPFEVtkjJWv5zBTDF6D5Yz8IfPDyxn4Q+ePP/bpj4a/nh7dMfDX88FZwF6B5Yz8IfPDyxn4Q+ePP/bpj4a/nh7dMfDX88FWX3C9A8sZ+EPnh5Yz8IfPHn/t0x8Nfzw9umPhr+eCgvQPLGfhD54gqdaAJBGY6AK0xkecs/dii5XE+BIEFJrbrv5nWz1zEPLGvljzz28T8KHt4n4UFY0WXofljXyw8sa+WPPPbxPwoe3ifhQVb+V6H5Y14ZEQ8qR8OPPhXE5HnRW9vEK5BfP5IKK76mZQT77MVUvJVnHOOiorA5Hn88fos1RKweuYLIF12krOeXIRKSScmPyETwUeWcR+g0+FAEjMFY1tlWhCEFiRIQhBVpCEIIoHkDFEkk5MTrJ5c4pwUyxI5Et9fZ9Z/JHHjkS319n1n8kFhnKpOfXXvthEkTufXXvthEkFhvKRVQRjqOsUoinqPXBWv4VeEIQVKQhCCJCEIKYfZSOe9B8I/LemilRB6dBHPmFlKD4COnVaZKM8KvuQVgVGoVThJyUg+iOmT1cKElQWB4ZB6xwanUwtYHECCrh55xz9XPxju09oLdk358vctDBUASVtu5I+564KkLyabufgWrL55/LH4rl2JTxZmADnxVHos1thvZ9SlJuy3U5580PH/AGR+O7tRv5RPBeNsJHytvfmgrPDXSfdikcg/kfbCKJvDJJC0H/GjuZ2lagKOTelsA/I29/RiX6Ui/v252t/Fv/mgshtl1D3YtfwfxRA3ggjzSkH14juH0pF/ftytb+Kf/ND6Ui/v25Wt/FP/AJoKS6gi8QnOXUp/xo5CLxBB+rn76Oz/AEo9/wDL/jna4/8AoT/5oqfSl3+Ol6Wxj+9v/mgoFl11f3Yj48/fQ92I+PP30do+lM1A/bpbH8W/+aH0pmoH7dLY/i3/AM0Fjw11f3Yj48/fQ92I+PP30do+lM1A/bpbH8W/+aH0pmoH7dLY/i3/AM0FkMXV/diPjz99D3Yj48/fR2j6UzUD9ulsfxb/AOaH0pmoH7dLY/i3/wA0FNdX92I+PP30VBeCT0mQf8YR2T6UzUD9ulsfxb/5oijaZqAnGb0tg/8A0N780FFzbrrfuvH7I/HD3Xj9kfjjtH0p9/8A7c7Z/i3/AM0PpT7/AP252z/Fv/mgo+Gur+68fsj8cPdeP2R+OO0fSn3/APtztn+Lf/ND6U+//wBuds/xb/5oJ4a6v7rx+yPxwcvEde/+T30do+lPv/8AbnbP8W/+aIL2nX+rpels/wAW9+aCsC6n7sR8efvoiLxHxwPrVHZ/pTNQP26Wx/Fv/mh9KZqB+3S2P4t/80Fgi668q8Eqxh1rl/CES+60fGt/fR2ZO02/05zedsfxb/5om+lPv/8AbnbP8W/+aCj4a6v7rR8a399D3Wj41v76O0fSn3/+3O2f4t/80PpT7/8A252z/Fv/AJoLHhrq/utHxrf30PdaPjW/vo7R9Kff/wC3O2f4t/8AND6U+/8A9uds/wAW/wDmgptFl1f3Wj41v76HutHxrf30do+lPv8A/bnbP8W/+aH0p9//ALc7Z/i3/wA0FldX91o+Nb++is3ehHJS0AfbR2L6U+//ANuds/xb/wCaIjahf4IPuztn+Le/NBF+F7smfjFfPD3ZM/GK+eOwfSqag/tytf8AinvzQ+lU1B/bla/8U9+aCr8Ndf8Adkz8Yr54e7Jn4xXzx2D6VTUH9uVr/wAU9+aH0qmoP7crX/invzQUmtsuv+7Jn4xXzw92TPxivnjsH0qmoP7crX/invzQ+lU1B/bla/8AFPfmgpLr/uyZ+MV88Pdkz8Yr547B9KpqD+3K1/4p780PpVNQf25Wv/FPfmgi6/7smfjFfPD3aJHJL6gPXHYPpVNQf25Wv/FPfmh9KpqD+3K1/wCKe/NBF+GL0RgZmRn7eJ/diPjz99H7P0qmoP7crX/invzRV+lVvz9t9sfxb/5oKGgL8H3Yj48/fQ92I+PP30fvfSq35+2+2P4t/wDND6VW/P232x/Fv/mggZZfg+7EfHn76HuxHx5++j976VW/P232x/Fv/mh9Krfn7b7Y/i3/AM0FNfg+7EfHn76HuxHx5++j976VW/P232x/Fv8A5ofSq35+2+2P4t/80EX4PuxHx5++h7sR8efvo/e+lVvz9t9sfxb/AOaH0qt+ftvtj+Lf/NBF+D7sR8efvoh7swOXeqP3Y/f+lVvz9t9sfxb/AOaH0qt+ftvtj+Lf/NBF+L7smfF0/OIe7BP7JH3wj9r6VW/P232x/Fv/AJoiNq1+A5919sfxb35oKHhr8X3Xj9kfjh7rx+yPxx+59Kxfn7b7Z/i3vzQ+lYvz9t9s/wAW9+aCBll+H7rx+yPxw914/ZH44/c+lYvz9t9s/wAW9+aH0rF+ftvtn+Le/NBTX4fuvH7I/HD3Xj9kfjj9z6Vi/P232z/Fvfmh9Kxfn7b7Z/i3vzQRfh+68fsj8cPdeP2R+OP3PpWL8/bfbP8AFvfmh9Kxfn7b7Z/i3vzQRfh+68fsj8cPdeP2R+OP3PpWL8/bfbP8W9+aH0rF+ftvtn+Le/NBF+H7rx+yPxw914/ZH44/c+lYvz9t9s/xb35ofSsX5+2+2f4t780EX4fuvH7I/HD3Xj9kfjj9z6Vi/P232z/Fvfmh9Kxfn7b7Z/i3vzQRfh+68fsj8cPdeP2R+OP3PpWL8/bfbP8AFvfmh9Kxfn7b7Z/i3vzQRfh+68fsj8cPdeP2R+OP3PpWL8/bfbP8W9+aH0rF+ftvtn+Le/NBF+H7rx+yPxw914/ZH44/c+lYvz9t9s/xb35ofSsX5+2+2f4t780EX4fuvH7I/HD3Xj9kfjj9z6Vi/P232z/Fvfmh9Kxfn7b7Z/i3vzQRfh+68fsj8cPdeP2R+OP3PpWL8/bfbP8AFvfmh9Kxfn7b7Z/i3vzQRfh+68fsj8cPdeP2R+OP3PpWL8/bfbP8W9+aH0rF+ftvtn+Le/NBF+H7rx+yPxw914/ZH44/c+lYvz9t9s/xb35ofSsX5+2+2f4t780EX4fuvH7I/HD3Xj9kfjj9z6Vi/P232z/Fvfmh9Kxfn7b7Z/i3vzQRfh+68fsj8cPdeP2R+OP3PpWL8/bfbP8AFvfmh9Kxfn7b7Z/i3vzQRfh+68fsj8cPdeP2R+OP3PpWL8/bfbP8W9+aH0rF+ftvtn+Le/NBF+H7rx+yPxw914/ZH44/c+lYvz9t9s/xb35ofSsX5+2+2f4t780EX4fuvH7I/HD3Xj9kfjj9z6Vi/P232z/Fvfmh9Kxfn7b7Z/i3vzQRfh+68fsj8cPdeP2R+OP3PpWL8/bfbP8AFvfmh9Kxfn7b7Z/i3vzQRfh+68fsj8cPdeP2R+OP3PpWL8/bfbP8W9+aH0rF+ftvtn+Le/NBF+H7rx+yPxw914/ZH44/c+lYvz9t9s/xb35ofSsX5+2+2f4t780EX4fuvH7I/HD3Xj9kfjj9z6Vi/P232z/Fvfmh9Kxfn7b7Z/i3vzQUCxfh+68fsj8cPdeB1mMfdEfufSsX5+2+2f4t780QO1e/CMe6+2f4t780Fjw1+J7s209Xyr1EGKar1QT5rqunpEfu/Sq35+2+2P4t/wDNEPpVb84gfdfbOP72/wDmgpNbZfii8QRkzHCfQSIj7sE/skffCP3fpWb+8LxtkD+9vfmh9Kzf/wC3G2f4t/8ANBSX4XuwT+yR98Ie7BP7JH3wj936Vm//ANuNs/xb/wCaH0rN/wD7cbZ/i3/zQRfhe7BP7JH3wh7sE/skffCP3fpWb/8A242z/Fv/AJofSs3/APtxtn+Lf/NBF+F7sE/skffCHuwT+yR98I/d+lZv/wDbjbP8W/8Amh9Kzf8A+3G2f4t/80EX4XuwT+yR98Ie7BA6zIH+MI/d+lZv/wDbjbP8W/8AmiCtrN/kcrxtj+Le/NBQ8Nfgm8U8sTAV6lRIbzQOr5++j947VtQD1vK2B6m3vzRIdqmoBPK87YPrae/NBZDbL8T3ZMeL6s/bQ92THx6vvo/a+lU1B/bla/8AFPfmh9KpqD+3K1/4p780FJfi+7Jj49X30Pdkx8er76P2vpVNQf25Wv8AxT35ofSqag/tytf+Ke/NBF+L7smPj1ffQ92THx6vvo/a+lU1B/bla/8AFPfmh9KpqD+3K1/4p780EX4vuyY+PV99D3ZMfHq++j9r6VTUH9uVr/xT35ofSqag/tytf+Ke/NBQ8Nfi+7Jj49X30QVeTGPryj92P2ztT1BP/wA2drj/AOhPfmiX6VLUH9uls/xb35oIGLrirxaB5LUfuxD3YtfDVHZPpUtQf26Wz/Fvfmh9KlqD+3S2f4t780FNdb92LXw1Q92LXw1R2T6VLUH9uls/xb35ofSpag/t0tn+Le/NBF1v3YtfDVD3YtfDVHZPpUtQf26Wz/Fvfmh9KlqD+3S2f4t780FEtuut+7Fr4aoe7Fr4ao7J9KlqD+3S2f4t780PpUtQf26Wz/Fvfmgo+Gut+7Fr4aog5eIUf1x/4hHYjtQ1DycXtbP8W/8AmiP0p9//ALc7Z/i3/wA0FkMXV/deP2R+OHuvH7I/HHaPpT7/AP252z/Fv/mh9Kff/wC3O2f4t/8ANBTXV/deP2R+OHuvH7I/HHaPpT7/AP252z/Fv/mh9Kff/wC3O2f4t/8ANBYIuur+68fsj8cPdeP2R+OO0fSn3/8Atztn+Lf/ADQ+lPv/APbnbP8AFv8A5oKHhrq/uvH7I/HEReKUggzA5/whHZ/pT7//AG52z/Fv/miVW02/1Yxedsfxb/5oJ4a6qbxGT9XP30Q92I+PP30do+lM1A/bpbH8W/8Amh9KZqB+3S2P4t/80FMBdX92I+PP30PdiPjz99HaPpTNQP26Wx/Fv/mh9KZqB+3S2P4t/wDNBZK6v7sR8efvoe7EfHn76O0fSmagft0tj+Lf/ND6UzUD9ulsfxb/AOaCr8NdX92I+PP30PdiPjz99HaPpTNQP26Wx/Fv/mh9KZqB+3S2P4t/80E8NdRVeQyfq/8A4ol92Y+OPzx207StQcki9bXH/wBCe/ND6UrUP9u9r/xT/wCaCm0WXUvdmPjj88PdmPjj88dt+lK1D/bva/8AFP8A5ofSlah/t3tf+Kf/ADQWV1P3Zg/89+OHuyHx/wD4o7Z9KVqH+3e1/wCKf/ND6UrUHxvW1yf709+aCiWXXU/dkPjv/FHIau8KGPKB99HZRtJv8EH3aWz/ABb35o5SNqV/Dkq8bYI/vb35oKPhr8OXujjIHf8A447XK3Fx8A7zIJxzPjE8vtdvdrHFdtuH1Ie/NHY5Xb1eMqUrcuig5TySUod+74QWQyyq06rcYCuJGM+mO4yk4VhJHCqPJanJTdrXBN2/OTTMy/L8IUtBODlIUOoHgRHc6TOFwICVQWXGy9GadKh06xVj82UcKiI/Sgq3OukIQgopDIHU4hFNZBGM88wRU4QhBXu4SORLfX2fWfyRx45Et9fZ9Z/JBVM5VJz6699sIkidz6699sIkgopERyIMQhBWNN9iqwWCcc4miij3witBYeLJCEIKCQJwCYRBXQ+qCL8ucdJSvAwBHnVbmFI5knrHfZ5RSh0gZjzC41hIyDg5gr28LymsVEh9pHEU/VU/5wjJJL/W2uecNpHr5CMVVyTShNNkHADyPH+EIypy2e5ZI6d2kfiH5oLGkLkQhCCk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QVjh5gHn/ALDEYkWcJx/v/vzgisN1VqBb1YuhokgJUz4/+qRH7dDmiVISDnl6Y871kfUNZ7vbzwgGXH/sUGO1W2sKDQ4seaIKD17XTnSrmfDH3Y7ADkAx1alq831gR2hHvRBVKaEIQRQJwMxRPMkxOsnp4RTgrQ0JCEIKGopHIlvr7PrP5I48ciW+vs+s/kgjOVSc+uvfbCJInc+uvfbCJIKKQhCCmzlRBIORFYcwIoRUQTz5wWZFUhCEFWkQV0PqiMQV0Pqgi67UVHhcGeWY8ruTmE9esep1Ho5648nuckZwSOUFm5VulzODytpOf+eR/nCMtMtyl2AOnAn8kYjbo5TDBHI96j/OEZcJb9by397H5BBXrkQhCCJCEIIkIgSACSQBAKCuYORBYuowhCCykIdOsQzzxzz6oJdRhEOIc+vzQyPVCywCDwowhCMX7LKQhCM3S6QhCAKJCEIIkIhkHoQYjGLokIQjKJCGR6RCCJCEIxdEhCGR6YyiQhCCBIQhBYukIQgspCEIxcIkIQhdEhCELhEhCEZRIQhC6JCEIXRIQhkdM84xdEhA8ueCfUIhkfL80ZRRhD54QRIQJA5k4EMjrnlGLokIQjKJCBIHUgRAkAZJAHywRRhEAQemT6hEYJdIQhBEhCELokIQgiQhCCJCEIXRIQhBEhCEESEIQRIQhBEhCEESEIQRIQhBEhEMjGcjEOIAEnIHpIgl1GEAQehBhBEhCIcQ9MEuowhz9CvmiAUk5woH7vSME25RRhCEZRIQhBEhCEESEIRi6JCAIPMHIhC6JCEIyiQhCCxdIQhBZukIZHPmIQulkhCEEukIQghSEIQRIQhC6BIQhBEhDIPQ5hBEhCEESEIQRIQhBEhCEESEMj0wgiQhCCJCEMj0iF0SEIZHpEYuiQhCMokIQgiQhCCJCGQc4IMILAN+EhCGR6YLKQhDI6Z5xglEhCEZCJCEIIkIZHphBEhCEEKQhCCJCEIIkU3On+/pEVIpudP9/SIIsaWtLmNcLvSTy45f/QNx222FkpZVnqRHT9agPo43ecDPGx/N247ZanRseGRBVvK9vpaleaM8sR29H1tJ8Y6dS+qfVHcW/rSIKtTRA8gYjFDJ9JgiEk9YhCEFm5SEIQWEjkS319n1n8kceORLfX2fWfyQUmcqk59de+2ESRO59de+2ESQUUhCEESEIQU2crkZB6HMIpoI6eMVILMiRBXQ+qIxBXQ+qCrXXKj0c9ceTXR1V9rHrNR6OeuPJro6q+1gitsun9cS/wDfUf5wjLhK/reW/vY/IIxH3T+uJf8AvqP84Rlwlf1vLf3sfkEFyFyIQhBEjjKKxjPAMk5HU4+SOTHHUyDjzQrr1PpiLvO11F+4stcjtN+0s1Zp2oF3bSdp1Muuj3dSGXFXPckoyozjCGmPKHW5EYPdoQ157kyRgAcI9J7f2F2uWsesydxC9VdUr41KbkjSPa81mdMwZVK0OlRQTjHFgE8vCMg2uu2zSrTHRze1qzbtqyh1Fu+1K5PV2szCg5NP4kVpSyhZH1NhKUJAbTgHqeI8xic9jvY8k3OFJJP/AAH9z6m7H0ZTzYXUZJqhRU4BhMYLz8tziRe/p2HoF8+SR4nBnCl+OTkiUPswfJAA2Hv7rZrSCCenD4RNEoBBOfGJs9I+ddNl9Asf7O+1tlQWCFJ6EFY+bIzGkLIa0doNrpujv/Q/Q/XnVqq3O5ctyCl0w3MmSZEtKTb6yhK3sIbCW2uEAnoBiN31QBKTy98PyiNNbs0UhXa7THMg+3t/H7uZ2Pd+ij2Q0mKVro2SOiiuA9usd+y8Q6wMkmq8OpWvcwSS2JY7Sbez9PK7Rf8AoV22Wmlk3dqDeOpWptLtWi05+p1GZRqJJOqZl2kFalBCVFSiAOgBi97sLteNZtZaxuPa1X1TvfUWXkJairkBWZ5Ux5OXFzIUpAPvVK4UZxy80Rl23zI4dmu6AAYHuHrH82VGCz2PGjjqu6IJyV+19Axzx9nNc476XMP27yfXVtTTxMex7ACxliN2ccro48vOwjNlFSU88j2Pa4kOfyfaWz6VhPEFB4DHXh5D7sUA6wpa2Ssrd4clOOYHpx6PljS/343DrRKdqZfdH0bvO6aRf7lx0uUoCWJ9xLUvNvSrbSFBBV3aQC6pZUUnA4jwqPMflbt9lW8fYPTrN16rOvs9cE7OVdMqK1RqxUPKqXUOErQXu/OHOMpWePmklJSQAQI6DD+hrJfi0clexstS0GNpab7i9ieAPVd9VdYXx/GHNo3GKA2e4G49f9dluttqQpGUhRQBjlzzEq1YSBx92T04kERh7ndwNx7i+xy1O1lrcy5T70m9M64iozEmot4nZdDrS3myOaVEtpcyMc1HAHIRZB2JmstM000E3nap6p3XV1Wfb0xS6hMvTk67MKbZTLTJ4We9WTxLUEpCQRxK4R4xpUPTarNFU1jnWfTyiIsA1EuJtcO9dlt8nUOkbXU9KG+zNGZA7sGgX3Hfv7lsxtupUAQp1wDOSEHEVkrQpRCSCY0E7x3S6n7jt4VO1crtzXLSWqxeVPcl6VL1SYRL02UTNtoZlAkKCMJaSjiAThZWpWeeI34pZpbSUBfDxAFPLoOfTw8AIl1A6bVOXm05neC6YXIAtptYEHzIvyoZD6hwY8+fwWECIgX7OvwR5XsuUtXCQrBIHXAyfmEUC6khKeGYBPpbVj7vKMRHbfztSp2xetzVKqtTpEybst9ouSkwtlakqm8FJWgghJ6GMO2zvszLy3bbcZPXxvdneWn04/M1CWFMd8pdYZLC8BSnhNJKUEEE8uQGY5WXenNNWYQcXq6oQx+JoA0ucS6wN9vILjZh6gTUmI/aumpjLJo1/KaBp4tv5lbfRdYayVrQ2RgHIxjlFfvEghK+IE8+aCnHzxrF9iTuR1xq2t+qW2q9r6rGo+n0jRZ2qyUxPTC532qmJadal+Nh9w8fk7yXCrgUSAoIKeq8+Q9o9o1qxsB3V2Pus0Ur90jTGqVv24kpR+ozLknSqoDxTFPdQXOHyV9CllCCk4C3UgjgTHOl6RPbjj8vy1LRNp1MNvl3FwP6JI81xW9UWuwZmNR07jGXaXC/yLGxPqAttRRTgEcS0n4KSfyRS75tLhBUlKyPekEH8cade6TdFqh2p25zRrRjb2brti0USrTMnLiZdlyzNOtNrn5yb7sj6nLp+ppySlQbKgMqEZa982q812ZGxbT3TXQqoTrd61J8W7S6xUHDNTLCu7W9NVFanCoqeUQeHJISpxHI8OI4td0jrIZaWhL2/Gqj/wBnwWAcF58rb29FbQdVKOohqK1jD8Wg/D7OPFmjsblZp++Z71LalpS6rPCkgArx6B1P3IrpcaKgEuJVyJ5dD6j92NMfT3s5N7uv2g7u79jWZyaq1RlZmuyFMqFdqHtvWWGQo96l5PmIcWpDi0JV6UnlxZjKX2LO97U3cLRb90P1huGfve5LYlZap0etzjgVOTcgtXApmZX1cW0tKCHCSSHcEnhjmZl6TtpaGWvw6qbUGAhsrWhzCwk2782O11Rl7qY6orI6KvpnQeNcxknWHDbuOFnvW6ke9Q4tX8FJMUgsjJCJjl9j3ZjUG7XVi8bq7R+habWvetdthdZkLcpUupNSmmZWXdmVd3xrbaX73LiSrhTxK9PKLQt8O0jXnYvVLHpF9a3LvWduKSnZ6VXR6pVGkywl3G2yHO/cJJPfDBTyyOkd3l/ojHXMpi6ubHLUsL2MMZJNvW/v39F1GN9XpaSadraJ0kdO4Ne8PAA9bWW9st5DaAtauD0g9REvfy/CAFoWFHAIPIn0Z8TGPPUncR9K52dlA1xnUorVZpljUFFOamVKKZuovysu0x3pHnFPeuIWvqcBUYDNu2yjeB2m1tXHuR1I3KVS25SanZiRpjlRdmnjNONnCwzLMLS0xKpUeFISeZ4gU+ac6Zlvp7HVQTYhX1Ap6eN2jUQ52p34oaPrK2fMPUJ9PPFSUVM6eaQB5bqa0Nb5knnjhbgbS0BakBQ4hjIxgpz0yIqpUg5KDken0xrCdmdug3A6Dbvq3sD3FXNU7qphnJuk0lycnFzXtVUGGlPN+TvOecZSYZSpSUH3pKMAcWI2dJc+aAkYSkYwBy+58kdHnXKE+C1jaWZ4ka9oexwBALSLgi/Hu9F32Ts2xYvTGojZ4ekkOabXBHbZQUUcWU98Rxc+BBOD6xEe8ByAzMlZ8e7IHz4jVz9kE1yv0XVDbYmmV6vUhpdvVlxSZOedlwsialccSW1AE4KwCQcZjynXfswb+29bYJ3dLSN4d21KpU+kyNaTS5lczJlZdLR7pl9EyoqcHeq4QU8ykRvOCdI4KigpKyprRE6pJDAWOduDbcjYXP0LTMV6pS09XUUsFGZG04BcdbW2B34P+itudt1K0kBSeMciAfH0RVJwATyH5Iw/9jNuG1U3A7Ya9Mar1moXVXbauN235WtTfnTFUlfJmX2y+5gcbjYmC3xkAqCEkkkmMvK/Pb5jJHy46fL9yPNMx4DJhlbLh8+743WPkSvRcvY3HiNFHXxCzHi4HkEWtABwh1w/wUkxTQ6nhytuZBJ6KbOfyRp/9ryi9Ll7R6madW7eNct5VZods0xrhqM0xLtOzC3mwtaGVjlxFJPCATjxi2HfHsw1+2MNadN6ia7e7o3P7YiSNIqVUbEr5KGOJTiX3OpMwMcHo5x67gfROKtipC+vayaqaXNYWHYAXO97dl5NjPWCWklqdNE50dM4NLw8WuTbi2y3nw62pa0EOdMlJHQeqIrJCUlKu7GfFJEYadzk9VmuxUbrLFXqspVE6XWu6JtEytL/ABlchk96POyckFWefEYtU7I3cDQtD9iO57W3VW4qxP0KgXSuYUJqecffmleQMd1LMlxRIW6tSQlCTjK/XGlUnT2efD5MQgfqdHKIdAbu4mwuD2uSNvctymz/AAQ18dFKzQ18Rl1E3AA5uP1rZBS4F8GC44PSEHHz4iYutDOO8WCeoSTz+5GhvpFuB1U1t346WamXndtyGq3BqLTZt+UZqcyiWYC5xATLtthXCWW2+BvhKQDyPPBjJd7IEuKu0PVjbqmkXBX6RxWzWlOJkp92W7zE6xgnuyOaRxc/DPyxt9T0OqIMWpMKlnaHVDXOB0/I08g+e4tdarTdZ6abDKnEmQnTC4NI/Hvxb9i2my80nKisnlnGOfzRAvIGHFq4G/DiBTz6eMYu93dTn2uyj1HqclVag3PDS2QdROMTKkuk+SS57xDySFcRzniJyecWqdgPV6tW9C9dJiqVio1pxF5NoQuanXJrgHkaDwpWtSjwjn0OM840WDJL34TPi/iC0UnhkWsT6+5bs/OjRisOGBhvLHrB7D0WfHvAeLzXR8pQQB92JEvJI5d4rngEIJ/JGot2d14VBrtZdRpSu3dV0UQVK8UFudqjnkySmYV3Y4VLDYxjkOHMe59v9ergntshtG8ptlAla8Zj2pqy0p4syYR3ncrBJ99w8XL3/oMbdL0dqGY7Bg3jfyrA7VoNhcE2+pan91iE4RNiwhv4Ti3TrFzY2utnhShg8KHST6BzidtQUM4Wk/whgxhn3hVGqyfY2z1VlKrVpWo/Q/txYm2JpxqYUtxyUSo94ghQUeJXPPiY8a7EDV+0bf206gy+pOqNu0irLvKZLCK7cLSHu67hv3vlDgVwAk4xy6xrTcgSuwmbFY36mxSeHpDTe+3te7dd/wDw6iGKw4ZJHpMsYfqLhb+r6lZ/VLSlSQrAPQc4peapS1kK4BzBKSAB484/Gk61S67KSVSoVTp9ZkJjhLL8q8h5p1PF74LSSkj1RqXdjjXrpqnaGX3T6rc1yVSWbodx8LU1UX3m8icbSD3a1lGQDyOMjJHSODlvJUuIUlXV69IpmhxBFyb8D0Ox3XOzDm+Kgq6SmLNRqHWBBtbi59bX4Wwdv2266m7kNA6vYmjWotf0z1Llp5mr0qdlKlMyDU2tpDiFSj70uQsNOIfXg55LCFfYRiHuTTTtq9d7J0922XdSbZ0kt+lzEqmevmUuENT1RbYHChyZel3lLeAHnFLKUl0pBXyzFtHbA3JclO7RexKfI3JckhTRTbXWWJepPtN5M2oE8CVBOTnmeE5wIu97cTepN2hRqbtL04rMzI3BU1NVW7pqTmC25KyXGTLyfGk5Qp5YStfj3aUj7MR7DlHK+IUzMPpKZkU3xoOkBcy5ivYF3Ptc8ea8pzPmDD6iatlmfJF8WLYyGvsJeSG27cWus+WldmnTvT6x7DXWa/ca6LR5SlKqNTcW7M1AsNJbL7zq/OW4vhKiSckknxj0Ja0pICvXGvt7H9q9Zq+j+vyqvW6zWFNXTJIbM5OPTBbT5EfelxSsA4BwMDMbAEwla2l4ICglQ+7jl/tjxbPOXZMKxeow97w90bragLB17G4Hbnhev5Kx+PE8Jgr2R6GvbfSTq02NrE9+FOtSVK4eF0px8A8OfXEpU2UjHEtIHRCSrlGovSLnuNjt0mqa/dNwtUdvVGbaXLmoveTJZ8gmCUFsrCAnKQcYI83PLrH6+7HXHVbtQd59rbY9tVw1WQ0koM27LJqklMussPBtWJ6rzCmyCplOA20lR4VjBHnLSBvbejlQJ2MdMGwmFsz3ltgxruG/0j225+ZaT91qAwPcIXGUSmJjA7d7m2uf6I3W2eonIVlbfPhwRjPqETF5lC1tcQDmOLh+yA9OOuIxv64bRtU7f2UNbddnuqlb05u+lyzfcz83NL8ruIDKphp+ePE5LuTC1FXeo6EBPmoJjCJqR2O+7LSzR+4tb5zcjKTl60SmPXBP0iVqVSDiEtNl51LM4XAnvUBK1cWMEo5HmI6DLWScLxAONTXthcXaGtLXEnyJ7NBPcnbuu9zHnHEaEt8KhdK0C7namgNHf1PzcrbWUtt1BCSgkEnAOcjGenj4fPGtl2gXaL7nKzuYqOzzZYxVafcdNmRSJ+epMmiYqtUqXAlbjMuXfNZZaBTxODn745AEXDdiRu31N3C6bajafar3DP3rXrSfkFU2rTq+KbmKdMJUkNTDhAUtTa2l8KlZUUkAnkIwaUpO4PUbtEtZ7U27XJM23qzdt3V+kN1dLpZdp0r5QsvupmACtjDUuQpaMK4OJIIKhHpfTjp0ykxmugxEMe6kYXe3uwns539EDlee5/z8+rwminw8OaKl+mzdn2HIHqTwsi1mbGe2ZuG4bYuXUDX+r0eWRUJWbnGJ2/FrcW0lxClpUmWQUKyArzfxRtANupTLoyePCfscq8PVmNMTXCidoB2WOqFgXbWteqpd8jVi5OJel6pNTVLrBaKVPyk5KzA4iSlWc44vOylWUmM1naaaofRD7Kyo6t2rMVChsV+XtasS5lp1aHpdD83LOFoutkEEcSm1EHng+mON1By5WYjVYfI2SF8NSdLHxM0C5IBDh309vnXLyDjdLQQVt45WSxAve2R+s2AJBHlfusyiX2igK4iAce+BHX1xIHEqXw+eTjpwHHz4xGu/2dW56j7auyw1C1v1Bqs7XXqXdVWl6azOzi3natOr7tEvLoUslQStagSASQkLPgYxE7GNWtStVO0c0Hva+L1uOtVqt3s7P1JtdRfLCn3WXlKSloqLYbSfNSgJCQMY8THQ0nRGtlOIEyAR0ZcNVtnObuQ31Hn2XaVHWikiZQkxkvqw3bu0O23W8wl1vhTwKUsEcuFOfyRDvE+9Ac4gc4xz+aNY32QfW7iold24Jo1er9EU7Tq4SJCeeYKlAtcJPdqTxEE8s+rxjK3dV4UdPZxVhbd4yPt+NIFKBTUk+U+Ue1ec5C+PvOL5c8UatL08mZh9HiDX3FS4tsGk6bG1ye/K2eLPkRr6qhMdvAaDcute4uAAsipeSCoKQ4kcPVQIyfkzEQ+31KgCBzSeoEa1/sfOr16uSe5b24rlerPdLohb8unn3yjLToPD3qlcJPU8OOfqjwncNrFuS7S/evce1DRbUOb0+0dok5OSIDcy6zKuIkyUTNQniyeN5RcT3TbfMc09OIqHeN6QVH23qMM8YCOmbqklOwa2wPyeT+tdG3qrCMNgr/COud2mOPnU7z1dlthtTDK+EpwkHOAfHHy/7ImQ+hwhQQvJyAQgnMadGtGmW7/seNR9NdSLW1tm9RLHrEy60ppMzMCSqa2AFLkZ2VfUoZW2VlDickcKiFZSM5N93+yXV3tHqhojuP0M1soOmFlVKypFxMhPPVJp4rfUZgKxKqCMpDvAQefEkg8jGcQ6Y0tPJBM6uZ8TnB0y6XENc38FzeQVyKLqLUzsmijo3GqjIvHqHyT3DuD7lnjKsZyHgfkaJ/2RVQSQffY+VJEaDmj+3bWvWbdbObSqLrNO0q8paeq8garOVWouSClyCVrWoNJV3nCruTgenGeXKNrXs0tmmrOzSytT7Z1X1OpOps9W6wxUZOYlZicdEq2hktqQozXMEkg4T5sYz501ocDgDzXNklIDgwRuaS13e52tbdZyT1FqsZmLRROjiBILtTSAQOLDe/ZZMYRLxjOMHOcdImjyQFep3SEIRlEhCEESEIQRIQhBEhCEESIHB+WIxAkjGIi6/A5WDZYLe197Qm/NrUrZOiuiU9J29qdccm5UZqsqAW5SpAOd0kSyCFDv3F5SCUkJHMA5jFlflh9r5tx0ykd1l1av6mS1vpSxOVJCrqTNzNPYdKe7XOSKu8aSglxCXAAeHPPg6jbPu7SXTC+6jL1289N7Iu2qsNpbZmqhS2Zl9tIVxJAUtJIGfOA9MYPO2n3wWvamnla2eafKZr+oVwssi5kyx4/aiQKkuJlgB1mn/Mwgc0oPFjK05+guluY45paXBcPomPcXff3SNvdnc37ABeDdSsuyRx1GKV1W9gAAiDHW9rtcd7lZCuzT3e1DeVt0ktQLokJGl6hUyfdodfalU8DL0y2lCxMNNkkoQ6hxKuAnzVBY6CMhUYsOyO2rXdte2xpY1Gl103UK6aku4qhT1J4VUxtaEoZl3AOXehCeJfoU4U88RlPjynO8FHHi9RHh9vBDjptxb09PL0XqOTJqt2FQPrr+KWi99yfU+pCpr4jyxy5c41se3N181s0a1J0AkdKNVr606p05QatMzjVJnlS6JlxuaaCVuADzikKUB642T1EAA/LGqt7IYQXNTttzQPDxW1Wk59GZtiNt6HUbZsy08UrRICH7O4+QVqPWepfDl+eSNxYQWbjn5QXlNraAdttd9pW3fNuaianVO2KnJNVWnODUeSDr0s6yHUENKdCklXEPMPnJzgR712b3aS7k6ZuXpO0vdjV61d66lUZigsTdaYSmrUKsNoUruJhaUgONq4ODCvOQSk5UDHSNM+3gm9MtKtPtNJXbZJVmZoVDkqI3MuXQWxPFiXQ0HO7SySni4CopPMfdjyTs2rTqu87tD6xuWvq6LHt+bplZfvWdpDM2ETFRfWHA01Jy6vOcYbOFOOZPD3aPhx7tieGVcuG17sx0MMUDGOMbmNYH6tW3BJXiGH4nTRV9F9pKyWSZ7mh7HvcWgad+dluFB8JUskLSjljCCT93H3fmiZxxC0qysFQwMDr83WNaD2QhW67RpvbaKXXa7SULlK5xplJ56XDhyzjPdqBJx0PhGU03nQU9m60ReNMVXDo802FGpI8oMz7Ujx4uPveMc8niBzHzfN0+nbhtHiTHkipcWgWPs2Nt/wDQX0T/AA3idiFXhjmaTAwOvfm47LIq2pKypXnpHECOJJT+WJlOJSrCg4CcjPCcfP0jWd9j4VmuVmZ3KqrFZr9VLUvQuFE9OuzBbUe+4iC4pWCcJBxjpHgtpXDcY7dSoUo3DcblLGo060ZVVRe7jg8gWQnuiop4QU8WOQziO+qukE7MTrcOkmb/ANEYJCexFgQBv6ro4uq0D6GlrxER8ZfoHoRtvt3W22h1BTzPERy80FR+6BEVuNcXdlXAvHQjBjUS7Zze9UNTdYpLb1plddRlbHst9w1mbps44ympVopUhaCptQy3LpPdDmPqq3Dz8yMs/ZnUW9dS+y6tGgUHUy67Evapt3BLSdyMuJmpulv+2EwEOgzAc4uHAT6QnPCUK4VDg410pqaHBKfF6yQN8d3yCDdoIuHEjtbe3NlzcL6mU9djVRhNLEXuiaTqBbYkbEC/cH5lmBefQngySEKyAo8vDw9MO8QpPmLKVZAHifmjWCe7FjdHdtLrl56xbyWEagkOTBCpufm2VEZ+qPTjjoWnIHFkIJAOFKOIl7GLXTWnULUPWfabqJeFe1J0il7bnVNPTE26+ukFMwJU+TTSlFxLD7bjpSknkQFJ58Ucip6aU7sOmrsMrWzCINLxpLQATb2Sflea4FL1GnOIMoq+kdF4lw06gSSN97fJ34W0K2ttKQkgpP8ACSR+WBfawR5yiPAJJx80aknZ33deWz7tN7w2x6h3LcEzQqpNT9m4np511tx1OZinzCA6tRSlxCUpScgq8obB5x2ntkdVL51p3naO7WNM7gr8nO05mUpoRTptxkrq1UeTkktLGS202yMKzwkHpxZi9/R+b7cx4ayYGN8fiCS1m6LXuWqTeq0H2pkr3xEPY/wyy9zqva3r71tapUFcK+YB5cxEjykgBWW8g45noY6BpXp/TdMNPLG04oy3HaZQqbK0xpxbilreDTQR3ilqPEVKIKiST1jHP2tm866do+gVHY0ym2qPqndk+ulUqoKbS4KSwhBXMTSUHkXUpKEpzyClk/Y4Pn2CYDLiNezD6WxfI6wvx6k+gG5W+4zjcWH0Dq6quGsbc259w9SsqC1oDyEcSAtQJCSMKUB1IHUjpzjkd4gcQw4ogcwEk4jTe0t7MrfLuc0hk9zaNY+6uGuS6qtTKbW69PiqVhoKK0KL6TwMqXwDh4j1yfNBEZQ9Sezj3j61bPNBNJbx3RtT2rVBrj9bqtSqczN4ZlnpJTSKciYl/qsz3KnOLvXsknl0SmN2x3p3hVDKyNuJse7VofZrxot6fhDtcLSsHz1iVZE+QYa9rbXaS5vtDt85Wd0LCjxfVwnHve7P5ol75ICuLvEAZJynAA9ZjQk1623636AbnqJtduXWibrl4zr9KSiqSNVqIk2fLVcCMpdX3vLOVY5Y6YMbEPZ79m1r3s71YvfUrU/W229RKBO2rMUhiVk5ipLXLvl9p3vMTRUngAaWMg8fndcRz809KaDC6NlWcQa/xW6oxof7Y24+nuuuy11NrsRqjTfEC3QdL3F7fZ55t7lm4UocwA8OeCOAxFqYbUDwniQDwkjBAOcYOOh+SND7aTZO6HcVrbemhuiOrlyWQ7XpWf8AbyozlYmjLy9Ll5krKXCkqcwpfAAlBSpZzxHCY9M1AoG63slNz1kIm9TnbhLzDFYLklPTTlMuGnF3u3mHmJhRWkjhUOZyFBJBIjYanoI1lR8QbXs+M6A9sYYbkEXsSeD6fOulpOtT5Ifjoon/ABcOLHPLxYEGwNu443+Zbu5mWu8DRcQFkkAen1RI3My63VtJdS48Bkpx5wHq6xYnvW07153E7YpmlbXtT5zTG+Z5qXqaCHPJlVuSLQUqSVODJluNKh54BBKeFXmqJGATV/sgd1OiWilza7r3HU6qXTb1MeuCpUuUn6iwthDSC473E2XMLW22FnmEpJQMdcnz/KuSaCvjtV1zYJS7S1mlxub23I2AW7ZlzhWUTw6mpHTRBupzrtFtr7A7krbsDjXgpGR8vT/fBikpxKFFJ+ppPiUnn92MKvYubsNT9x+jOoFmatV+o3fdFn1OVl5SrzyuOZnJB5BLaJlw83HUrbcSVHnw8MYxdst3VSU7aq9mazd1ZlqC3ed1IW1N1ZwSqE926EJKFr4MA44Ujx6ARzz0pqhV19BM8B1I3UbXOsdrd9wuKep1M+lo66FhLao6Rq20Ec3W3I4EoyrzyCoE4STjHqgHEc8LCTnoR/sjW97fe80e4zbSm0bzeRMms1czIpVVKFY8laCO87lYPDxA44j1Ji62+KjU09iLVa0KrVBVPoPtPCbEwtMwHeAfVO9yVcRz1znlHXjpzUfa6ir3vsKp5jAtu2zrAn/XZc1ueojX1VDEy/xdmu99nXFyFmZQWynCsIHM88j8sRC0kggKORyUEkgRrWdjdrhRdINp+7vV3Vi6K05aVu1pmceXOTi33A2iUUEMshxR89auBKQMcSlgc4w70ncjqjuB3w2Lqxdt0XJK1Gu6gUt0yDFSfRLSUsZxtLcshCVJHdpaShHQg8yeajG4YX0Krp6ytp/FAbTcvtfUbXsB5gc+S1as60UcNJRziMl1Twy9tIvbUT5XGy32e8TxFXAtQHIkDOPmgFskgpOFAE48YwDdv1U6tQdDdBXaVWa1S1rvB9twyc67Ll1PkTpCFFtSSU5AOD6Iv47P2anp3s7dAqhNzc3OzrllLUt6YfcdccUQ5zU4tSlk/KVRolTkaRmCQY06W7ZZDGGgWIt39Qt2gzk1+KzYW6OxijD73vf0V/7bjPCQO8QknqQRziTiQngILik8yCEkg5+UCNULsEK9cVX3K6vy9XuK4600mz+8xO1B6YTx+WoBUAtRwT6flj83tq7lrlD356UJp9x16iyKLYorrqZeoPS7IIqT2VrCFpTgjAJI6JEbTF0eqXY8/AmTAuEZkLrbEBurzWtTdVIWYN9uXxH5ei3e5NiVtsNKQUgBQKhyI9HriK3UIPCSoq64Skk/MI8ntfWTSKuLpVDoWqGnFZq7rSG2ZSTrkq884QkealCXCpRjE728dVqlK2e2PNUqq1OkPq1BpranZOZcYWpPkU+rhKm1JVw5CTgkg8I5RoOAZZnrsThw0+y+UgAkea3XG8xwUWHSYg32hGLkA+gWboOt8sq4D4BXIn7hic9D4xjA7H+bn6lsA0Tm6nUJ6pTqnqyHHpl5TziwKlMYBWslRGOEdRgDwjJjUAtVMnUtrLa+5WAR4HhMcLGcJNHXzUTzcscWk+rTb9V1zsJxYVVCyta35TQ63vF7fqXJ408XBh31d2cfPiIFacgcLvXkO7I/2RodbYtvOte9PcHfuk9h6xVCy61JsVOuKm6tV6k40ptqcbaKUhpZV3mXwcnCccsco4u9zavrpsduyzrPvvWt+8p2uUp6py71EqdSZTLNpc7ohffLBK+LzuXLljEe4M6DU5rW4d9sGidzNeksfe1r99uF4y7rZUMpXVxw93gh+jVrbbkDtvyt80LQriJC1EHBHDzB9XWKBfQ04tSy60gDJJRyA9cYX+11qNTpvZv0Kp06q1WnThn7cBdlZpxlxSVNqyO8QoK54wefP5YwxbTtkG83fPoSis0LXty2dKbeqM5T6FT63Vp9SZ2cUe8fWhLQxjjcSjvHCcHIHSNTy50shqsNOLVdc2CJr/DJLCSbcWA87/pK2fMHUaemr24VSUhmlczULPA+n0W6IlbJOcpCiniHUZHp9UTd8gcISorPoAjVR7GzchrdZG6C4dn2plwV+uW29LVRpmnVSbXMqoFVkSOMMKcyoIdAcSU5x5qSAMx6P2nO6HXvWbdhb3Z+7dbonbRYemZKm1l+Um1S7lTqMw2lzu330kLblGGVoWpKOaiSTkJxE5Oj9aMZdg7JW6WsMpk/BEY3LiPP081Wzq5RuwcYqGOJ1+Fo/C8S9rX8vVbMCZphxalpcSUoOF45hB9BI6Hn0MVy+yeQcbJ69flxGnruQ2L7tOzatO2tylj7l6jcAk6jKydTdpz820qQedVwtlTLylNzEupwhBCwAeIZHPMbIOyPcgndZtZ071jm5SUp9yTsg7J1uWlzlqXqLBLTyUDPmoUU8aU9QlxI9MdXmrp6KGgixOgqBUUz3aC4DSWu5sWnfjcHuuyy1nt1XWSYfWwGGoYNWnVqBHoR+hXhpdJUQMqAPgk8oFaFlXClQIGSVIOY0QNqW2zWvezrRqJpzYmsc1aNRpcrN1l2aq9VqLjD7ImQyUIDCioKV3oJJ5ADkM84912R2rqBo32qen+id3X9WbpqNuXdO0WddYqM0qUnXW5VzKw26oko5jAVz5RuOIdDo6eObRXNfLDGJXM0EHTtbfg9gtRw/rLLUvh/6GWxyyGMPDha452t2W6amYbHmKcQpfI4HU+EUg82p5SStPGnmpOPOA+UdRGCLto96+ou3a1tO9GdIK3OWhdd1y03UalWpVQTNytPaKWg3Lr5926444MrA4uFsgdTGKe9uzh3saN7exvGe1kcaqchTWbmn6bJ1qopq1NlVpSsuqeKu7W40FBSkJHLB5nBjossdKGVlHHWV1Y2nEx0xtc3VrN7bnsAe673MfUs0tY+joqZ8/hDU9wdYNHO/nt9K3QO+axnvEY6dYpl1hQSvvBwgcWfADGcn0fdjEj2T+8y5dzu226JzV+pMT+oFlzntZWKoQG/bGU7rvWZt5KfNS7wh1KyMBSmeMY4sDCJUL43cdr5uhu2ydO75n7I0sp6pioScg9Ovy1MolKDgQ05MIl/PfmXiQT52VKKwMJQI4uF9KKuWtqqarlbDHS/yjzuPTjc37LmYh1Rpo6Wmnpo3SyVFtLBz68+XdbkodacUg8RJzhOOivV6YqBYV54Q6P/AKGfzRgD2HdnVvb2y691iYvTcSlzRCXpuXpen1GYm5e7X3EFAZXKzPEqUS0fOLoPeYCQgjiXGNnd/wBmLuY2t6U33r7dO4qjXJbUlUARTadP1hEx/XEzwtoQp1zu0oTxpBGOWOUcnDeneFVOJGgjxNhuGaHBjyHF3a3Yj1XHreoGJ09D8bfh7/ZLrguaLBvf3FbkJWFDJS991pX5opKU24Clt0BR5+aMk4wD+WNK/Z52b+5TedpLNat2HuHp1nUNNYm6KqTqlQqy3u9YDZ4yWVcKknvT45EZtt/GyneFr9aWhVjaK67It20afJSlFuijuTr0lLurQ2AaoXmyHpgAoCO4UriGApOSpyK8w9OcOosTbhrsRY65Ie7Q8aLW581LBeoNdWUDsQZh79gC0amnVfyWZ1t1jiUppaFJGeMp58x6fRFZTicApUk5GR8ojTK3U7Fd0nZx2zaevVr7lKnWpUVWXpjs3SJ2dk5mRm1pKmipDq1IdaUUFPTPgrIOI2ANA9fLk3I9mlU9ZrpdMves5ZFZYqb0snuEuTku082t9tKMcBXwJcwnAClEJCQAI42YumwpKWHEKGpE0Er9GoAgtd5WO/G4VuXeohqJ5aGrpzDPG3XpuCC3zBG3PKyXd7xJWFIdX8oQrH5In5FKMlbZxyBGD+ONITs6dm1377pzUqUnNxN/aYrt2Wpz61pemZ4z6pgPAgcUw3wFJbQc5Oc9ORj3HQm7te9hnaR2ztbo+tde1jsuYuelUGsyXljr0pUWZ1DZLqpdanO5mGO+CyoEHLSgTjMbPiPRFkMk1LBWtfUQs1lpY4ezYG2rgnda9h/WR8jIqqakc2CV+gOD2nfz08gLcO4wEA5Wr1DJ/FFDvefEWpkn+9mMP/bdT1Uouxuem6RU6nS3k3RSWw7LTC2neEqcykrSQrB8ecYDdMtgu4nVTaBWd5NK3BStNsmTkqxOrpE1U6uqfdRIvvMrBcQvuypRZVw8sALjpcp9L4MRw5uJVdY2na9/htBYXXf5XC7nM/UeWhxB1BTUpnc1niEh4bZvnZbu/esgFSj3Y8eIY/LFFTqeIELU4BzwkdB8voEa53sfqr1muWhufVVq5XKxwVSjIbE9POv+ToLDxIR3ilBIPInAGfGLZ9cNWNyfakb17s2xaQ6hzmm+jFDmp1pDbU08xLdxJud0/PTgYIXMOrdIDbZykJKRyyTEY+k8322qcOdOGxUzdT5CCABa/wAkbm/YLD+qTPtXT1zYS6WodpZGDuTe3yuBbk/QtstE0y433qXGlNY98DkH1HxiBcRhPng4yDw88Z9UadusmnO7nsdtUdNb5tnWyb1G0+rTyg40ZmZTJVUscJdkZ2VdWsIUptSlIcRyGFYIUkRmA7UvUyXv3swxqzZE/U6VTa8m3KzIPS8wth9pqYcbc4CttQIISspIB6giKsR6VllTSfFKhs0FU7Sx4DmgG4BDmngj9CsoupbZKeq+MQmOemGpzCb38i09x6+azJoSg4UeJICcHiBHKKmVFRbDbucYyUHEYWOxOvamp2TsC5rxY9thd1YKvbGphTyGu8SE5LqyspAJx4RjB2WXNWqp2zN4SSbmr9Qoq7nu4tsKqjr0stA77hCU8fdlIwOHkR0iMPSyodUYjC+UN+JhxJ0kh4b2HvVkvUqmbDRytjJNWQAA7dpd5+5bcXeJbUlGFKX1wlOeXp/HFJE1LvJcKHG1oSSCoHiSD8p6AxiH7SraFu73TVfTKl6G65C0NOi55HcNCdnVyDLGckVFTjQLkyMDu+4OMZBTnJIwnbrdkG6Xs2KJY2udqbk6rV5Z2qN0ozNGnJ2UfkZpSVuo71DrpS4yru1gg8shORziWTunVDi8cMba9jKmW+mMsdcW7Fw2BPYKjNHUCrwuSR7qF7qeK2p4c3e/cNO5AW5qjp9l92J4tA2E68VvcvtJ0Z1muZmXZueqyDzNTLKAht2clph2WedQke9S4thTgT9jx48Iu/jznEcPfSVD6WX5TCWn3g2K9Kw2ujqadlRF8l4BHuO6QhCOGuakU3On+/pEVIpudP8Af0iCLGZrT/ZzvP7eW/0Dcdxtfqj1j8kdO1p/s53n9vLf6BuO42v1R6x+SCg/he10vqn1R3Fv60iOn0sZKfVHcEEBtOfCCrAKjkekRIsg4wQYkPMmIQU2m3KQhCCg47pCEILCRyJb6+z6z+SOPHIlvr7PrP5IKTOVSc+uvfbCJInc+uvfbCJIKKQhCCJCEIKTTZRBwQYrA5AMUImCyBjlBSO/CrRBXQ+qA5gGCuh9UFAhdcqPRz1x5NdHVX2ses1Ho5648mujqr7WCwrbLp/XEv8A31H+cIy4Sv63lv72PyCMR90/riX/AL6j/OEZcJX9by397H5BBchciEIQRIQhBFbru8/tVtx/+A1c/mTsYG/Y7f603N+uh/6N2NifWGwvopaUak6a+2honugoU7RfLO577yXyhlTXed3lPHw8eeHIzjqIsH7Ons617CWtSmDq6dVTcfkWVGg+1olPJ0KT08oe4iorPLljHjHqeXsy0dPliuw2V1pZXRlosdw0778BeYY/l+qmzJR4hG28UQcHH33tsr1NbdxWi23Oi0i4da9QKHp7RJ+ZVJykxPlYQ+8ElZQOFKufCCfuR2DSrV7TrW6yabqNpTdVMvSyZxx5qWqEpxFp5TayhYHEAeSkqHTwiz7tENjH09tg6fWQNTzpb7R1pyr+Vij+2Hf5l1tcHD3zPB9czxZPIdPGPVtk+2JW0Lb5auhS70936aZNT0yKmaf5D3wmJlx/Hcd47w8Pe49+c4zy6RqE1FhYwts7JSaondttgLne9vd37rZqeuxP7auhfEPittnX3vYdversz1RyxzH5RGmt2Z/913mP+3b+/wD92Nyk45cJGQc/jjC/ts7Jle3Td6rdS3r2m7yuoV+c9oFWx5IR7Yl7CfKfKnPrflHXu/O4c+bnluPTvNNFQUGJQVDrOni0s2vc2dz5c91q3UHL1XXV2H1FO27YZNTvQXZx58FX7b6f7TXc/wD4DVf+bKjBV7Hd/wCWN0P/AGdQP8+ajYo130zOtGjOqOkqa2Ld90lCnKL5f3HfmT75so7zuuJPHjizw8Qz6RFh3Z29nIrYTO6pTX0Yfoqe6SVkGAk0D2tMl5OXT+yHuPi77+DjHjmIZfzTRU2U63C5XWmle1zRbaw0337cFYxzLtXNmaixFjfvUTXBx9Te23zrBFumvSgacdtMq/Ltm2JC16TfFBmp990gNsNFllClrUSAEpCyonPIAnHKMmXbo6vadVPajZ1h0m7berdz1i7qfUZGWlZxp4uyrDbynHsIUfMw63g+OfGMX+7/AEzoGs3bI1vSe6nKlL2xcV20qkTzsm53b7bTkkkZaVg8K8hJ58iEkEEEiL2qL7HqoMvd6H67ubqU1Yoe+qMSltNS1QmG84CfKS+pCV45FwN9ScJGI91xZ+DU8mD4jiszonwwscGhpOoAC249QvGsIbi8wxTDqCEPZLK5pcSAR57eS9G260iapXYMaruTQKETdj3dNsFRHNpReAPzoUPuGNeXRSqau6jUIbONLWFOK1Au2mTU02hSiZx+XbWlpt4j3su33y5hY/8AVo+URvD6ibZrTuPafeu0ywXZXTu0Z2z5iz6c63LmZRSWFslpLhb4kl1Q4uMgqBUcknJJiyTYR2Udo7MNSri1YrGpitXrvekPa+juqoQpworS1EvrSkvvFxxYKU8eU4SVjB4sxpuUOrGG0dHic9QNUsshkjaRcF22kk8C3PzbLaszdLq+pqsOp4jaKKMMkcDuBvqA877D51gR3v6FWrtt3vbetGLOaSaTRLfs5l2Y4fPqEyqcdU9NuHxU44Vqz8uOgGN2we+P26vyxh53cdlcN0+6q2tyatdRYbNPYozC6MLd8t71Ui8t3PlPlLYTxB0pxwHHXn0jMKjiJ88AE5VyPL/z/wBkaJ1JzlBi1Bh7WPLpYmEPuD8olvfvweFvHTvKc2GV1e5zNMUjwWe4A9u3Kw/duUoI2F3AopKh7rbf5Dr+u4w/7Juylb3Z7aZHV97cLdmnqpqdqEj7UNyCXpNruXOFLjhLiTwkq4lDwRmNjjfZtVc3k6FTGiCb7GnImKvIVQ1P2sM/wiWd7zu+571r32ccXGMeg9IxBUvsFLzpVONKpO+u76XRvO/rSUtuZZYWFDCsNoqQQeLrnHPODmNw6fZ9oqTLZw0VvxafxS65jc8FpaBbZpANwtRz3lCtnzB8dFKZ4DG1tg8MOoOJvckG1l4X2IOpz+mu5zV7bGqhWnWpeptTznukk5b+vA7TnlN4D/2ck4A4pDf2KihQ+uKi9btwd09kWNoS3trap1Gr+ot4BE841MJDnuep7L3EJ3x4H1rQUNnly709AYut2HdmPpZsdna7d9Luyr6kapVKUEgusz0qiVZk5TiClMysshSg2FKQgqJUpXLAIHKLeZnsdn7+3XJ3PbgdxB1jbcrQrFQt33LeRMTKGykysmHVTjvdy7XdtAthHnhJzjJiOI5sy9VZqdjMsjjFG0EbG8srRsf6I2HNuPVSoMrY7TZabhEcYEkjiDuCIojyP6R53Hn6LD92XOuEtsn3dGzdfrJXZjN30ySo7lQq0uW5qgd/wzEm5xKPmyjvfoSvJ5Egk4bIOSH2QVRalO6N7dbulUuP0aSumbk5hSccCVvSnE3xetMu6B6x6YvI3/8AZeWXvhr9kXlLX+jSS+6YwqnzdQao6Z4Vin54ksONd8zwlCuIpWFHAUoYPLHvdE2eyd17T5DanucvL6PtIYkEU/289rzS5pTbJ/rZ1IDzykTTISjDwV5xQCRzVmvF+pGF1GMUeaGXbM2wkj3tYN06geD7vd6rGGZAxKLC6rLr7GM7sf3J1A7jtwvCdkW5rRCg9nHpDeFVv605KnWtZKKVWmZifZafkpuTYLbjK2lKCw4st+YkAlYWggEKEYeOwEpz43A65XtMKRKUKl2UhibmVkNsMOzE6hSUqUogJ82UWoBRyAfux7xVfY8NMmLndeou56bl7TU4FNtztptvzqGiQcd8mYbQpeBjjCE468JJJi9vWDZ1pDs07Mndvp3plLTM+uasuqTdYq9S4XJqszHccPG9gBIQACkNJASE+BJJPMrcUwCGnraLDpzNLXyNsdJaI2l9978kXVNLhmNTVNJV10Ahjomu21A6yGWHzbLD7rXdFE3O9tPb7lvVKQmLSp130eQM8X0dwlilNIcmHu8zw933rKsHPnZ5R6t7IIuCh3De+3F2jVmkVVpFBraVqlZlDwQVPy6hkoJA5JPXEWl7Auy6Y316bX3frOtLGmjdFrvtKZBNvJqiJnMs28HA4JpkJGHscASQBkRcFuS7ERrbZoNqbrWnchLXEm26cah7XNWaiRTNELQOEveWqCc8YPFwnp08I9MqqjL+GZio6UVpbJRtEIZocbucLF2obb6rrzgQ47W4DVTilu2qd4pNwLAHi3zLIf2hsg/e/ZD23N2rNy9VXRKNZ1Qn0SjyVlhCG5ZLnGUqwkJDgWc9AkmMXXZ87C7C3daPzNdlt4V+6U3hTag/KVK15BTKRIJKipl9lKnUlTbqFJVxkDKu89EZDuwotS2L12fa82lctDpVbtiq3a9IT8i6hKmpxldNYQttwDlggkR1jUzsAbSm7vnK3opuDr2nlAecUpunVGkeXuSSVHm21ONvNLKEjkAsFWBzUY0rDsz0+CsrMsy1RhdHKXtkEYeHAgXBabke9briOXKrFH0eYWU4laWAOjLnNIIuORyONl+3td7LvQSzd01M1CsvedO6wak2FVJaq1ukNysm9MNKW0UNofWhSnAkgcOcnATwkiNhKVWHGG1I5JOcc8+rBjFPsR7KHTHZfdUzqYu/7o1H1SXKLkW51TPtfJybDhy4ESiFrK1LwnKnVrxjKQkxlgbbQ0kIbSEpHQAdI8U6h4+6urg4VJqGNaAHOaGngXAA7A3C9eyBgIoqEj4uIHvdctDtQ58ytVr2Q2SnVHbQrr/xcrJ//GpX80dF197INGmG0ut7hmdzFdri6bbrFyKolVkUplXz3SHe5ZcDh+qniKUciOLhwBGYDtDezVd353fprcitZTpUi3ZCep6WTbvtj5YHnG18fH5SzwcJaAxg5yekWPTXYH3ZWZWWpNx76L0rlCQWwqUetuZeQUoAwAh2orQCMDh83zT0j2nJ3UrDqbBqCmZX/F3QuJkaYnP1i/AOmw22uF5HmbI2IzYtXT/FDK2YARu1tbpNuSL7i+6uK7DDWdWoW1yu6dv2tbluuWTWBT2pilS3ct1ZqYR34eexyXMBXeJW51XhCjzMZpZ2oyVMlpifn5piTlW0qUtbqwhCAPEqPID5TFs+0LaPpls30rb0v0zcqdRZem11Kq1SeKDNVedUkJLzpQAlICUJSlA5JCR1OSe+bjtH0a96HaoaMqrDVvIuajzFIVPOSgmkyneAeeWCpAc6e9Kh648JzfiFDiGPS1NPdkEjyQTuQ0kXP6Tb5l7TlfD6ygwWKmns6aNgG3FxfZare8q8re1+7YbT9nTqryV0U9i4rRtnymTX3zSpuXf4nSFp5FKVO8JIJAKTz9F1XsiNRWjaUspKci5yAR4f1hF5+yXsdNMNpGp1L1luHUiqax3zS0OCh8VKRTZKmKcQUKeDAcdK3QhbiQSvhSFck5AVHrfaKdned+qtJGE6vHSsWr7Z4V7Q+2RnxNGX+x8oZ7vh8lVzyrOenLn7ND1Fwenx3CxDITS0cbmai03Jc13bnkheROyFi9TguIeMwCpqpGu03FhYt7+4FeNbn/7h/wDL9Cu1v9JIRrNbfZTV/cVKaf7HdPCuSolwXx7op1baTjv0S6GlPzB+KlmEuvAdOJYPwQNyrVXaU7qHseVs2TfqaPi1aVbPujNM7z9aKlyX/JO9HNQlie77zlxe+OI8C7Prsw7P2N3DfN8zl/fRavyqyrdOlKiqjine1cgDxLaQ2XnipTjiQVOcQylCU4ABzxsm9TcNwrBa5rvbndK58YttchoDr8Ajc+eyvzT07r8SxaheLthZG1khvvYXJFu4Ow+dYFNadK7P0P7WzSLSSxpBun2jQa1YchKNp9+6ESsrl13P/OLUpayrxKj4kxnN7VLs77n3q27ZVy6Y1q3aRqdbQm5diXqq1ty1Vk31JUtkvICi0sLbSsK4VJPMEc8x+frL2Vx1d3yU7eO7rkLdS1VqLVPc/wC5ryjvFSDLLXB5Z5UjHH5P17s8IV0MZhQCpbgIUk5z/wDY9PrjpM19T5BNhmIYZLeeniAcSPwiBq55vvc+q7jK3TgGPEKGvZaCaS7QDvp3t7rXC04tYtmPajaZbbb3ndXdW5iV0Ft2jqXPUNd8PTKX5JBSCy2yhBStCQAEoWsADAAEZHfY+SlL0A11UriK/dkznJJIPkTfL5PV4RmB3QaIfTGaA6qaFIuUWcq56S5SxU1SvlPkZWoHi7njR3nvT5vEPXFu/Z7bH3Ni9jX9Y6tUDqkqt1tNWM2qje13kxSylvu+Dv3ioHgznI64+WOVjHVVmK5ZqaCr0tnfI1wDW2BAsSSfPlUYR0zdhWY4Kym1OhbG5pJNyCRYWC1VtM9sE5vB39avaIyF5tWFMTdw3TUE1FcmqZDYYnHFFHAlaCeLi658PGK3aF9n7UNiL+mEvUNUJXUtdzy9RUhTVNVJ+RCWDQweJa+Pi78+I97GxTtm7K5e3beDcu61OuJu1E+/XH00I24JXuxPuFz9c+VL4gji4c92M/JHeO0S7Od3fvN6WTX0YDpYi2WaiykCgCoie8o7vJP9cM93wllPpzk/JHoDeukTMepzFNahZGA4aLm9nX7au442WjTdHKh+DTuljJq3vuDqsLXb2vbsvK95A/8A1Lk74Y08tnx/9bKRiL7PHswdG94+htb1Uv8A1Xvexq7LVyapTUvT0yZZDLaEKS6e9BV1WrxA5Rsca0bRndXNlb+z836Lf47eptB90Ipnf48l7pQe8l75GeIsgcHefZHnyjEBKex+6/JNOycjvMrNOk3VqU40xZ7jbbnEQSFITUQk5CQFAg5EalknPNJTYRU0ba000j5i8EMLvZI/XxZbDnLJ1VNidNVOoxOxkQYQXWGofXtyrZ+yjvK9NBO0Srm1y2L6dv7Sadnq1SZxMuomUm3JNBcZn2mslLbg7spWoE5HEOgTH5vYuJCO0UvxCU8CRQrlAHiB5azgH5Yzg7FOy/0l2R1efvuUuesan6qzEqqRNZnpVEs1ISylBTiJWWSVd1xlCeJalLUQAkEDIPmOyrsrHdoe4qt6+HXJF/eXSNTkTSfc35GGTNPJdyJnypzi4O74eaAVdeXSOwx/qXg9S7EvCcS6aFjGu021ubquSBxe45twuJgvTzFKb7XeIywhle9wvfS12m1r88FYbu2wqi6J2gFGrTTCJlyStq351LaiQHS0644EkjmASgAn0GPx9P8AQm8de9tHaBdoxrag1Gs1OjVRm2FPoJSuZdfaExNNpPvW2UBMq0Og4VqGCIzM75eyRTvP11GtLuvTunTBpEnR10tFtCdWUsFfEsP+VN4UpLnLzDwnmeLpF8Wp20W1Lu2dXFs9saro07tSZthFsSM6iS8q8gQCg98WAtvvVEoKlecnJUo5EQHVrD6fB8PoqY/fm6GyOtuxgc1ztJ73sBt2Uj0trqnFsQqakfen6nMF/lOIIaSO1rrFR7HxJ+hDuKwMJN1yf8zVGwm771z1f7Ix5dnnsRXsUtLUW0zqgNUm6/VWap5SKN7XeSFDPdcHD373FkknORjpjxjIa9nAABVnrgZ8I8a6kY3BiWOVFbSm7JDcHjsAvYOn+Ez0WCw0lQ3S9gsR89/+a0wb+sGV1U7Z+9tNpyrVqgy9d1CqtLXOyDxamJNLtNmEF1lXwk5BPgU5SchUd62Baq1Ds1N7OoO3LcJSqZS7frMxLW/O1hxgZkOFRVJTiHDzMi8FpC0k4ClpVkltWcvTPZUmV38J3tt6696E3Yu6FW17m8DK2HGiwJ3yrp9V4uLuueMEeMeidoL2Zdkb6JiyrlZvn6FeotGackV1dqjifFRkFYIYea71rIQriUhfF5vGoYIMe41nVPCalsOFVTiaWSmbG8gHUyRlyCO5AJHpwvGqfpxilO+bE6ZgFVHO57Be4ex1rj0Ktg7bzdbq3oXprpRYWk1xVey3LvmKk7VKvTXS1OGWlEsESzDyeaO9MwCpaSFcKUgEccWT13szpSm7SanuVv7fNd8667aDtxvyTMyHZGcdVKlxuTU646VuhaillQxzKzyjLdenZpUvWjadY22rX/VqpaiXdazynLbvaSpAkahT2gngbaeZU66l9Ibw2vKwVhDauS0BQsMtH2P7ISr70rfu564botNpD6pOm0+3/I0CaUhQbeWFTTiQEqKSpCEhSuE4WniJjqMnZvwejwiOihqRBJFIS8+EHmVp4sXAlu3zhc7NWVsVqsTkrJacyskY0NHiFojPfbhy6J7HkPdVrc+48FNKElQSUqVnhHG/yB69eLkfki2fbFXKDoD2zd2N6jVOnW5JC7LooypqbX3bTMxPNuqlwVqwEhZeaGc4wr5Yzpdnf2cLmw6e1RmXtYRqoblZkkH/AIvimeSKl1OEqP8AXD3eFfefwcY8cx1TfT2SelG8S8U6pUi9avpRqu8wiVn55iSROydWbRyR5RKlbZ40jKQ4lacjHEFYTiyq6iYRPmHEXSPPxarj0B9jcHSBfTzyo0mQ8VgwKgZGz7/Sya9JOx9q/Kx9dv8A6s2JctJ296dW5X6TXrrkZ+oVubalX0PKk5dUuGWy4UkhKlkqKUnmrgURyBI9u3c23VLS7DWxKFWm3WJ9mhWitxtYIU3xzbDgBBAIISsZBAIPIgdIobeOwS0y05vqj3frJqpMauUynvtzLFBlqImnSc0tGCBNuF1xbrZISVNjgCgOE5SSk5Vt6O2U7udvt1aCs3mdP26lMSUx7aCnCdEt3D6HgkMd61xBRbCffDAjgVOdMIw77W4XQSmSGmk8Rzy0i5v2HNgL/UufTZTxSuZiGJVcfhzTx+G1gNx77+a039sFr6sbxqtoVskt6emqPp5I1+oXJU3ZXi/rZLnAJmbdz5vE0ygst56LePXji7m0LLtvTrtuLL0/tGlytFtaiXzJ0unSjKeFEtLt0sISgD0cKU8zzKsk9Yz2dn12ctp7EJS/Z9u9Pon39XnWmV1tylCRVLSDQ4kSbbXeukAq4lqXxedhAI8xIjzB3sr1vb+U73jrmEYuVNw+5j3N5HKW7gNGc8q8chXF3XgRjxjbq/rLhctfVwxu00vgva3Y+3I8E6nDsSTa58lrGHdJq+KjppnN1VAkYXAn5LGECwPuF1j99kRrS3ce2Z5TYcQin1pwo5YVhbJwcg8uUeH1XsVq1R9tdQ3DObgKZMyjNlm7DTRQHAtbYku/8n73v8Y6pzw4+SM0faMdnC7v3n9NplOsH0K1W/Kz0twe5/2yM335QeL9cslHDwAYwc58MReVWdEvbPbJUNuZugS5esw2gat5JnGZPyfvwxx8+vFwcfyZjUaHqu6gwLDqHD5gHsc7xQW32Lr7Ejy8t1tNd0zNfjNdWVkZLHhvh2NtwLb/AD+awQ+x5T3spufKSWUFVE4f4GW3eQwByyYxbaQ6BUO+99mpuhOqur9d2/1J64a/Js1eV4G3H51M2txuWWtakpQ26gpWAo+cpTQ+yEbOHZ2dna5sOl9UJR3VwarKuIyIUfaH2t8jEuhSTgeUPcfFxHlyxw9TmOlb3uyQ0d3e3XOaqUe7atpHqpMtpaqE9KSbc3J1ZSAAhyaliUEupAA7xC05wOLPCMd3F1Ww0ZkxCYSFsNUxobJpuWuAG5aeRzsukn6Z15wCiY5l5adxLmXtqae2rsfVWBakdkDoTQXrLo2qXaIXNLztYqKKbRJWsCUdVNTTgKUtsIcdWArkUhWMc8Z86M/23TSaQ0E0Z0w0Yp9bm7kk7cpjVMan5hlDS5rhJVxFtBKU9TyHKMIGl/YBWlJXVS67rVuFrmoFBllhRpVKpJp65lAVktqmlvurQ0cJyG0pIxyUDzjYWplHkbeptOptLC2ZOUZal2G1LK8IQlKEpKlcycJAyTnxJMeb9Sc1CqZFRRVzqpjCT/JtjaL9xZb/ANOsuOpZ5ap1E2nLg0bPc8m3K1GNif8AdpLh/wAI75/0E1G0/q5uB0X0BptEqusupNpacU+ozDkrIO1abSwibdSkrUhBPUhIJx6IxraG9lQ9olvRnt4A1xVchmKlXJ826ba8nCfL23UcHlflSh9TLp59352AOWYtt9kGIU7pRtmS0266V3dPISlsZU4oyCwAkDnkkgAj048Y2PHXYbmnMNFSRy6YnRsjc7ixa0357eq6XARXZbwCrqJY7yNkc4Dm4cQFnr0+1FsfVa0KHf8Apxc9HvKy6khS5GpSDwdYmkpWpCihY5EBSFD1gx3gdBiLA+zBsi7tO9i23q0r6t2qWrdMtSn1zMhOt908x3k2+6jiRyKSUuJOCAefSL/AMDEeK4zRR01bNBEdTWuIB8wDYH6F7Fg1bJUUkU8rdLnNBI94SEIR1y7JIQhBEhCEESEIQRIQhBEiBGR6DEYgRnHPBiLlF1+RysWHaa9oBSdmmm7NBtV2RqmvVxsOpoMitPEmQbBKV1CYR9khHIJQcBah6AYxddlTtCtu6Ljb3u7qb6tqqXNOzzlYteQrdWYcmZyYKzmrzyVL5qKiVNIV4kO4HC2BkI38dlQ5vc1dt3VI67HTTyKht0VUmLZ8vLwS6pzvC75U1wjKyODhPXrFiqvY6cqUkndZTlqJyoq09TzPTOfLuRAyMjw5dI+jMqYvluny98SdWmnqJf5QiIvJb+KHDgea+eM1Yfj02PfHfinjwxfyY1tAB/GIJ3K2R6deFsT9Ln6vSrhotWpMqlSpiYlZhDyGUpSVHiLZVjlzweeI8C0e3u7WNfbt9wWj2s1p33eIlFz/ALXyanO98nRw8bmFpAwONPj4x4DsT2CN7KtI9U9Lk6pNX63c065OmfRQ/a4SfFL9yB3QedCz0VniGfQI8D2I9kq/sp1xOrjevY1IAos1Rfaw2wZAIDy2lBfe+VO9O5A97zyekeVxYVgPh1X/AElznMt4Xskatt77bb7L01+M40ZKUimAY6/ibglu/ax3WaJZBSCP/scxGqv7IbJGpm3Apzxe5itYx6fK2I2qEI8zhUeLB6xik7Qvs1xvyu3TW406ynSsW9T52nBn3PipeW988hzj4vKWeDhLYHCQSefSOf0lzHSYZjsNZWu0xtD7kC53aQNhvyqOqWB1OI4PLS0gu9xZYHbhwJXK28S2wX6XDRZd2Sm0j26NnUpdU9s2KP35e8kaLqnyoZKs8RUVc8xruWnVLCpfa2WhO7RCy1p+rUeTYogpxV3Dkq5wpnEsAcvJ1JVMqSlXIpAIGBmMhSfY7DXHxK3ZsrOSrJsJJPERgkEz5x4fJyjIlsm7KfRDZxdadSXbirmreq4YXLSlWqLCJdilIWMO+RyqCQha+eVqUtWDgECPU6fOOWsIirJ4K2SpfO1zQxzXBoJOxN9tl5dNk/H8TkpIJKSOnZC5pL2kaiAAPJY2vZDyQKntkWRxMplq4RhfXHdnH4o8KX2KtbTtwVuIO4anmXNne7A0sUBxK+AyflBY73vz4Eozw455xGaztEezje36v6bOnWAaVptxieaTi3/bHywvhPP9cM8ITwnlzJz4Y53eq0TWrbMduarkCCLMFn+2/kgypHknk4mO47z0ed3fH8mY6rDOrL8LwKgosMmDJGvd4oLQ4aSbggkHe22267ev6ZCuxuurKqIlsjW6CHW9oC1iPIc77LAp7HiWHJzc+7gNJUxQlYT4ZD/54xq7sNV7n0H7TTcHqraHkhuuk3XU/a5yYBKGn1yPdd5gdQgO8X3I2WOzp7Oh/YVMalqVq6nVP3RNyDSs0E00Sfk4Xn/n3uPiDnLp0i3PUzsVrb1e3V3buKvbXGZmrSrNzIr1RtRu2+7MyykoUqV8t8q96ru0hSw10yMHOY2nDOp+Bx5orsSqHaqeaMAeyTqPs3BHYEjvstZxTpzi0+XKPD4maZ43kk34G9j9aw33xtFm9JuzHG4/USWmH9VdQLypUyy5O+dMSVHw863xcXMOzKyJhZ68PdfBjYA7ICsUy3+zh0rrtbqMnSaLJvV+anJuYWG2pZlFRmFKcWs8kpABJJj3zfRs5lN42hdN0Wkr4l9KZKWq8nVGpxqkJnUJQyhSAyljvWcAhWAoKOAkDBEdS0y7Pax7a2Qy+yDUi863qDaZ8rM5VKYhVIfeU9NLmUkNpdc4QkuDzVKUlXCMgjlGk5l6h0mMYC2jrXlshqNZABOlh22PGwtstwy7kGrwrGn1VMzWzwA0Emxc/uT5X7lWr7vdjelHaCVqT3DWjvFlres1duNSDIpb0rOUp1ptS1F91zvU9clKjyKcYiwbsN9YJ2xNxGqW2Rqm2rXbeqMvP1BmuU+WHfd9JL4AoPjBclHG+aEKyUqUD45Prtzex7yKjUGrL3VVWn23NOFTkvU7YS86E5/5xbUy228rHLmhPpjKBsZ7N7SDY/KVqsW/Wqxf+ptSYEtULhqDaGSiXCgoS8swjIYa4gD1Us4AKiEpA7evzVg9Jl2owptYaoSACJojLCwg8k99u264FFlvE6vMEGIupvi4jcS9xcHBwI2sFh17b/Sur6ObjtCt3dkNO0+ZqRZam5hjkW6vTnEPsOlQ58a2cJz4hkDwjrPZT2vXN4XaF6u7u78pqzKUdc1X+BQ4m2KlOFUvJy+TyJZYQ6pJxyLaFfZRdf24O53Qip6BObfqPdVq3bq41dMs69T2HuKYt4SqFrcddAx3Z+qJbAPIhz5rv+x32/K0R2bWtV6rTzI3fes0u657iThxtl1KW5VCievCwhs/4+Y7KTM0lJkON1RHoqH6oWOPJiO5PuAFguliy7FVZ2kjpn6oG6ZXtHAkG1vLc7nyWVRZ7sLUlIPjjOOnyxrgeyFLSrc5Ze2+8JZh5dHYqtUpUy8kAJln3mULaOScDiLTgA9AP3NkVbSV9cx4xr1oHpruO0wuHSTVaiivWlUgnjSFcD0s6k8TbzDgGW3UKAKVD5QcgkHw3IOZhhGMQ18rdTGON/6pFu69sz1l6TFMLmpIjZ7gLe8K0TZPul0KrWyfSK+5/UWyLco1BtWVka55ZUWWTR35ZoNuoeQpXEhQKM9POCwR1jIFbFy29eVtUi6bTrNNuK3KhLom5GeknA4xNsrSFJcbWnkoEHr9yNcKu+x4qVMXQ4/b+5ubkbWD4WyiftRuZnmkg5ALyZhtC1DoFcIHIAgjlGcLaPtfs3aFovRtGbHuK67opcs+7OPTlYmS447MO8JcKGxhDDZKchpsBCSSQMqJPd53w7AGE1eF1TpJJHlxYWW0g+vcrpMlVmOXFNiFOGRxsDQ4OuSR6LWj7Sz+7AWL/wBasz/TiNuWp49qZ/PxLv8AmqjEduZ7K1e4XeFQ91o1zFpiReorhoItryrvfIV8ZAmfKkY48AfWzw9ecZcqic06e8MMuK69PNMczPeZaOvoMLp6ckugiDH7HZ23Hn71x8l5fqaKqxCWpbZszy5vqN/oWnX2MOpVo2Dvhu6Qu+rUqiJr9Iq1Okn5t1LTa5pM33yWStRCQpYS5wpOMlJHUc+3dvPqDZ9/7h9LbRtCu0Wv1ek2lMStQXKTCXhKvzEypbbK1IJAUE4WR4Zi1DYRs7tHe1rVrJpTddyVi0H5WkTdWplSk2UPdxNJnQ2e+ZVgPIUhRBGUqB5pUCTnM/tt7BuwNL9S6BfurGr6tVKXSZpE9JUOSoKaZLPzCFcSFzSi86pxIVhXAkJyUp4iRkH6GzZiuCYNmQYtVVB+MMiA8PSdy5mxDuO9vQrwfKtDjOKYAcMpoB4T5SS/UNg1+4t8110jtdd0Wsu37Qjazo5pncFwWEq4Lc8prtUpzjrE64zJy0qgSjL7ZC2gpTqlOKQUrwEAHCiDb3qH2ZVLsnaNcm46+t8d2V2fNoOVtck1Mocp9VmXZXjbk0uuOlbqHVrQz0yrvBkAZxnk3ubGdL97dgUS0L5qlXti4aRNrnaDXpBttb9OdWkBxBQoYcZXwoKkZBJSkgpIEYlbV9j+06WVPyN9borhuWjsyjyaVJyFveStyk6pCgzMuIXNOjhQpQUWkhJX5w40hREeZ5Mz3g0OGQxMn+KzseXS/exIZAXEiziDbYgLfs45OxWXEZJJITURuaBH98LAw6QDcd991+b7HfVx03dAonIL1BUCc/AmOfOMY1a27zG6rtPNaNC5W7EWTNVm+LiWmpLljMJliyXF4DaVJPnYxyIjZc7O7s9ndhcvqlKp1XTqmbjdkVZNC9rfIwwlzGB373Hxd4fRjEeYaVdle5pnvhrO8sa6e3PlNaq1ZNue5ruS2JxJAb8rM0c8JUrzu6GcYwOsdiOqmH0+M4tiNJLYTxgRktvcgDkW2477Li/c0rZ8Jw2gqormB5c8B1rAnse619+0C7OOo7FKFphXJ7VmU1KauWfnpRttmkqkxJlltLpUSpxfFkuEcseHWM896EfqG1SUBkjRtpOCOX1tMe89ohsDe35UTSyjJ1WTpai252dnEu+0ftj5V37KGwkp79nhwU5yCc9OXWPVK9tFXVtjM3svbv4Mrcs5NpC4vavixhISJgygd+QeZ3n3Y6DFOpcOIYdhra6XVPDLqfZtgG6ib7AA7dgu9wrp7JQYjiMlHEWxSxaW3N7utbz23WmDog5rFrTT7b2V6WkS0rd16S9WmeDiPlDzbRbSuZx/zEugvTBHpSnxAi8DdFoxZ23rtJ9AtGbDlgxbNvrsWRZWQOOaX3oU4+4R1ccWpTij6VcuQAGe/YJ2Vlo7KL3vHUqoak/RevWfkU02mzaqIKcmkSylFTwbHfvcS3CEDiyMJRjBzH4e47sqF6+bw7c3WI1yVajUhMUWYFCNtiZ74yLnEE+U+Ut8PH0+tnh8M8sb9P1swt+MyGN2il8J4uAbvkcALkegFgT6rQ6Xo7iUWDsD26qgyN2vsxgLjYH1JVvPshH+wToD/hs//MnovW7P+9LRkOzu0BkJy6rak5xuyS2th2fZQ4F4d5FJUCDzHI4js3aG7GXN99g2HZLepv0L1UKtrq5mRRvbLyniYW13fB37PB78niyenSMTi/Y58seN17dbIOrOVni0+QSpX3Z77gjz7C8XwCtyzTYTiFX4EkUrpPkOdfmw9n3+a33GcNxqlzFUYjQ03ixyxhnyg2x233+deEdgdVqTSdy2sLtUqVPkWnLQDbReeS33q/Lm+SeIjJ59OvjjEcTtvaZK3Bv30kocy8uXlZ+2KLTnHEcJWhDtSeaUpOeRIDh6+gmLRtetosvsz3s6K6MuX21qkfLrerKaiqlCR4O9m+AIDJde5pDQ87iHI9I2Gd9/ZSOb2NZqXq83rwdM3JehMUfyBNteXlZaedcDvfeVNcJ+qjAxnl1j0/E8dwvD8z02Y5p/vNTC4A6XXbZoaNrdz6Lz3CMCxGty9UYC2L77BJdwuPaFy7Y8cFYpt+nZTaRbRtAZ3WqyNc7mrFwSdRlG2KXUkyqPbAuOAFEupnC0uoGFhQ5Dgyekfh67a0X7rf2MujtW1Lq1SuWuUjVxNvt1WaUpx6elpaSnu6W64rznHAlQQpZwSRF48n7H7VUqpT133vAu66aG2r6rLN21wPFOeYbdfnHkoJHI5QrI5Rf5uL7M/T/VraVpztG0uuxWjdpWzXpWssT66b7aPTTiGn2198nvmSpxwzRWpwqwOHGMchrM3UfC2to4auqNW+OVrzIWFuhgB9m3J+ZdxDkLFZfjclPTmnifEWeGX6tTiRv6cKbscQR2fGiQPXvqzn/KT0ZO53/k+b/vSvyGLXtm+3NzaZt+sfQhV3C/DSVzzgqnkHkRme/mlv47nvHAkJDhGeM5wIummW+8lZhpJxxIUAcekR895rr4qrF6iqg/k3yPcO2xJtsve8qYbLSYRDSzCz2xtaRzuAtRnsPv7f7V3/BKv/60k47J7IR/s36Bf4HTn88MZSNjvZZO7NNfrt1zXrkNRTVqRO0r2r9zXkHcGYmmXyvvvKneLHchITwjOSc+Efo9od2Yq9918WBd7etaNLnqJR3qQJT3Pe2PlfG93vHx+UslGOaccJ9OfCPdpeo+EHOMeL+J94EQZex5DNPHPK8XdkHFDlR+GCP794hda/bWDz7l5p2wX9zOt/8A6/bP+jVH4fYlax6aymy6YtCq3lblGrtu3NVn6rLzc60wqXl33fKG3lBah9S4FHz+mUqHgY7h20FNFE7O5NC8oTN+RVygSnfBPCHe7C08WMnGcZxnlGJfZ32Rtub0tq9la00XVie06vZysVemVFmapKalJTjLE2pDZSgONqaVwhIOSoKxnAzzxgdLhldkl8eITmKM1OzgC7fTtsLdrrOMVdfTZujdQRiSQQC7SbbX3PzGyl2BV+R1V7Ym4dQbRWJu256uXbXWnxyQqVUHChWemFJWgj5CDHl++PTqmOdq/qHbGp191XSK0bhuWQmDdLOErpcpNSTSETYWSAEAtuIUSoDgQv4ODsNbB+zI032Qzdduz3X1TUzVWpSvte7WZmVTJtykpxBZZlZcKWUcSkgqWpSirAGQOUdw3v8AZtaN725Oj1W5J+sWPqdTmDLSNy01CVuKYyVGXmmSQl5oKPEBlKk8wlSQpWeW7q5hseZDMwuFN4Ah1Abiw2cWnn3HlcY9K66bL4ikY3x/G8UtJNiO4uO5WKjU7si9DLJsWZuvVTtFbukLCV3KnZmp+SrlXwopDaUp71QWMnIwD1z4Rkv0g08097M3ZXqBLnVVV9W7TZeq3XI1GfEuwqoKdl0qaZl0Nkpc4lIaCSnOe8EY4bZ9j4MIrdP93W6SqVmzJV7KZSl20mXmODOChpx2ZdQ0flDZHyR0ftvtJ7I0L0H2Y6Y2FTXJK0bfmqrJ0xubmFPuNhMqkkqfcyrJOTkeOMAYGOJVVEGPVtLg7sTM7JHguvCxgAbvyLXNhb51bTxT4NRVOLHDxC9rdLfvjnG5P6F1XsDaHJSWoO4bU+4qzRqRJsUSToLDs1ONtF2aeeU+6lPEoZ4UMtHIyPPHPIMeXadVikt9urcdXcqtMRSTqbV3hNGYSGSnyVXPjJCfHrnHoJj1vSTsEZfV3S3THU6Y3OSVNbr9vU2tCSdsZMx5ImYl23+54/LU8YHelPFwp4uuIsS7RPs65bYVJ6ZtPavS2qbdyipJ4XaAmnJlTLpZ8O/eDhUZjkPNAKY9Gw3E8AxPH60U1ZeSriMIZod7IaOb2seCfnWk1tNjVFhFK+ppQ2OnkE2rWPaJ3tbnur3e3/pVQa1u27XmlvyigTdpzLLL7Z42nHGZtCykKAxkodCh6fkxmMs27Dc1ovVezY1Kvam35ak3S7j089rqMwieZUuanZmVCGpUICirveNZSpOPN4VZ6GPRK5tC0k3j7JtAdN9UZSelm5e06LOUiqU9xKZujzQkW094yohSSCklKkKCkLHIg4EYtKX7HdpqLmYfrO56ZnLULiu+blLSbYnX2yclIdVMLQlRxzJbUOXveZz5bh+N4FU0FDQ4tO6KTD5HWs0nxAHX7cHbuvQa3CMZgrKqtwyESMrmNvcgaCW/o3XE7DqwbhuPbpvgEk2+lu4Ey1BprxBSh2ZFOmkqHF6Uqn2irkCnIz4GLeuw11SsnSXcbrHYGoVcpdp1yuUGXp9NNQdDCFzkpNLK5fjXhIcPe5Sk8zwK6HkNozQPQDTTbXphbukelFFNGtan8TmXFlczOPrPE5MzDh5uPLVklR+QDAAAxdbyuxX0g3IagVnVbTq+Z/Re9as/5TV2UU1E/TJ58++f8nK21NPLJJUUr4VKJUU8RJNdP1GwvEqzE6fELwwVtiHAai0s+TceRtuuRL0+xHDqTDp6MiWWkuC07XDud/TssqFsazaT3belf02tTUK0Lkv2kSzU5UqZJTzT0zIsuHCFuISTgEjBI6ZTnHEIsF7Zsk9nzqqVJ4f+EKT/AD1EeT7IuxwtHaZqlR9Za9rNc9/XlS0upp0vTZH2mkGQscKg+hDji3xw5y2VBCjwkpJSki/zehtpO7jb5deg6L0Fge2T8q+Koaf5aWSy6l0DuO9a4s8IBPEMc488phhOFY9TS0VQZadjmFzizTwbmw59y9An+2mJYLUMq4QyZweA0EHY8bqwjsHSBsiqxIyPd3Wf8yXjH/2lWu+uGsm/m2NmNC1equiulzc/SKQp5idek2Zh+bYDjk5OqbWgvNgOIQhClcHmJOOI5OcnYVtIXsm0Sm9Hjfw1Jadr07WxUfazyBQ78NAN913ro5d377i556CLd9+PZS6Z70brp2pUhe8/pZqe3KNSM1UG5BE7LVZhvPd+US5W2ouISpSUuJWMAjIPCnG4YTnDBW5vqsSq/ahk16Hab6XH5LtJ8vJaXimUsVdlamoaa7ZY9OoBxFwOW3HmsI3aI9n3bm0PRu37pf3VXrqrc9QrctIytv1Mtht5rhWXJhtCXFEhscPnY6qwTGWzs7z/APqfKr8lu3WPm7+Lcm/Y/tOnrVqTFxbo7krF/LelkyFSVb5clZCVbWS435OuaK3VrTwpCu9SlHDnhUSTGV7bts+XoNs8m9qKdRWrrU7TavI+3opXk4xOFzzxL98v3nedO8548I7zOueqCowWHDxV/GJmShxd4fhjT7gLbfSV1OUcnV8WMzVzqbwYnRFoGvWbm3c+f1LVY7NTYixvdmdWJF/V26NKPc9J0xYXTJRLxnxMd6kpXlSfe90MDnzV4R6hp3bb3ZudqDZNgMT9ra5SwqtOpa592UC5yWaqim2VKZTxK7ieb733wJKgrg5BwgX0UDsArrtkvC397VzW8pxKEOqp1qPSheCPe8fdVJJVjJxnoSTFze1fsV9NdB9XaDrNqbq9cmut20ebTUaWzOU0SUqicTgtzDwU8+4842ocafPCQrCiCQMbpjvVXCZXVbjWGWCWPS2IRkHVa277cc9+/otMy/03xJjKZjKTw545NTpS8Eab/iefH0eq6j27ur1lSe2K2dJWbjpc7fFXu2UmBTWX0reRLyyHFOKWkc0gFxlODgnjBGcGG1+hz1C7DO5ETjQb8rs266m11BLT83MuoOD6UqBjla2diZaWvu53UrX289davTrZuese2k7QaXbzbUwlsMtNd2J5byuZDSvP7nIyAOYzGVe+9vdt17bXc22qzJpqxbWmbVctWnLbY79FMYLIaQoNlSePhAHLiBPPJzHk8uacLpcHoMKpZC7RKJZCQRY7AgedgvU6TLWKVOL1uKVcYbqjMbADe47X8rlYNvY8447M3TI4uEqqlGQD65Z4f7YxL7fNvtB1H3tahbftVNZ7i281VyrVumytTlOBtybqDU2oiUWVrQAl1tKljzuag0D1EbRPZ19n0rYfSNUaMvVg6qC5ZuSnC77R+1hku4bUgJx373HxcfXIxjpHme93shdHN214T2qFDu6r6SaqTyEIqk5KySJ2SrHBwhLkxKFTZ70BKR3iFpJwCriwI3Ch6rUEOYMRmZIWQ1TQ1rw25aQ0WOkji/NwtSqumte7BaFhiD5qZ5c5hNgQTuNQ9FYBqL2QWglvTtk0HU7tCLjaqVaqHkFBkaumTWqdm1pP1NlCnScqOPOHLkkZ587se0w0tlNEOyalNIpGuz9zyVumgUlmoTTIaem0NTISFuIHJKz4geMeN6WdgJZ8heNMuDW3cDcWodElloWqnUyle1y5tKV5S2ucU864lHhwthCkjklQzGWHeRtSlt1m3Kq7eKZeB05kXn5JxqpGQM/5MmXcC0tlpTral5wBxFcdDjWdoBitCJK91TFG8Pc7wwwC1twBuduy73BsmznDq3w6NsD5WaWgPLifQk+q1kNkfZMVbefoe3rNJ64yenrLtZnqR7Xro65khTCwnvA4l1A5kg4x90xS7M7T9zS7tWaZpm7VEVt236jc1HVNhotpm1sMOILvdkkjiKScZJ87GY2a9i2017ZfoajRdF+I1FaRWZ6rpqJp3kBJfWFd33XeOjIKcZ4vuRadop2Vr2ku9mtbxBrqLgTO1asVUW97mu47ozwUODyszSs8BWTnuhxYHIRsNZ1lbUuxWnqZg6KVrhDZljc+dhfceZXQUvSY08eGS0sJEkTmmW7r7Ab237E9ljO7RbXnXHXvtA6VsyoWsFY0Q0xl6vTbfQ4xNOyjD8xMNNuuzcypsoU+Al5KUtqUEDh5HOTHhvaM7Arb2gaR2ldM1urvHViv1OvNyMtQaotrh7oNLcdmU/VlqSEBCQV4PD3iQesZut+XZPaabzrulNUqbf1S0m1STLNSM7PIp6Z+VqjLWe6L0uVtnvEA4S4hY5dQrAIspT7H7pk3bk63cm6q5arfanWUSdRcoanJaSk0qJWyWVzRW4pQPCFlwISOIcByCOdlDqHgVNBQllV8XbEB4kfg6y929yH2PPPKpzVkTG5pqsmnNQ6Qnw3+JpDQbWBZfeyyF9jgCOzt0FBJPn1nmfE+203k58eeefjGTyLXNmO3I7TdudhaCG70X4qhqnSasJDyLyvv5t6Y+sd45wcPf8PvzySIujj5yzZiEVXilRVQG7Hvc4G1tiSRsvfsp0M1NhlPT1H8oxjQfeBYpCEI19bCkU3On+/pEVIpudP9/SIIsZmtP9nO8/t5b/QNx3G1+qPWPyR07Wn+znef28t/oG47ja/VHrH5IKD+F7bSjgg/JHawrKAMR1Kl8vmjtY94mCM4SEIQUH8pCEIKKQhCCJHIlvr7PrP5I48VZVR8pZHLGVfkgpM5Urn1177YRJE7n1177YRJBRSEIQRIQhBEiZIBIBiWEFazhcjpEFdD6oo5PpMVldD6oKD+V1yo9HPXHk10dVfax6zUejnrjya6OqvtYKKtsun9cS/99R/nCMuEr+t5b+9j8gjEfdP64l/76j/OEZcJX9by397H5BBchciEIQRIQiGB4k/PGDfssEgcoQDyMShCEdABEVYCTkkD0w80EJJyfliJve5tZNXYXUChC+oBEEpbQMJCUjOYl5IKiOniSYnPCT1BMYII3ICw14OwJQcPpSTEO7QnmEgerlE2B4AQOOacjPojIFzwLKQ2HJUPMOR5vPlFNTeAOBRSTy9I+78kGx6UkesxTm1cLfVKefUmDmegUGyAi7bn9KxnXT2Y2kt07xKdvMm741Alr6l63J1xNObdYEj3rDYbSggo4+EgZPneMZMUNBQC3Ejx5Hpz9I6Rb/qvun24aDTCJDWTWrTXTuolvvEylUqzTcy4nlzDJPGeo8PER0rRzfHtZ3A3tM6e6Oax29fV4tSjtQXJyjEwCJdCkJW5xqQlJALiPHx8Y2bEHYtXQRzVDHPZE0AGxIa3sAbWt861qgOF4fUPhhe1j5XXI1C5J52uruUpbJOAknp8v+/KIpaQ3koAB6k+mJGFAoSolOSMjCsg/LFQcIGVEkfLGrtdq9ot+nZbKD+AD+tQLbeQspBIioAkZIAGefLxiQhJIGVD5BESUjh84AeuM7NOrgLPidhuUUE5GQD64lACCcNISPuROSQeQJzECcE+JxnGekTc2/CxGQTY7qAQ2OgCfHkYgplpQwUDHycsRFOCckAGJsjJAAPp5xABv4YCsJ09ypeFvGAEjnnlAtpOSEjJ8YmyjnzRy6/JEeQxgjn059YkWjvbZVX7b7qmEI4s8woc4/GrlvUO56TUqBcVIplboM4yuXm5SbZS8zMtq98hbagQpJ9BEfuHh8VfJzMR80joMQiuw3Gx55396OGtpDt/fwug2Lprp7ppTpukaeWVatlU95/yh+XpMi3KNPO8ITxqS2EgqwAM9eUfu122reuyi1K3LlolMr9AnGyzNyM8wl5iZRnPCttYKVDkORBjsHIHkMq+QRL5oGQOLwjLpHueZtWp53ueSff6KEUEbIxC1tmWtbtZdJsnTixNNpJ6kafWXa1k0h53v3pelSLUq267gDiUhtIBVgAZ9AjvGEkYBx6jAkdcj1wCgRnpGHPe5xdJu48knv8AOpwxNYwMjGlo4ARKQnIHT0RNEAc5iBITzJjIAbsdlLUTa26pLab4itSMqPUjPP8A3zE3AhWMJwPmMTZOcEFP3YKzyThWPSIiQbWJWHMY3kb+5TcIznH/AJQUkK6iIZA5cRJii8U5Tk4wfTBpBFjuViR5aPL1VXhQCcAZPh6fuRLwIOSocJPXBxFvm4Lc7ontYtij3hrne4sW2J6b8glZtchMTQcmOBThQQwhageBClcxjzTzj8jV/dzt60L0+tTVTVPU+lWxYNeU2ikTwYemDPKW0Xk902ylSyO7Sok8PLxwcR2FLg9ZIGGOBztZs3S0nURyBbkjuuvmxqkY9zXzAFguQXAWB4JB4B7K5oIayQEjpj7nogGkJB4QlOevymOu25cNHu22qFdlAnXZ6iVKSYnpN4traU6w6gLQotrAUklKgcKAIzggR2U8JwDiOA+MMJGmxHoVz2yBwBB9k97qTumwrvMedy5xOlCEZ4ABn0eMR5EYyIgkAdCTzx18YhY9tgrNYtuVBSUKHnAEYx64l7pnkeFOR0Po/wB8RUPD449HOJeBPyxkA2sACsBwsCSVL3SADy/HBaEOKSpfneOPCKmBjHhFLHnYCVY8cGMtaLWsLKGve7ibqPctHBAxzzyOIj3SOHg4RwYxjwx6oinGPEejnDJPVKvnjDWgC7hv6K177bXUO6byDwg46fJEO6bSorwAcYz4/PE6jy87kPXEvUABR6ejMYLQ02sLfrUW6nb3UvdNqxgYwri5enrE/Cg5Bwc8uZzEE58ClQ9WIiAD459cZvcXtuUNxxewQIbSQoJAPgfREVISsALSFAEEZ9IOR+SIAYOeHH3Ym5ZI8fRGNLu1rI12o3G6omXZPDlHToSeY+7Eym23BhYSpPXET8ieoJIiAKRnlj/bGdIAttco5xvvdS901hKSkEAY5xNwD0n54m9PL/zilnDgBSofdjLWA9hvyjpdOxJU4QhPoHrgUJV6PuREqT4kGBxyx18Yi63AAU9+blMJHLln8ZiBCVBScjHXlAgYyE5gAMHwP4xGTvzZQLgO5VPumkoCClJT0wemPRE4S2kADw9JzETwkDJxz8YgtKVAHzvkIiTGDggf8k1jlxNlIWGVYPdp659cThCQeQAOMZzz+eCscOEk/ciY8uYTn5YiWgfJAsjztck2VMsthPDwpx8vSJghJBzg/LEeIAAK5Z9MS5QT1+YGF2D2QNj6FZGsjzRKUk+9Tj8kRKQocKgBn5fCJ/NTy5CGEk5wCYw1gHAAQvub7qQNtJHDwoA5fi6R53eWlmnF812ybpvO0KLc1atubeqFDfm2+89rZpxrulPNpPm95weaFEEpycYJj0fA9AgUpIwQCIuY97Tdh0+o5UJYmOFpNweQuIhDaO77vkB1+XMcwEHmIkwj0Jz8kRBHCFZ8305iFjfUTcdv1oxwsGjt6fQpoRDI9MRiSsSEQJTzBI+eIZTnAUM+uMG6WKmhEhJJ5A49cRUMDJJAjFyOVDXfZoU0IQiSmkIQgiQ6wgABnEYNu/CHgkcqkWkEpVwpVw9M+Hq9ER99yUhCvXE2Ujl4RAkHoo/PECQBdouFhgcR7QUndoSri4UpJwCfTiAYbBJ4QE+jwiI4uZUkH0c8xOTkchn5IlZrt7fqUQ8gX3soIIPJOCPkiXgRxKWACo9ef+/piZHCEjon7sTDhzyAz6oEC+9roC7lvCoK4hzAV9yJggElSsn1+EToyc5CfuRMefIjlEPaB3OywwBwva30qUJbAASEgZzgemJeBseYOQ68jjBifgSfSIgEJB+X1xI35ICkLcAlSBptHEcJA69OWfTExbbUQ5w8SuoOfkx/tiKgnACjyPpPWAKUA5wkfLGA23IFk134JuVKUtqGMBJPP0c4cLaSlICEjpiIq4Vekn5OoiOEpxnmfljNhfVYW81i4I03KprbQVBXAgnGBnwHyRAs8RISe6BGOQ6nPLn8/wA8VCEEnPLHPnE3mdfNx0jDYw03sAol9xsSQsSt89j3tl1O3DXduF1HrGo90VGs1k1mboKpxtinuuYThpwNt94poFIOOMZ8cxlakKfJ02SlpCnSsrIU5lpDEuwykJbZbSAEpQkcgkAAADlgR+hhGQrCAocs/wCyI4BHhj8kdziuPVlayNlVIXCIWaCdgOOF1OF4FRUbpH00ekyG7iBuSoxA4xg9PyxKFJA9909J6RBQSog+cfHlHUHVbYbruS5trk7KXum+IADBHT5ImSlCc4CRnn6/XEcozkEZiPAnIIHL8sRa0D5NlFryflkjyUOFBPFhOcdY4s00Jll2WUSEOIU2VJ6gEEcs+POOZyA6xRUeAdUpJ5jxiTXBrvZ59FMkEe1x6rGps/7MrSbZzqtderFjXrqBcdaq0g9TXpeqrYLLSFv98paO7QFZyMDJ6CMmAyM4xnw55ikkAkqHDxHqRyJ/3zE/EsYARy+Ux2WL4zU18vxisdrfYC55sOF12FYRBSQ+BStDWc7HueVLhRIKwT6jEA0nHCoYHriqCMeAHrhwJzHWFp4af0LsGHTySpA02AkBJUB6Sf8AcxMEpSeIJAMTgY5QPQxjQPLnlZJcd7qiWkL87kSep9P/AJRHu2yoDABGMfwfV6IZznhUkekYzDly5nijDrAXA3PvUgCbbp3bQyCBg+BPL5vuRNwpyVZA9PrgOac8IP8AtiAOMjhwOvOM6eBYXUQb8EqQssrTwBI4euIpcLqgpCsgesH8UckkpwQlOPTFNS/FCmwfDI6xkBpvcC6rDt9Oqw9bfrXmFx6KaP3jckld936X2HdF3y4bEvVahSGH5pkNq4kBLy0lQCSSRg8j0j05KUJT5vIj084BQPnEpB9ZiYEc8cEYfI6RojJOlvAudvPuFXFDExxewAF3JFhdQbQk5URzMTFpCySrKuRHNRPI+kfciIIPLOOfhEQlKTni+cxFrbbACxVwN99R2UEtIT0Tjnk/KfT6/lioeeesQ6E5MRi2w4QyW3UndoCuLhHF6YouMsq4fNTkdB4RWVjl74+qIKQk4OMkHwiFvIWVhJAuSQrWt3O1+z93ukE5oze9buG3qE/UJWpKmaWpsPhbKiQkFYKcHjx0jm7R9r9n7RNGKTotZFcuC5KBJz8/UETVUU2X1OTLynVglsJTgFRA5dOsXMcCfOyhOfl5xFJHDjIEdv8AbqsFH9rnSEwatentq4B+YLqW4LTGq+2Ab9906dXe3NlKEo5IARwYwBDukKzxJSrliJilPJXIDPp5RHzVdDj1R1Lmk+V/0rsmu08HZUwlIXkpR689I8/v3SbS/VBmnsakWBZt9sSi1KlkVimsziZdSgAooDiTwkgDOOuI9D80ZHU9YFCT1J+eJxSPi9uHZ3ptZVSwMlb4cu7T5jlfl0+m0yhU6Ro9HkJam0mVYRLS0rLNhDcu0hIShCEDklKUpAAHIAYjqF7aWaZ6lCmjUXTyy79EoVmU9uKYzN+SFWOLg7xJ4c8Kc464EehlKCQvKefIH0wUAOQAz68RlkrmyB8biHC/BI59yg+MOZokb7P0/UuFTafT6TISVKpcnK02my7SGJeXl0BtphtICUoQgYCUgAAAchiOXwp4wShJPriYAAdRn5YjjJyU4MUhpcLuFz6lXarENvYegUQkJ96OHnnlyzEFAqx0MTQixw2VwKprQFHi4cq6Zz0iTum1cSVoSSeo8PTmK8QwM5wMxHSoWN7kqkW0JPEccXp9Pr9MThKRjhSOXQxMQD1AMRjLQB22WSCdySqSmUFXEAAr0xEJbTgDAPTPoHo9XyRUiGB6BAsA3aE3PyiqaGktnzAlIznlESgcjgesmKkIgIwDsLBSJJG5UvAkHOPOgUpIIKQRE0IkW+QCiAe5Kk4EJ54A/wBsQUhK8ZwRFQgHqAYhgegQAPkFL1BKlCUAnAEQCUkFI4Tj8UVMD0RAAA5AAMY0Aey0bJ85VPu0JBBxzP8Avj0ROUp5EgfdiJAPUAxHAPUZjOm3ACA+ZVMoSoYHP5OLGIp9wnxQD/jmK+AOgAiMSaPm9ygY2k3Iv71KhISnAASPQDE0IRlZAA2CQhCCykU3On+/pEVIpudP9/SIIsZmtP8AZzvP7eW/0Dcdxtfqj1j8kdO1p/s53n9vLf6BuO22yTlHM9YKLhde10tR4sZ5R25HNpJPWOo0nxPjyjtzf1lPrgo3sowhCCgTcpCEILCQhCCAKVZIHKKkpzmWfWr8kcdZOSM8o5En+uWPWr8kFYG23Ujg+rPq8OKIxB3q79tEEqBwOfSCFgU0IQgq0hCEESEIQUg6yROkjhUMjMSRAAlWfkgpBt91+JUejnrjya6OqvtY9Yn+aV+uPJ7o6q+1goFW2XT+uJf++o/zhGXCV/W8t/ex+QRiPun9cS/99R/nCMuEr+t5b+9j8ggr1yIQhBEims8IJHESTgesnEVIkc6J+2T+URB1u4WHXtsbKwXRHtHNsO4TVyoaIaYV68atf8oifcelpq35qVZSmUWUPcLzg4PfAgY994R+5uo36bdtndVtGja3Vu66JOVqVmJuRFOoMzUEuNtLSlZWWQQjmocjzPhGqJsu3NWFtI3w6g6vajSFz1O2m5m56WWaRLImHi89OOcB4SoZB4TzzyHhHZ+1Y3waSb2ro0jr+lNMvamS1Bo9RlJ0VqUbYWtbzyFp4AhasgBBznGCcc+sfTkHQLVjkNJoe6kewEvFrhxaXW4t2HbhfOEvW132plqA9ralj7Bhvu3UG359/flboVvXZQrmtKi3xIzZTbk/TGKtLPzKe6/rZ1pLqVOJV7zzFJyD0wcxjX1A7ZPYlp5dE9aj+o1x3VNyq1NzE3QqBNVCVSpJwpKX0jDpHoRn0jI5xb72ker9xaTdlVpLIW5UHqVOXbS7YtZ+ZaWUKRKrpofebBHMBxEqpokeC/RmMVWzW8uyNsvQWSpe6S36teWtdRdf9uFuU2acRSmw4UsMSqmXUpa4W0pUVY4uNavscCNYyb0tpqnDpMTqmySt8Tw2MiALjbkm/Yf65Wx5t6j1UNa2gpnxxkR63OkJDQew281tgaFbjdGNxtlN35o5f1HvS3g6Zd5bClJdlHh1aeaUAttY9BHPwzH4+4bdDoZtbtSXvDWq+6bZtNfcLEmwUremp90Dm2xLtgrdPMZ8BxDnzGdWrskdVKNp12jFR0y0iuKrVvRK8PbekSqJ4d09Oyssy9NyUw+2TkPtoYLeR07xzrkY5u+WTn92fa8UrQ6661VGbTbuGlWXKIZd50+TLSXX1NA5CS4tTvEcEkqHwRjnno5AzMElDNI5tLHH4zibaxH5W41X2suMzqzO/A21cDGvqXSeEAL6C88EHki26zl6T9r/ALHdWLvpll07UitWnVp18MSSrgosxT5aYdKuFKEzCxwAqJGAojqOcXebrtXH9E9tOt+sFITLzVUt+2Z6pyAUocC5lLKu5BODyKygZ5jnGvX2uHZ17b9um3+09YNCbPnLEn5evylEqcq3UZiZbqTUwhYQ4RMLc4HULbBC0cIwo+b4xcM3qhdOp/YL3NclyVOYqtflbZNCemVHLj7MtUW2UFZV1V3IQk564+WOvmyFhM8NDiuDFwp5ZhE5smkkG48gNre9W02dsUhmrMLxQNM8cRka5l7Wt6nm6w07etKdtuqcrcm4bflucrtly9SrL0tKU6nJM1XrkmQEuPTK1KS6WpdKnQ2PMyopXwlASAdg7s39EOzdk70req2zq/67et5ylNcpNSZqdafXMyTDykKV3so6lBGVNJ88ZA9MYw+x77PzQrdRY2rWqeu1vzt3MSFZRb9Jp7c+/KtsEMJfdeUtlSXFZ75vgSVcKcK808XLzDSi1jsb7Y2g6Sae1apu2oxdUrbqUvPca3qTUpRtbcs8r7NDflLB58yplJ9OfYc8iLFpcQwelrJGSU7C4R+yIiG29kAC+1+SV5bk4OwuOjxKqpI3xzvHt7l4Lid7k22t5LYP1F7T/aVpVrPPaA6kXFf1nagS9RZpryJ22JxEqku8PduGZ4e77lXeIIezwc/kOPb9zm73Q7aRaVDvDWi6Jyj0mpzZkZBEnIuz0xOOhJWsoZayotoSBlWMDiHpEY6u2V2Qyuu2kE7r7Y9NkmtWLMk3H5xPCAa7RUpK3GVnll1nKnWyT4uJ+yTjBJohRte+1E150E0Xvy9Jqctq0rfapkzUeNPeUyiMKBdmCFE95OOcTLXHg5IbJwEHPlOVemWC4phrMYbMWRRB3jhxBIc0XGjbh1u916XmnqRi+G178JEQdLIWeC4D2bONjq3vcAjiy3Dtv25fS7cfpj9GHTqbuOX09TMTLKJ+s0p6lpeDPJxxAf4eJpJ4gXPe5Sr0GLLb37ZnYhZN1zNqr1GuK7FsrLS52h0CZnJMEEg8LyQEuYKTzQMAAnpzjzTtbqujbh2dzemmkLLVjW5O1KlWY1LSHE15PSyha3GEkEK84MJQo584LVnPErNpvZl9mPti132i07U/WezKpdl33JMz7EpOJq0zLmhyjbimWhLNsrQ3x+aXFKWlYKiBggc+lwPKWBMwyXHMS8TwDJ4cbW6dXF7uuLfRbuu1xrNeNPxGPBsO0Cdset5de3I2Fj+lZ8dDNwGj246zGdQdGr7o972ytQaccllkOSrw6tPNLAcacGRlKwPkzHg26PtBdtu0O6rZtHWivXVSqzV6cuqSaafQZmfS5LocDRKnGgUtniVgJV1jX17H6tXRot2h+o+35iqzUxbs7KV2lVGXU79Tedp7vFLzJSAAXcBSOPGcKUOmMdk7fdyUnNzO3mmlBcdFqONuNjkpKXKkOXLwISefI45iO8h6R0jc2NwOSRzqZ7PEa4WuG787WvcW4XXHqhWS5a+2kbA2dr9Bab2v6b3926yot9t1sJ8w+7TUgoJ4Uq9xdQwo/IeDEZCrP12sC+9D6fuHt6cqr+ms1QnbkZmXZF1t9UkhtThV5MocYVwoVhs8z6zGs72umynbntc0i0LunRnTSWse5avW1ydTmEVGcmTMITJ8fAUTDriQArJ5DPyxmJ2wHh7JGxgcE/QdnT/+IPx0+ZsmYLFhNNi2FF+mWXwyHae3JFh6LmZYzfjEmI1GH14aHRxeINN+/ANyV7Ztb35beN5Fau+jaJ1y5qxP0CXl52o+2NDmaehtt9xxDZSp4DjOWXOQ6ePWOmbh+0z2lbZdR3dJ9ULxuOXvRmVZnJmUplBmagmUS5ngQ64yClCylIVwnmAoHxjXh7JDcPau1qzN8OtF18M0xTbVoKJCTSsJVU59ybnUS8sjxytZSCR0SFHwjGLqzO6n3lczGtmqYnJqt367N3G1PPchUUeVusKdaQeaWg4y6hHhwoTHoOHdAqOTG6qmle5tPEGhp21OcWh5HFiAObBaTiHW+riwmmljaHVEm7udLW3t53uTxut9XcDub0q2z6VymsurVTr1KsRyYk5MPSdOdnJguzAy1llsFYzwnJHTxifbLup0Y3X2FN6g6NXHN1qgS1QcpcymbkXZOYlphASeFxl0BYylSVJJ98DkRjb7ahQHZ4UUYJJuK2APmXGG7sh9zdQ2x7gqPbN+vuUPRvUuXVIKmpxXdSzE8y4tLE1xHkEpWl1ha/DvEZIDfPQsC6VMxHLU+K0xPxiNxAbtYhoBPre1+D24W6Y31Nkw/MMOG1AHgPYCT3BdcD0te3butoLdPvd28bQWrROt101ilP11bpp0tIUl+oPOob4QtZbZBKEArSOI4GT8ke36Tap2brTpnZurFiTtQnbNrskifpz0zLOS7zjCiccbS/PQeXMK8I0g+0L3C3Bu43EahazSTNSe0lpVQbtG3XyCGWJVtD7iMknHeP8AdPzHLnw4+TOftWpdxaSdhZQ73tGfmKVc6NPJSQlZplakuSvlU43LLcQpOCFJQ+ohQIIIHSOXmPo62hwzD3B5+M1D2scNtLS4X99xcXuVRgHVl9ViFb7I+LwMc5p31HSbe6x9ArmNYO1z2R6NXfP2RVtS6tddZk3lsTgtykPVJmUeScKbW+39TUsZ96kk5i6bbluy0C3U2/N3NonqFIXY1K4TPya0Kl5ynqPNImJdwBxGeeD704ODGu72Q/Z+bf8AclpHqNqzr1aM7fahWjQ6VKLqkzLMyaEMoW499QcQtTi3HVDK1KCUoHLJMeQbYKNPbN+2LltFbJqlUNlv3VM2muXfe4jN0qYlVOspmCAO8U2Q0QT0OSPHPZ4p0twWU1uG0D3mro2lztWnS7T8rgX/ANd11mG9SMYjNLiNexnxWqeGttfUL8Hmy3Fkutr96rJi0bchvi2ybVn5eQ1k1SpNv3C+yHmKNKtLnajMN8sKEqyCsJOeROM+GYuyQCAkcQCvEdenhFkO7vantR1gTKa07jdO2LqbsynTc+46yXW3JmSQ2pxTL/cqQuYaSpJcQ2VABY64UoK8Ly8KJ9Y1te1/hcWZbUT2tcEW+Ze049JVR0r3UZaHg8uvpA9bEFeEae9srsQv64JS2k6j3LZ78y6lpicr1BmZSTWtRAGZhSVITkkDKsAeJEZLblvyy7NtGqX3c900OgWdJyhnZmqTcylqVZYwD3inT5vCQRgjOcjGcxpX78dSdgutjellE2OaQTFqXq5UFMVCbTThTpWdYdZCGpdSFuqSXC6pCys8AwlSVKOY2ktOtLLP092E2VpHuzqNrVWzqTY8rT7weq8yDJtNJaBUkvk9GspQhwHiy2lScEiPTs85Fw6gp6WtgZLGZnFpjfYvsLXLbAb+QPmF5tkrPVbWVFVRSvjkELQ7W24bc9jcnZW41vttthVKq7tPZvXUGtyra/1/J2tOOSyx4LSspSVIPUEDpz6Rf5oVuQ0Y3M2ob10Vv6kXvQ23QxNBkFD0g8U54JhlYDjSscwCOfPBODGulJXF2CFlWtUtP1Sd43/MOpdSbmdkqk7NuEqIDzExxtAFAICVJQOSBniGc+VdhZck1Sd6F92xRZ99y1qtalRLiFgjypuWmGlS7hSehAcJGc441YxxERsOO9LMNdhNVWUsc8MkADh4rQA8H1FrHuuiwrqViLMUpqGrfDI2ckHQ65bb0PKzMb39xexO9Lme2MboHL1mLkqsxSpiWakKJNOiSmZhWJV9mdQkobXklJPQJKkqBBMWbaodmFsQ2eW5I6xbmdbddb10po0+zJU63Z54TLT7ziiEy6WGG+8cCgCVJa7sFKCVchFm3aWKV+q+WNwArd8osvgBTnn3oycdMgR0vtW9y9y7wteb0s3TZUzV9ENKZGbfnHWF4l3nkupZnagtY5EBa2ZZs+gLx9cONtyRkurhGHU+H1T4aeePxJjcezezbRkj2S4kDztdazmjN9JI6uqK6nZJUQSaIrjkC59sX9oNtdbD1r9o9tMqm3y6txlCrl3MaP23UmaFOve5qaafl31BAbbaluHjWjCk+cnkOUeKq7b7YSCM3rqQCeYBsqoZI+QY5xZ52Nuh+mG4PY7rJpfrFa6LvsubvwvTckqZeYS441LsKQoLZWhYwccgr54x+dstte0O2qagaT0LQexmrAptRtioVCfabn5mb8ofRMKShZVMuOEEADpy+SNbwPp3lufMUuXqjxvFDzpIc22kC5vcXve/ay7vFc+Y/HgUWOUgiEZY3VdpvrJtwCLDiy2HNE+1U2h7hdTbZ0f03uW+ahetYU6iRZm7WnZRpSm2ytXG84OFHmpPvusdvtTtFdst6blHdqlv1+83tYmaxPUNcq7b801LCalW3nHkmbI7opCZZ3ChyOUgdY6ftY7O7aBpe3o7rdYWjkhQNS5ejyU+1U01aoOlD70mnvVBpx9TeT3q/scDi5YxGBXRav0i1e3Eve5bhqMtSrekNQL2nZyZfVwtysu3IVFbi1q6BICVKyeca7hGTsDxV9b9rfEDaeFz7OLSS9p42HybW2553WxYlm/GcNZRtxDRqnlDSWggBhFyeefq9FsqboN6e3zZ3TrVqOt10VGjKrTjjVPYp9Men5h7uwkrV3LQKkoTxJHEfFQEexaGa12FuG0utfV7TKeqVRsesIeXIPzcm5KuuJbdW0oqacAUnzm1DmOfXxjSD3xa+XzvG1V1C3JuSE+rR2lVWTtSg94TwSEs4l9+XaHXDr4lXphzHMcaB0jay7IlP/6vTbyVDn5PU8/KfbKZjOeOk8OC4BTV73E1EjtLm3Gluxdbzva19/NSyb1NnxfHJ6JgAgY0Oad7kXA91ueyyPTk4xIykzOvlQYabW6sgZPCkEnA8eQMYiXO292Dcfdm9dSgrA84WZUEjpnrw9Yyw3Nj3O11J6mRmAPk+pKjRT7PvVHaNpRqffVa3kWFIX7Yc1QfJqZLPUNNTS1P+UoVxhClJCU92hYyfE48Y4PTLINFjFHWVNY18jqcNLWMtqdqJBtcHiy5nUTOtXhlXS01K5jGzEgvffS2wB3sRubrbL2/dphs93I3fK2Fp1qcpu85onyKm1imP0x+fOMkMB9IDhx4A5PgDF/SShR81SjkZjSMqEppVuh7RjSVOwaxZrTy0VVSj1BpBZRINsPyr6XZufbYLhDaA0hJCE5UopOAO85bt7BSUABQVg45fN/s6x1/U3JVNgr6b4rqZ4zNRY+2pu9t7AD6uxXYdNc5VWKiobUgHwn6Q5t9Ltu17lW97mNzmk+0+wpXUzWOp12k2m/UGaU29IU12dcMy4FFILbQKsYQo56RYcO282DKSgm8dTCSCT/xLqBxyyc4Tyjpfbzc9l9t/wCHNM/0L8eE9mp2c2zfX3ZbpXqvqvo1K3Zf9Rcqonaius1BguhqfmGm/qbL6GxhDaB73w58zmO8y/lDL8eXW45iwlJdIY7Rlo7XB3B/T5LpMfzNjUmOuwnDTGNMYku8E+lhYj/V1kf26dpPtc3VajfQt0auC8qreIkHaoWJ+3JuRbDDakpWrvXRw8Q40+b48Qi4ncDuY0T2v2g1emtV90yy6M86qXk23Eqdmag8BkoYYQCt1XpwMDIyRkRq99jVTZKidpBf1IpbHk1Nk6FcstLt8ald203OspSniUSo4SkDJJJxzJMdI7RbVm0dWe04naFuAuC4KdoLaFTlLdm2ZIFbkpIMtd7NFhKcEKfdWQSnCsEAkhKcbFN0don5lOG0znmnbGJDw55FuBta57bLXoOq9ZFl0YjUNYJ3SeGNrMBva53vYd1nv0v7YXYtqnd9Ps6n6k1i0ahOONsSr9xUWYp8q+4o4QgPODhSok/ZYHyxkPv++7a02se6tQ7nmJpi1aJT3qnUFsMl9bcu2grUUoSCpR4UkgDrGnbvuvPsqL60iklbSKFUbH1dkJ1pCWW6VMsy1Vk84eamw84sLcHmrDmOPkeZzyy6bV9Wbk1h7GXUyq3ZUXq1WKNadz2z5Y693rj7EmhxtkrXkkqDZQnJ5kJBjps19LaKnpKbEKaOSNjpBG9klg8Fx2IA7Edz3Xc5Z6k1U1VUUFS5kr2xmRj47lpDeQSe4KuBke2O2IT1oVm8xqXXmJOTmmJISUzbs2zPTrriVLSJaVUnjcSlKFFShhKeWTkgR7Vtl7Rjaxuyr03Z+ll9TrV6NtLmE0asU56nTj7SQONbKHRh1KeLnwnI58uRjXJ7G/ZZoxuur+tFxa3W4u9LdtmTpsrK0kzj0s07MTRdX3zq2VIWrgTLK4U8QAKsnPLHVdbdI7d2N9q3plbmkcxP0S05O6LbrlMZ78uKkpWbcDT8p3i/OU2U9+gZySh3BJKcnaK/pXl19fVYLSySfGYmagXadNwAdOwBvuFrlH1Lx5lHT4vOxnxaR2k2vcb28/QrcQ1F1S090jsysX9qXd9Dsyzae2VzdRn3g000PX1JODhIBJ8BGM6X7a7YTMXIKCb+vWXli6GfbJ21pxMmjKsBfecPFwHrx4xGNDt+dTLurOrehG36mzrsvbiKSqvKlkLPBNVOYmVSrBcB5EthsFBPTvnPSMX/AFC7FHZhUNIbVtesW1dnu6ErLTE/dMvWphM7NPqQku8KCosobV56cBAUBjnnrplBkvAaHCaXEcfe9z6m+kMt7IabajcH3hbXX5uxquxSposEawNp7atd7uJF7CxCyvULVDTq49P5HVWhXva1V07fkFVNqtszrapMyoSSp4vEgBICVcROCnhIOMGMa9xdtPsNt25H6D9ES66+y273RqFMtubmZNWDgqS6BlSBz5gYA59CDFtPbQTlO0B2UaT7f9IKbL2Hp9Vq8xSFSFNywhchLtKeLHCnGUuOqbWvPNZQSSSox0bZB2VO2DWrY9YWoWoNsT9c1VvGju1hmtCpzDS6OXFLSwhhCFBrCAlGeNCgrK+QCsCnBMp4DFhIxjF3v8KWQsjDdN/e6/6v1qeN5qxiXFDhWGtZriYHvvfk22Fj+lZ49IdZ9LNdbLkdQ9Jb0o172hNKUG5ySc4glY98haSAptYPVCgCOXgRFsVR7RjbJTdzLm0qcuC8Eaw+3LNA8nRb80ZUzjrKHkJ8rx3RHC4jzugJx4GMF3YM3/cNsbi9btFXKnMv23PUV6edlyrzPLpOaDffpSOQUptZQeWcBPwRFvO5fVag6Hdszf8Aq/d7FUnLYtvUCn1edYkW0uzLjKKbKA90gkBSuY80kZ9MbBSdGIft3WYPdzgyLxIrWuSdNgdvUja266ur6tTNwikxNwA1y6H82AF7n6gtqfc3uu0f2kWdRb71oqdepNt1Cpikyi5ClPT6lzBbW5wltpOQnhaWeMx3DSLXjTfWjR2ha8WfXHkaZT8pMTzNQqjBkUtMsLW2668l0AspSWnOauWASY1e+1D7SbQnelovYWm2ltC1GpteptzorUw5WKe00z3CZV5nKFIcUSSp9GBgcgo+GIzY9mPK2nUOzG0Xkb8aoUzZL1CrCaqippQqTVJ+XzfeiYC/M7rh4uLi5YzmNZzF00dhmAQV9fG6OeSUsLTb5IvYgWvc28/mXf4F1EdiGNzUFI9r4WR6gd+bDn0+tdbu7tpthlq3DN0JvUC77uVLLKHJ2j23NTMos88qQ6EpDgGCMpEXnbb9323rddSKpV9ENQqfdbkiUJqMitC5eepxV0D8s6AtAORg4I59YwDSVa7AnS966LXm6bV9VFzE66tVQel6lNokGio4l5R1BYCGWyVJS4lJWQDla+RNqPZd162rd7UCmU/RSsVp3SepPV6m0wzKltvTlILSnWUzCc8yChBAPnBSUkqViNyqukeHVWF1FXRwVELoGa7ytbpd9Fv9ea1KHqlXU2IwU9RPDM2Z4baMu1N+Y3H1raf3Q7s9Gto1rUS9daKtcFKt+oVBNMlV06lPTy1THApYBQyCoJ4UnJPKLJx23uwUJSr3Y6mAEAj/AImVDx9Hmx4b2/fCNtWjbZAKje7YCR4jyRzpFmLuyPbGjsfKbugGmLDWuTlly9UXXhU53iXMqnChS+477uOaAke8x8kdXlLIeBSYRTV+KmXXUTeENDha/nuOF2WbM441Fi1TRYeY9MEXinU03t5bFbDW2Pdjo9u7s+tXvolU65V7cp1SVSZpyfpb0gtMylCV8IQ8niUOFaTxD0iPMtEe0U2ybgNbapoHptcd3VDUaRTPqmGJu35qVYAlHA29h9wcB84jGPfYyOUWBex/Bja7q2OWRfrv8wlYwo7Xd0VrbPN+Op+sl7W7cd1UVE5c1JVK01TaH1OOzoKF5cwFAcBBGeQwYtg6RU09fitJTanOpQNA2u4ngHbz8rKE/VOop6LDamo0gVJOs72aByR/zut5pLiFglKsiLTN1u87Q3Z1S7MrOt1auOjU6uTL8rIKp1Hfny44033iwoMglHm+J5HOIse0B7bPahrTflB0/qtOvrSqp1WYRJ0+brTLK5N6YWQltpb7Sz3S1qIQOJOCSOY6xa57Ibw/p3tlxgo9vaqMkZAzKJHFjxjUcs9N6t2PQYRjET4hJfewGwaTte47LaMydQ6cYJPimFPbIY7bA37jngrO3Zmr9k6gaS0XWy3Jmozdgz9H9vZZ5cmtp4yfdlziLCgFpVhJHD16Rb1tZ3+bct4lbui3tEK3ddcqlJk2Z+dTUKDM09LbLiuFBSp1IC+fLA5xh30T7YPbNp3tDsnQyt25rGu76dZIoD77FJZMqZhUupsKC1OJJRlQOcdPDlHmnseNBb1c3AtqxxItSloOAAMiZwcY8I72p6Ruo8KxCvr4nx+CR4V7We0m2o7fosuhpuqgrMRoaOika/xgS+17sIA9n33878LOHWO0T20W1uXldpdSuC8W9ZXKpK0cyqLemVyomX20utgzYHdBPC4nmemecX2ulDqHGh5/gpOOo9HONLzeTqnR9Du2LvbV+v06oVWh25d9Hq03KSikpfmG0U2WKkpKjjPLlnlGXXT/ALerancl0U+h3fZuqemtLffSwuqTzLEzLypJxxvBpfGhsEjKwFACGZ+jdZDSU1VhMT5WPibI+wBsSL2HH61dl3qzTSVVRTYnI2NzZCxlyRcA2v3/AFLITuo3waB7Ol2YjW+uXNRVXCJs0tVOosxUe9Ev3fecQZB4CC+jAPX7kXH2De9vag2Vaeo1tzLz1s12my1YprjzSm1rln2w6ha0KAUhRDnvT06RrceyCKtTK9K7Pq3Rp+UqdHnJWvzcpMMLC25hlfkCkLSocikgggxd3uo1fuDRrsZdM6ra0/M0iv1uw7WtdqcZcKFyrc3JtJdUFDzk5bQ4jiT5w48gggR0v3O2T4ZhtRFcTVT3NINrAh5aO1/fcrsY+oD2YnX08gHh07A4EX39kH3W9y9/1W7YHYxpPd9Ts2pakVm7qpJOKYm3rco0xUZdhxJwpBfbHApQJGeEkD0xeLt83P6G7obSmr10VvylXhSZdxMvOoQFNTNOdIyG5hheFtk88ZGDg4Jwcam+xW9eyrsPSWoDd5QKpfGsNSqD6e5dpcy9L0uTGUsolu4cQhtxSUlRWMKyeREVezx1UsrSztP6Bb+3u463UdCLwq87bsi3Oq7tyZpjjK32EvoUeJbjDjY4VqycqIA8459GzD0VooaerZSslZNTtLtcgaI5NPyg083/ABfP1WhYH1frZJaaWodHJDUODdLCS+Mu4LhxbzW6RCJUnKUn0iJo+Zl9JhIQhBEiGRnGRmIxRP1wf7+JjBFxZYPZWPboN/8At02eXHa9sa4V66KJV6vIuVCRRT6FMz6Cwhzu1FS2k4QeIdDFt8n22mwmdm5WUVqBfsiHFhPezVnVBtpAyOalFPIDI59BmMWvshBRTrnt6UlQQoWnPYUQTj+vj6OfzR5XuX3H9lre+1WqWJo1oEimbgFUyRYkqpKWqinqlZ5Hdd689NIcJWCAvzSDx5A5dY+jssdKMMqsLoa2aKaR1RqBMZbpjsbXN2nbud+AV894/wBSsQp8RraaOSNjacNLQ7Vd5IvYWI37D3hba2nGpdgar2dQdQtN7ppF4WbU2g7I1GSd7xt9Pr6ggggpIBB5ERZxuP7TbaBtkup+xdQ9Q5mo3uyB5VSqHT3qjMSORy78tDhaJyOSjn0gRY92VlG1I2/dm5qzqnciEtS8wiuXtb0mt5DgTJokuIP+aSE98uXUoo5HkFEDixGLzsjdp2mu9bVTXK9Nx8jV9QpWjysrPvyr8+8wKrU6g693kxMuMqS4pSUtLPJQyXM+GI6HD+muGRSYjV4hK59JRuDfZtqJcdhuLe/9S7fEOoeKVEVBTYfGG1VU3V7d9IA54P0LZX2y79dsm7aYn6RpBqAmcuiVa76YolRk3JGfZayR3oYdALiORHGjPp6c4/e3Fb1Ntu1SXk2dZdTqVbFZfYMxKUllpybn5loeKZVkFXDyOFKwDwqxnBxq47sNKKH2e/aXaWr0HdqNsWu1OUK4qfKmZW75DLzMwZeblO8V56mVpaeHCoq80pBJwTGzTum2n7aNwkjRNRdwVgsXKxZ8tMVVt9DrjLi5QNKW7LulpSVOs4SF92SPPSCCMkHgZnyZhGHVNFVhz3UVU0loGnWCPwTtby7LnZfzfilbT1dHZgq6ZwBJvoIPcWN1bfY/bO7ELwuOTt5zUC6LRefWG252uUCZlJME9ON4ghsKz9l84wYyN6jat2RpnpbcmsVw1RTthUqmGszc3IsqmyuUCQrjaQ3ku5BBHD18I05N+urfZ16tWlpzb2yzRup2hqKiqjy+eZpXtWw/IrQpJl1tuOKS66p0sqC1AcAChxfVOWd64dML10b7Gq6NMtRJ9mcvClaXTDU0WXg6iWCh3iWEOAkKS2laWwQSDwcsx2ubem+HUkNHUQNfB48mgxyW1abgahYce9ddlXqDX1MtVTzOZP4MesSR306rX0m559yu92tb79uG76Yu6T0VuytVaoUVtp6elajSJinvpacJCXEoeALicpUniHIHkfCPQ9ym5zSTalp8NUNYrgnKJaipxmnMmVk3JyYmJpzJShqXbBUs8KVKJ6BKSY0mth+v9x7TNfdONfHJSqDTJdUFq3M60D3cxKPtIW82ef11tHdzCQepQAOsXl9sNuendyeuczp7prOquPSDTSQS7MT0moOyz1QmS0HZsqSeFSB30vLI5nPEvHvjjZZ+gDW5kiw9pd8UI1OftcWsCOLatRFtuCteoOuZfgUlbLYVIcGtZvvfcHm9rA39QtpHbdub0m3Y2DN6m6O1Gs1a0G6nMUpx+oU52ScU+0hBWjunQFcOHk4UOvyx4nuV7SXaZteuQ2PqTqJMTt7t8ImaPRJB6oTUiFAFJme681jORyUc8xyGRFh3Y53PMWH2bOrd6SjbbrtFrtzVVtCzlIVL0+XdSCfHmgedGL3smtrmnm97W7XK8Nx1PqeolNpUgzVXpOYnXpcVSpTsy6pb0w4ytCyU9ypXCCAVLSVEgARrFJ01wuOsxOor3P8AitE7TZti5xJAHOy2Cp6h4nJR4fT0bW/Gawarm+luxv3utlfbLv72wbsZmeoukmoipq7ZdtTzlFqkk7IVDuk4y4hl4ZdQMjKkZ4QckDrHR9We012raJ60u6Eap12+bNvpuYlWVGatqcTJBExjgfTOBPdmXwSS50HArOCkga5u9nRyh9nn2hWlc7t+cqNq28BRrppbCppb5kAucVLTMsHXFKccaWEOAJcUohKykqIAxm57WrZVSN0Ggc9q9a8vS6dq1ZtMfq8q88oNoqdLSgvTMi+4cYASC4hWRhwHoFkxHEch4FBW0UjpHijrG3aTbUx3k7Ygjzt+redDnfG56KqhYxpq6V1nAXs9vct3vf8A13V9O5bdroztQsa39R9YaxXKZalRqrdGll0+lu1BSn1trcSOBkEhHC0pXH0x1j9ixtzekF+aBM7maTcL8jo+5T5iqmo1KVck1syzJWHFracAWkgtqAB5nljOQI099V95U9rx2eOnehF8zk5P6jWJe8gmWm3UlXthRVyc6hgrXzAcaKSyQTzSEEE84/T1P3YXBd+zDaVsR0wcW0uYYZmrpccWJdE/MzM8syMiXFgAMfVEvuL96VBpOfNUDsrPg/P8GON9/EEzmvO2lsYBcH+dyLW3tvZdDJ1yHiPe0jw/Ca5o31GQkAt8rA+l/VbSu2ftBNvu7q465a2iM5ftenqZJJn6hMTdszUlKyiFKKUBb7w4e8UQoBHvjwqPQRQ0F7RDbRuT1XrOiulFeu2pX1IS0zNzEvO0Cak2W25d7uXSHnE8KilRAAHUEGP0Njm0G2Nmmg1M05pSpWqXrNt+2Fy1hKfPqtRKML54z3TYPdtpJ5BJPVRjVS2Mbq9Pdne8vU/VjU2RuSpW06xXqKgUlhDr/fOT6FJJC1pAThtXPPLI5c41bAenmG4w7EzhWuTwGjwxcXeeLnbja4AseN1smPZ7xDCRQfbItZ4x++HezB2A35873C2rt1G/nbrs6rdr27rfWrspVUrMq9PyIp9BmaglbLSglRWplOEHKgMH0xdvTLno1SteQvETbUnQH5JFSEzM/UEtS6mw4Fr4j9TAQefF0wY0se1T3s6Vb2L30rujSuj3pSJSh0Odp8yK1KNsuLU48hxJSELXkYScnIwcDEZqO1b1KuCxOzL0+pNvVB2lruZduUKfWhZQpckqVU86jiBBAUWG0kdCkqB5ExLEOjzoYcNgeDHU1Ti1wNvZsRv9HqqaDq42SXEJw4OpqZoLSL+1cL228+2Z2IWddE1bg1Eui60sr7hyfodvTM5KJIOFYeSPPAPUoBA8eoi/7RHcDo/uJsqX1A0dvqi3vbDiy2t6VUQuWdA5tvtKAW04PFKgD64wH9m52X+2DXLaBbepes1p1K6r6uhydVLzqalMy6qIwhxTTSZdttaW+IBAUorSsKV0AHKLaOxjr9z6Sb+tTNvrdVemLdqEhWpKoS61ngcmKa8O5eUPF3Cljj+CVDxGOZjXT3A5KauGEue2ajF3a9NnWcQSLAcW/wBcqjCM+YzHU0RxNjTFVmzdN7juOT9K2Xtxe6zQfavbTF0a16g0izJWZUpEjLKSt6bqLgGSliWbytw8vAY6DOYs80y7YTYvqjcsjaEpqVXbOqs28iXlnrjoz9PlHXlK4UIL6wW21KPIBRHyxg43D0Wob6O2EnNEbyrtTlLObuX3LMJZfwuRpUlKremENciEOOlmYUFge+IznAxnGb7HnYpT73sC9aJpZUqSuhPiYcpYq0xMSVYUE/UzONzCnCrhV5wCFIBPIgg4jiYnk3L+EUVPHi8knxmeMSDw9Nmg8XvY/WfmXLw/N2O4lVzyYWyMU8Umg673NuSv39Zu1c2faAamXRpRqNdV8yd40juPLW5G2JubYHeMpeSUPNp4XE8DiVZHICPMHO272EOBaVXpqekJOFYsyfyPk5Dl1HOPXtyHZx7OtUBqnrJfejkjW9RpmlPzb9SFXqDRccYku7aV3Lb6WhwoZbSEhPDhPSNePsdNrOhG6fU/Wi3NdbEavijUq3pSekGFT81KiWdcmHEKUFSzrRJKQB52fkjnZVyllStwebEZRPenDfEs5o529nn6yF1+ZczZopcWhoGGG05IZsTwL77hbItQ7RrbPS9uNC3Wz1xXgNGKpV10KTm0W/MmZVNIfcZIMsAXEpC2XDxnAxz9EXH7ftfNOdyml1B1e0tqFUqNlVNx9uVdnJFyTdUppwtrBZc89PnJV16xhn7XfRXTPb92dFr6X6RWum0bGkb3lJhiQTMPTKUKfcfddUVvLW4QpbilYKj1xFnexHtedI9p22qxNDLt0x1Iuis0qbny/PU9+VDD/ezTjqeELIIISoZT0BBjqKfpYzEcvnFcHY98hlc0NNiNAFwSdiXedvoXZz9THYdjIw7F5GMYIwSRf5ZsLAb+z9a2yUkEcjmILyULCffYOIs62hb4dDN59tVqs6SVWpoqtLWhuq0apMJl56nFYJbUtAJSptYCilaSQQD06ReIogJKjyGI8kxDDZ6Sd1LUsLHt5B2IXrWHYjDWRCencHMPBHdYy9aO1a2gaA6n3hpHqbdF806+KE80xUZeStacmWW1rZS6kJeQOFfmOtqJHTOI8yc7brYQBwe6/U5pROMmyagP/wA38cYV9y9g2rqj22Nw6c31SUV6zq1f9Cp1Tk1PONCZl102TCkFbakrTkeII/2Rc52v2xDartd242JfOhmk0nYV1Tl5ytHmJtuqz00XZRUlOuFrhmHnEgcbLRyAD5vXGRH0RQdOssCTDqCr8YzVbGuuHN0gn0Lb2Xz3W57zCYq6tpvCEVK4ixadRA9QeVsUaF63af7hNLrc1m03nqlN2LWA8qRfnJNco64G3lsq4mXAFJwtsjn1izbW7tZ9lGhd5z9hXHqPU7luWTUpqeZt6lvVFEg6k4U2882O7SsZAKQTz5deUWaaEalV7STsJn9Q7ZmnZG4afa9dbk321lDjDj1Wel+NCvsVpDxKVeCgk+EWT9jxsL0H3O2Vq5qjr3aUxf7cjVmaNTZJyozMsyhfk4cemFdwtCy8pTnDnixgkkFRzGq4bkDCaeGvxHFHO+K0snhgNtqcb2HIIW14hnnFJnUVFh4b41RHrJdewAG/B4WxXtu3ibfN2NHn6tovf0rcbsmUifp70u5Kz0hxHA7+WcAWkHwUOXTmMx+Zuj3kaHbPKRaNZ1zq9xUimVuadk6cqn0d+oKccaR3igpLKSUAJwQT1jWV0vtT6SDtj7d0r01qVSkrIN2sUFDDr3GXKPUGAfJ3jy7zhJQQT9k2hXMg5vu9kMO4002ylKyFpr9UwcAnPkOc49GRjp15RzJelNCcx0VBFI401U0PaQQHAFt7Gwtcbdu6446l1wwKqq5GtFRTuLSLeyd7A+dj71dwvtvtgxSsi8dT8gEn/iVP8iPT5sXByPaJ7aqttxrm6yn1e/pzRumVcUSdnU23NqmZeZLqG+IyuO97vicR5/QZBjCduL2N7XLF7J21tyVraUSlI1rmLdtiderQqs64ovzT8uh9XcqeLPnJdcHJAwFZGDiLreye0qo+uHZgasaRV5CFUy467cFKWpX/ADSnGmwhwfKlfAv/ABY5GPZIy5HhrsSozMGsn8J2pw7EaiLDyO31qrB855gfiP2un8Ml0RlbpB8vZBufMG9u3Cy17Zt0ej27GxKhqNoxXKrWrclqk5SnzPSDsm8zMIQhR4mXQF44XEYV0PPHQx4pqT2kO17S7XqW22XDcV5Turbk1I09uQpluTU42qamikMtF5sd3x/VEkpPvQQTiMHPYt60P7dNedx23bVCaNBlPIZ2pzDczhPk9RpKlpmevvQWeNXCPgH0Zj8fstrPqG8PtE9Vd1t2yypmg0OZn7sb408SRPTi1MSDRJ6qbZC1D0FhowxHpPQ0VXiMtS93xWnjD2OuLu1bNFyLc3BsFih6n1tZT0MUIHxmd5a4WNm6flHm/HF1npne0S21U/cm3tLnK9d7OsSqq3Q0SqaBMqlPKltd6lPlfD3QTwn33yR6Bue3g6J7QKDa1ya1Vi4aJSKxPO0+QMjSHp9S3kN8akqQyMpHDzCj16RrGbh75tvRjtq6hqTqLNzFv2ZSb8p1SqM2plSwzKKkQnvQkc1JHEDyBOAcA4xHv3bVbsNu24TTXRG39F9WLZ1HqtNuCan51umh5QYYck+BCytSAj32BgHIPURfH0dglxDDY42yGCoY0vfa4aSLkB1rbetyuNJ1ZljocQe97BNTusxhO7he27b3+hbKmkGqtn616cWZqzYk7Pz9m1ySFQpr0zLKl3HGiSniW2sBTaiQQEnwEWP609rVsq0OvSo2JcOolVua5JJ5UrPtW9SH6g1IPg4U05MIAb7wdCkEmLUxq/cGh/YZ2tflpT81S7n9wclSJGcYIC5JycnvJe/SfBSA+VD5RGHfYNefZj2HY92z282hVG9tUJ+edZk5F6lTMzK0ym8COFSO7WkFxxRcJcVlXmJ5g5J6zK3S+knjq62oa+WKKQxtbGAXOt+Fv2Atfjnlc7MXUiohfS0kDmRvljD3PfcNbe230+9bZm2vd9t93WW/UK9opqDTrnEkEioSLja5aeppUMgTEs6AtvPgeYPp8I813RdoRtq2g3fQbM1ruC7aRW6nTDWJNFPoMzPIclw6tolS2RgHibWOE8+h6Rq+bVdX9LdJO1K0+qW064a9MaFXHdUtbUrLT5UhxdOqAQ2qUdDilKUlqYcCm8kqw2kk84uR9kEoK9xOiBSVJzYjyQepKvL5jCefQnHXEdv9x2kZmSnwx5eKaeMyNBsJBZpNjsRyLccLrvuu1L8vz4hGGuqIJAw2voN3AXHB4JPzLZ31H1isfSzSS4da7ynKlIWJS6SKvNzDEm4+8iWISpKktI85RwtPmpGcmPLdrO8PRXeLQrvuLRGqV6sUujTrVNqCqjSX6epLzjQdQEoeGVDgUCVDlnlGDvcz2vm2fWDaNqToRbVuaty111i1mqNLzE7TGUyaX0oaBUpYdJ4PqSuYB8OXOPWPY8/9iTcpj9uFN/1a3Gs1/SmagwGoxLEonRTMe1rWm1i11va89/etjw7qYyuxynw6hkEkL2OLnC9w4fg/N7lkr0y7RjbDq7uBnttFmXDeEzqkxMVOWdYmbfmWJYLkUqL4EysBsgBCiMe+xyjtu6TfRt12gPWlK61XZVqTUa2HFSUrTaW/UH1to4Qp5TbIJbbBUkcZ5E8hGs/syuy37D7W/Uu9LsqDFItilTmoNQqE06QES0u2xMqWsk+gA+vp4xZbvF1t1F3dan35umrVNqEtpw7Wk2tQA4od3T2EtLfYlEj4wtILy/Qpzn1Eb5RdBKWfGGUzXkU/hMcSbXL33s0bW7X4JWjVfW2qiwl1QGg1HiuaBvYMbbc735PnZbyGlmuOnGrmkNA11tSrLltNarTzVJadqTJklIlkqWlS3kO47lKe7WTxYIAiwi5u2g2BW3WZuiDU25LhDThb8rpNsz01KvKHi2+lPCocj09EWT3rJ31VOwIsqSsNioTcwLbkX6m1KpUp12mIqy1TCQhPNSOAEuDp3YXmLQOzdmOyi+ghNHdiLIVrQurzXlLlzCbUlyUynyfyVTALRRwEZHJRXxeGI1XBOnGGuo6qvq2ySMilMYbFpLtu7gQdls+KZ/xAVVNRU7mRvkjEhdJcNvbgG9lnm289pztS3P6l07SPSW47zqt6zcrMzrDM7bk3JslppIK8vOp4QQCDiMiITgjmcRp2dleqzl9q3Wl6dqkl2AfdaaGZYKDJp/GO47sK84I7vgwDzxjMbiviPVGqdVMnUeDYiympNRY5jX+1a41djYDhbV0wzXVYtQPqKq2pr3M9ng6bb735UYQhHmq9GSEIQRIQhBEhCEESEIQRIQhBEhCEESEIQRIQhBEhCEESEIQRIQhBEim50/39IipFNzp/v6RBFjK1s/s43p9vLf6BuO12p75v7YR1TWz+zjeg/hS3+gbjtdqe+b+2EEXt9I6H1CO3N/WU+uOo0jofUI7c39ZT64KuRRhCEFWkIQgiRIpScEZ5xMSAMmOOrmoHwgst5UY5Un+uWPWr8kcWOVJ/rlj1q/JBWPGykd6u/bRSSeE5xmKrvV37aKEFJ3C5EIkSok4OIngqEhCEESEIQRIiOv3DEIiOv3DBZDiuvVBWAoY8Y8qubmFK+TEeq1ADhcPiOceUXKTwOfIMwVgaCrbrp/XEv/fUf5wjLhK/reW/vY/IIxH3T+uJf++o/wA4Rlwlf1vLf3sfkEFNciEIQRIoLVkpGDyWn/OivEik5GB1yD+OIP4UTyAFpX9m5o7pxrZ2hV92Tq3Y1Bvy1iLqnFyNSZLzffpm3ClZGQeIA8j4Zj0Ttttv2i+g986FUfRTTO2dOpOpUOrzE+zSWC2mccRMNBCljiPERxKA9cbQen20rbXpPfE7qTpvodpjZF9zHlIcq9MpDTE0RMK43x3gGfqigCr0nmY/U1f2wbe9fpmkzutWjmneqU3IMrl5N2u0tucVLNLUFKQgrBwCpKSR6QI9++7a9uPQ4qwOEUbAws1GxIaWk2vbe68JHSAHBJcPeWmaSQu12FwNVwL2v2WMzfXoNc24LsudNaRZNJn67eVu0K27nkqdLtFb0+hinoQ+222Oa19w88QgcyUgDmYxPbGd7+xXS/RSR0y3VbZ6PdN70eYmkM19i15OqOVVpTql93MqeKXEPoUtTeOacJGeEgiNvGmUCk0KkU2hUWQl6bSJOXalJSWZTwNy7LaQlDaEjkEJSAAOgwItkv3YztC1Rr0zd+ou3LSe6rqeUVvT8zR2+/fP/rFoAK/Qc5z45jpMqdR6KGglwnE43uhdJ4jXRvDXscdreoI5uu6zB09q310WK4fI0StZ4bg8Xa71+ZY9ezv3P7S9z2sWoctpLs9oekFx2ygz1Er0pQZYrXJrR3Sg8+wjhlJlXGoBkrJUhRwTgxjC7Sa3792f9pba+69NqzNSs2oVum3PS5gZDE9NMtBuaku9UOFL3mL4UHJwpCsYMbWenOk2mulFuy1raaWLamn1ttrLiJKjSTcqwFkEcXCgDKufU845996aWHqdb0/aWoto2/fNrTSOCYp9VlG5mXeT/CQsEfd6xRhXUSChxmSsggJpnsMZY55cS07Hc9+/le4V2KdPaiswllLLM0VDHiRr2gNAcO9hyPetTntJe1CsjevpbYeiejem+oVH4q7L1KfVVW2O8mphttSWpeUbYW4XfPcB4yU9McPPIy96R7RL1p/ZL1Da3XKe1Iam1iyqg6qUcXgsVWYWuZZaX4hSSGAoY6giL3tNdlm07SK4U3Zpht80nsu505DVQk6Q2JhjPP6mtQJR9zEXOCVaSQQDxcPASTzUPQT4wzH1Co/itPh+CQOihhf4ntnUS7zUMuZEqjUz1+LztllmZo9gWAbay05ezK7Ra1thkhrLpFrXp1qJO0+drCKglilSzRnqTU22ksvy0xLvONkAhtrnxApLahwnizH6m00Xf2gfaqzG5CQtCpUeyKdcCLrqRX56KZKSrKWpKWddSAkzLhYYwjl71w8gnns4apbMtq+t1aNzas6A6ZX1ceEoVPz1KbVMupByErdAClJzzwT1j1HTjSPTPSK3RamldhWjp7b6F94mTotPblGSv4ZSgDiVjPM56xtGOdX8Ld8ar6Sjc2tqWaXuLgY2iwu5o5ubLXcN6V4k19LQ1dS11JTO1NABDid9IJ8hfdYBe2s3vVBpmU2aaTTL7tw1FLL15uSmVLQ2paSxTEFGFFbhPeLHLze6SfrikxjL1F287kuyo1A2xbgJScMxUJ+QamnuAcMvIzgT/XdFm1fZNqaWBx4yfqhCctxttp2X7VF6hnV1e3vShep3tkmsmuuUZpc8Z9KuJMz3ygVFwK5hR6ED0R6nqdo1pTrNbabP1ZsG2NRbUEw1NJptYk0zMsh5vPA4G1cgocSufyxwctdXqTC6WHDaSnDoCHeMHWLpC4W27ADt3XPzB0sqMQqZsQqagtmBHhW+SwA3+e+yxN76+67Q7s0m9TdBpacrk9LTUhdktSgnM2lyV7xE3JKTnk80HXeJIJJ7rzeLiTnHH2fXa5aabUdsrWimpGnGodzXDRZuddoT9JEuWZtt1wuCXme9cQphaFkpJAWfSEnCTs46V6GaO6E0eatrRvTm09MLempkzsxJUOTTKS7z5SElxaEcirAAz8g9Ajyy+tiuzvUy55q87721aQ3LdMwormJ1+jNByaUepdKQAs8hzVkx1eAZ6wVtJLhGJU75KXxPEYGuAe02sASeR+0rmYzknFzUx4pQTsZVaPDcXNLmuF7lwtwfm7LXA7Ie07zujcfrXveue36sNPLdo1wVGamZZBWmdn5oKWuVllK4UuuIabcyc4CsBXDxCLQN228GxN2W9q3dea3RLzp+idPmKNKIpvcsrqK6VLKDj4DQd7rvnFuPYT3gBTw8zjEbnl+ad0mkaIXvpxplbVCt2Uctuo0yl0mny7cqwlbko42httCQlKcqUkZ/HGCPsvuzCqVsTWr6t7212yatLuN0/wBzvugYlaj3SwXQ93PCVd3kFsn08o9Ly51LwqoqK3MNczTIxrI442vGrQTYkXG/mTbZaFjnTnEooqLAKJxcx73SSPc06dQ3HBv6AKzTtRu0e0Z3uafaV2rplZ+qNrz9Drj9SmlV+TlWW1trly2EtlmYdPFlWPOCRyPOMoewTc3ZGtXZ2aj6PWvRbsp1yab6bO0OtvzzTKJeafcp84oKlShxSlJHdKBK0o+TMXiandnHs7c001EYsXaXobK3ouiVBNHXL0CXbeTPKl3A0ptzA4F8ZThWeRiyfscdnOtu3q2NxdsbkdMPcpS7lTSZVmUnH2JlqpsIl5hD7ZShShwnv1JIPUKjo8XzPlyrysaWijfG6lkD2Ne9p1Fx9q1gCbAldph2XMw02YhPWPZK2pYWPcxjhpAG17mwWt1tH293tul1ssjQaz35+n0+sTTc1WZhvi7uSkZcqU5OOcJwQht1aG8kZccwMcXLI323Vi2xpnrttu07sqjsUa16JpnK02QlmwMNS7dRmkpOfE4GVE4yrn1MbSOk+1HbjoRV6nX9GtFNNdMq1Ns9xMzNEpLUq481xcXApSRnhyAcekCI6p7UtuGuVapdy6yaK6caoV6SlfIpSbrdLbm3ZdjjK+7QpYJCeJRVj0mLMU+ECKrHIsS8IthjY4aRa5c5ukn17c8fOs4b0PdT4NLQmQGZ72nUeNLTcD078c91jI7aZaXuzzo7SclwXHa4wOXgvn+P8UY+tDthtU3rdlxpEmxHqBTdY7dvOuLpkxVHlNsPyL80hE1LOuISohJCW3gMKHE1jHnkxs3ai6LaU6wWgNP9UdPbQv8AshLjLqaVVZJMxKpW0MNkNqGMp549GTHP010m010ctaXsnSqyLZ09tBl5yYaptIlEy8uh1w5WsNpGOJR6mNCwXqhJh+ENoaVjmzNm8UONrfJLSLd73+hbpinThtfijqyoc0xui8MtF78gg37Wt2Wqn2hm0qW2ddn9tW0qmk0up35M31O1m5p+UWtbc5UV097iS0tSUqU022lDaAQOTY5DJjKHZ+jlwbgexStfSK0m/KLrqmnsu7TZcKAVNTbEymabZSSQOJwsBAycZWMnEZTdXNAtGNeqTSqHrNpnZep1JkZhU3JS9bkG5puUeKCgrQlYwFFJIz8sdqtCw7Q09tihWXZFu0W0bQpzIlpGmSDAZlpNoHkhptPJI59BGcT6rS1WG08D2n4xFMZtR4JJvYgcb8W2sq8O6aRUtfNK0/eJIhFpHygLWuOx9Sd1qTdmp2k9nbG7J1U0c1v091FqTDtccqcqaTLtKfp873aWnpaYYfW1wZU2VBWc8/e486I7EKbfG9ztR6lukkbXnaNZVLuOau6qKcUXG6akMralJNbwAQp8hxOUgg4TnBAzGzbqnsx2ra2XCbv1T2/6X3vdOADUZ2lNGZeA6BbiQFKHP7LMevae6U6caUWzKWbprZFsWFazA+p0+kybcswk+nhQBk/KcmNnxPrFhz21VbQUrmVtUwteS72BqFnFvff1XQYb0pxFr6akrakOo6V2pgA9s24vtbZd1bdPAjKwsAAE46np+XwjEfvQ7U7RXbFrVKbftTNJLyvq3Z2kKeuCcZZbS2lDqQEMMMzHAmdBSTx8KwlHRRzyjLi02eJeFqPM4HTHq+ePNtS9GNJ9YKV7S6qadWTqHSh0ZrNPRNpTzzy4wSOngY8dytX4fBVtfiUbpYrcMdpIPmLg8L1jM1LXzUpbh72xyE7l4uCPIgLTv7RXcbsW11tvT+g7VNApix7plZ9S5+rihs0sPyqm1JEo2yytReWXCk8KgPe+bxZjIpu+0+3ES3YqaFUS7mbjeuWiros/d7CypUwilJXMFlEykZJDQdkCpJ96W0k8IQYzO6f7G9o2lVxSl46cbdNJLXulk5l6hL0hsvyp6gsqWCUYPMYxiLoJumSM9KTFPnpdqbkXmlMvMuoC0PIVyUlaVZCgRyIOcjlHqWM9WaNoo4KKF3h0r9d5XanOJ5F97WH6ttl5lhPS2r1Vc9XK0PqWhtohpa0Dg22vf6fVajGzfeN2bui22SmUHWHbYi9da5JUw/PTDtsy9RFemi6pTSkzrxPdoUlSB5wATg4CjyPXOxGmlPb8q9PGmKpjb1q118SwTwiVSp9pSWwkAAcIwnkOeBjlGzLS9h+zOgXdK33Rdsmi1Ou1iYTNMzzdCZ42HgchxsEcKVgnPEBmO56f7UNtWll5zuoem2h+mVj33NJmETNXpdJaYmn0vK43Qp1IyQtQBUPHEdri3V7CpqWtihilMlWOXyag03vsLbD3WXAwvpbiUVVRvlkj0Uxv7LLE/P3891qYdtLMzMl2g95VKQmXJOaZtugPIfQsoUwtLDxSriHvcYWcnGMH5IvPo2zs7a+x23E33eFMLOsF70eRqtVD6cvU2R8oaVKSRJ5pKUuKdX/DdOc8Ixn31B2h7YtU76Y1L1H0L0uva/Udxw1eqUdqZm8MnLQ7xYJwj7EdBHqd+adWPqZadWsHUG1qJeNm1BCWZ2l1FgPy00gHISttXIjIBjhVPWhzsMw/DIY9PxctLz3doIIHu7/MFyo+kYFfXYjM/V4wcGD8XVsT6lYUuwHBb2w6qpcQtGL4fBChw5Bk2CMfc9EWSeyGgtzVjQ8JSrAsyp8XLGB5So5/L80bNWkmiGj+hlDnLa0c02s3TOgTU0qcmZOiyKJVl98jhLi0I5FRAAyfRHW9XNre3bXmo0qra06N6d6o1GQYXLSb1dpbc2uVZUriUhCljISTz9cdRQ9UoYc2S5jMXsOLjpv2Itz7yu5r+nUsuWo8BMntN03dbbY3XadGpgI0k0vGFYTbtLB5c/1mz4fdjRZ3f0+6a3vw3LUGzpapTdzVTUOsUuSl5VSg5OuTE2tnuBgdFlZbIPVKlZGCY366dS6dSqdT6VTJVmRp0qyiXlmWhwoYbQkJShA8AAAMDwEW+yez3a9TtTFayyGgulknqqag5VjcDdHZE+ZxZJW+X8cXeEqVlXXnHF6Z9SGZfq6iqkj8QyNIA8iTcX81b1G6ey43S09NHJp8NwJPnYAbeX1LXy7RDaxRdovZgbeNKKe0y9ditRpSoXDUGRgztTepVRLziT0IbCe6RnOEIHQqjLn2RThHZ7beklvgSWalwgeA9sJgxepqxodpHrrb0taesmndo6l2zLzaZ9iRrUkiaZZmUoW2HUoVy4wl1xOeuFGOxae6eWJpTaVHsLTi1aDZVmyAWJKmUyWSxLSwWsrVwNp5JypSlH5STHCx3qM7EME+1s7T4vjOlc7+sCOO3J/0Fy8GyA2gxkYhC4eEIhGG+6308L9a51D3N19WTkSEwR6QS0qNHjs29UdqukWrF/17d5btPr9kzlvCUpaZu3XKv3c+JhlX1tCFEHgS4cmN6B+XYmmHZd5tt5hxBbWhQyFpIwQR6ostX2dGxVCwU7SNvoz1JtpjJ5Edceg4jk9Ps80uE0lXS1rZHCcNF4iA4WJOxO/fsuPnvJlViVXTVVK6MGG5IkBIJIA4G3butUjcLe+juse+rSyrdntZlUsouzVIYkRISTkgZ2sImyozLcqDxIQlBQlZUEpKEKz1jeElOJSAXPrpAKj6T+bwjwTTPaztx0aqD9W0j0O0u06rDiO7XNUejMyzwTjBSFpTlIIPgRmLhEICfOPNRHWOL1EzzBjBp4qeNwZC3SC86nuvb5RXM6fZNnwvx5qiRrnTOvZgIaPcDwsJ3byqUdmtttJQpf8Ax3pqgQM5PczGBgc+eMR7T2OqS12deh3LI72tlXq9tJrr6Iv+1U0a0p1wtxq0NX9P7S1KtduZRONyFZkkTTDb6QQlwIVkcQClYPyxz9OdMtP9JLOplgaY2lb1jWTIl3ySl0yWSxKy3eLUtfA2nkOJS1KPpKjHGkzkx2W24Do9psok1fMQR9f1LlNyg9uPuxnWNLo9FvLcEH9K1Rux+S6O0w1SLiVND2puoZA4gcT7OcEciOYj87tLdO6rtW7Rqlbkrp0ykdQtILhqcpcKZGfZS5T6q4loNTki8pYKEu8RLgSocwtsjOFAbQGnu03bZpPfFQ1J000T02sW/wCZQ+3MVimUppiceQ8sLdCngOIhagFK9J5x6deWnFkaiW/NWpfdqW/e1tPjD8hVZVEzLujORxNrBBI8D1HpjeZ+szHY79sxF96fEIntBAJA5sd7H15/StHp+j8jcGGHOlHiMlMrXHgEna47j04WtlqB2mXZjU2zmqppxshoF13i6WlGQq1p02nyzKcjiLk39UUTwghPAhXEcZKRGWW8qlpbcHZvax3Zo7pydK7Iren1WrTNGVRxTHJdb0osq72XAThZI98BhQAIJBj161Nguy2xK/L3Tau2PRqkXEw737E0mituKl1g5CmwviCMEZ5DqPkj9beeG5XaNuUSknK7HqycqHL9bLA5fJmNfxrMWFVdXTU+FRyt9sE+JJq7tsLcbdjyu8wzA8RpKWpnxOSN3sEDQy3Y339e4tZanPZZ7/LR2PXLqcjUa07tuWw7nk5FC3KG007Mys8x3ndZbdW2laVIdeHJQKcEnIzj9ie1KqvaO9qZp1fVj2jV6bbs3cFFMvJTASqZkaHT1IW8/M8HmA4S+vkopyoIClHmbrOwv0j0u1tsbdhZ+q+n1q6lWuJ6230ydVkUTLbbgYnwFp4hlC8cspIIB+WNjDSLbRoHoNLzzOjuj9haZuzhBnHKRTm2nJnByA44BxKAIBxnAx0j2TqH1DwvB8ernRUrjWvb4eu40WLR7Vuzth9HO5XlGQ8jYjieD0gkqAKRr9ekg6r3O3A23O/r6LAr292gN7T9X0s3O2tT5+colMkHLerb8ugrNKw+p+UmnAnJDZW46njwAkoRnHEMdloHb8ab0bR61WZzRK/q1q1LycmxPsiblmqW/wAPClx1qZKi4SoIJCe6wlRAKsZMbF89RabVafNUypSEpUJB9Cm3mJhsONvIUMKStKgQoEciCDFpjHZ/7J5K5TdrG1zRFu4u9LomBQmiA4Tkq4CODiyTzxmPI8Hz9hU2FQ4djtK6UwX0Fjg3Y7kH0Xp2K5IxSLEpcRwaqbEJraw9t+NrhY2O1CpD297s/tOdxWh1FuSt0ulzbN2CSXJuJn005bTjMyRL44lraUGz5mUqQlS0kpwTZxtF7ZDT/b/s7tzRG4NMr8rup1t05+lW/M01LC6dON+ethTzylhTfB3g4gELJ4c45kDagbkZWSYblZVhLUulAbS222lKUoAwE4AwABgYA6DHTlFqVxbAtl13XNM3fce2LRqr3G+7378y7RGgX3CeIqWkAJWcnxHo9AiOA58wj4h9qcXpXvgjfrj0kAtv+CeL+pU8fyJihrvtphc4jmkZofqFwbdxzb0CwU9gxoteNQ1J1a3M1qkzEvZa6YujUudWkobqU8+8H5lUvn3zaEgZV6VAemLdNaLNtu/e2/r1n3zQpC5LMqWptKlp6Rm2y4zNtKp0mChYyORwTiNwekW3QbdpchRKBR6dRKNKMhiVlJRlLTEs2OiUNpASkDHQCPEntpe2mc1S+jjN6G6YTesJnW6mbmcpLZqPlaEJQl7v8cXGEoSkH0JEdlTdY3DF6zEpIyDNEY2Bp3aPZsST5W+tcGbpOftZSYdDID4UniPLhs473Fh53+pYG+2b2p7c9Ddu2l1w6M6N2Np/cU5ejUo7MUyVUl56XMhNL7sniPm5bScfwY71Sbavm7OwBpdI06l6jO1o0SYmZmTlUKU/MSLVeedmEJSnmQEJKlDxQhXpxGdjVjQzSHXagyVr6zacWZqfbkrNeXS0jW5FM0xLvhCkBxKFDAUErWnPoUY/esXTexNNrMo2n2n9o0GzbJp7ampKl0yXSxKSiFLK1JbbHJIKlKJx6THVQ9T3nCqWimD5JYJvFu83aR+Ke9/+a7J/Tpv2zqatj2xxTxeHZgIcDsL+S1EOz93TdnhonojW6PuS0PTfOphqs1OpqLtuy9VaqEkrhUwhlx5YDJbSCFZ4QeZ4jggda7OC56RevarWne9CtVixqBV6vXqjI0dloNppksuXdKGgkAJ4UgYykYznHLnG0xUdhmzKrXYq9qltj0XnLpVMeVuTiqCzlx7i4u8UnHCpWeeSOufSY7nQdpu2e2NS5jWS2tDdL6Fqu7MOzblwylHabn1PuJ4HHC6kA8Sk4BPiI3DEeseEyNrnw08murYR7TwQ1x/FafwfoWo4V0mxWI0kTp4/DpnA7MILgPMi1z5rV/7YXe9SdzV9UPbpp9ZF1yCrIuqp0+ednO672tVdC1ySW5NlC1FTeUL4VHzlKVjhTgFWV3cZplP6MdizWNL6uwuWrdH0/psrPM8PNiYLrbjqMD4K3VJx/BjI1RNpO2y3dQ6rq1QtC9KqbqZOzrlRmq61RWBOzE24srceW7w5LilEqKuuTnriPWb207svUy0KxYmots0W9rNn2wzPUupS6X5aaQMHhcbVyUMgHnGpV3UejbFh9JRQlkVM8PIJuXu2Jt2C2ui6fVbn1tXVygy1DdAsLBre3+isJPYC/wBbbXdXS5lOL/ezxcsDyCUPqzhQOIw1bUNatDdv+/HV++9x1upuDTlx25qcZZdERVQJxyooU2ruHAQDwtvDiAxG5RpVoVpFoZRZ22NG9N7N0ztqamjPTUlRZFEqy/MFKUlxSEAAqKUITn0JEeHVHs99jtWqFSq9Q2paDz9Tm5pycmn37dYU4++tRUpxRxkrKlKJV15mO4ouqdAcRxKpqYZDHWWFgQC0D1XW1nTau+JYfTwyxh9Lc3IJBP7PNaoG/vVnRPeRuC0xp+zDSWq2xVJqmtUXEpRW6Y9WZ51890oS7AwEtp5qdVgpSCeWMjJb28dMqdO0N2d0moreeqstPzktMuZzxPIpzYUoHoSCknPjGdXS/aftr0Xqztd0m0M0r06rawUrm6PRmpZ9ST1HeAcQzjwMfv6vbedENe5KkU7WnSux9UpCnurfkWq3T25tMk4pISpbQWPNJSADj0RdN1eoosQoH0kLxBSatnODnkuFubcenChF0prJaStFTM0zVOndoIaNJBAssVu3XY/tGufYjprqRX9vmmtXvib08FWeqbkn9XemzKKWHSpKuayRnI9EY/8A2PO4WdV9fHHkrQVWlTFAKSr9kD0+uNoah2BZduWXJadUC2aPSrFl5E02XpLEulEszKcJR3KWxyCOEkcPTEea6S7W9u+gk5U6lopovptpXUZ5lMvOP0SlNyrky0lXEELKBzSDzx6Y113VBzsOxGhnEj/jLgWXIOkA3sL9reS7r7m3h11DWxaGeA0h9hbU4i19u/vWqXusvqwdL+2WvXUXVKnGrac0q6qbOVpgyAnQ5L+1bACSysYc5lJCef3Ypdppux2a7j7d0yt7a3pK7b94ydVcdmqvL2yxSXH5ZSCjyRCGQFvrU4W1BKh1TgAk4jaOvvZBtB1Ou2r39qHtv0evS9Z9aVz1UqNEZfmZtQQEAuOKGVYShI5+AjlWLsr2kaaV+Vu3T7bho1Z1zMK4mJ+Qt+XbfZV6Ur4SQfljcqTrJhMfxSplp5TNSsDB7YDTtYXFitSrelWKyOqaeKaIQ1D9TvZcXC5vsdrLVw7SCyLy072ddmLY99yc1KXhTLVrLU5LLOVyufIVoZIPPKEKSnnzGDmMyevegdxbjuyB0xsWyKc5Wb1ktP7XrtJk0jz56YlZJlZZQPFxbanUpT4rKR4xko1f236B6+Cgp1o0isLVYUwvmnCuU1E55EHuDvQ3xg8IX3beQOvCn0R6jblqUC1KBQrWtqlSlv23TJRuQp8jKIDTMlLITwIaaQOSEpSAkAdABGmV/VN0sFG2FlpqaV8noS52r6r2stvwvpmYZqoyyXjnjbHxv7LQ260+tg28bZVopppV9Kd2+2qn3VdMjUpmYla77lZWoTTzSiFGXm0P8DrS2lDCc9AQMJwc5Sdh+6rZvue3GXTZmlezahabVSjNCr27cjNuSgeShA4VqmlS6CmRdyr6n9UUFglOQoEHJxqZsl2mawV6YurUzb3pXeVzOq43ahN0pvyl9XpcdTgr6fZZz4x6rpnozpNotb5tfSXTuzdN6ApYcXJ0Wntyjbi/SvuwCojJ5knriOdm3qJg1dDLNDDK2olG95fYa7u5oG9j5FdblbIWLUUkMEs0boITtaP23N7NJO1x5hepjoIjAYxy6QjxkL2hIQhGUSKWMkqHhFWJMYBwQOeYeiHj1WqB7INSp7XHb8UNqWBaM+cAdT5cQB9309I/P3Obm+y0uvaNXrL0v0qpTuurlAlJemT0lZrlOVIVNLbYVMqnVITyQpK8kcXF0wcxsr6ubXdu+vFTo9b1m0X041Pq9Pl1SsjM1ultzTkqySVFCFLGUpJOSB4x5PL9nhsWlJxE4xtK0BZmRjCxbUuSOefg+mPecv8AVXDoMMo6CpjlL6Ukjw3hgdc3s4d/L3LwzHemWITYjV1NO+PRUgD2mFzm2FrtPA/asWfY0WFqJe+xXcJY9zmpyWm1zz1RpdtmaCg2ll+SWxNPNcR5tFxSPeHhKkq4QOcYydgu6mf7L7XjWqx9wOnF6PsTsqzSavLU5CDPSU3JuOFpxpLym23WXBMPEKCwFJKFA8sRuaUuhUeiycpSqNISVLpEsgIl5SWbSy1LJHQIbSAlIHhgcvDEeO6u7Wdu2u7ko/rHoxpzqPNMAJYmKtTUPTDCQSQlD3JYAycDPLMdVh/VWjkqa0YhTl9NVkFzWEAgjjfzH6Vy8Q6Z1baWkFDUBlRSiwc4bEe7f/yWprfGoFe7UztI7Er2m9m1ylWixM0eXCZwBblNokk93781PKbylsLy8UjJHE4EBSiOeeHep2o+k20PVi0tFL20rvi+qRUKYqYrs5LspbblJZ1OGm2UvAInFKAWFoStKUAgKUM4jITpRoHozofRnaFo9pjZOmlIccDrrNGpzcuH1jopwgcSyOuVE8+cfp6jaO6Xau0j2h1Q0/tLUGi88StYp7U22gnGSkLSeEnA5pxnEcTG+oOF11bTxTUrxRU7dDW6wHH+kT5+nn3XYYNkbEaKlqJYagGrndqc6w0+4Ajj9S1A+0Q3O7CdcdPLOtTart5esS92Kq3MTNaRbjFJQxKBtQVKhtlSi8VktcgkgcGPHlmHte2dSrU7EWu27qszU2rwZ07qRblZoHv5WnrmFqk2FgjiSpEsphvhPNPDg8wYyEWVsP2caeXFKXbY22vR23rkl1hyWnWaM2XZZQxgtFQPB0HSLj7usi1b6tasWXeVCpd0WnUZcylQptQZD8vOsKxxNuIVniBwOvojmZm6k0M1NS0VDFJ4cEgeTI4Oed9wD2Hpx6Lh5c6f10U9RXVksfiSsLAGAtYNtiR+vn1Wpn2am1aR3e7I96Gk6ly0peJuGiVS2ak+fNlKozIHuHFKGSErTxNLIHvXFciUiPQ9S+z9q2yjsvtyE/qK7bFV1duGv282+ukPLmJeRpzNTZLEu06tCVcKlrccUOEcykc+HMbJ+kW33RLQOQrNP0X0usnTGRqMwiaqCKJT0SonHUI4ELd4B5yko80E9BHY9SdK9PNYrPqFiap2fbmoFmTa2nZmmVaVTMSr6m1haCppeQSlQSoH0geiOTinWyqlxSSWPamdM2UsPyjp07XHY6RsFwsN6O08eGRxyb1LYTEHD5O+rex7jUbHlYYexctdm+uzw1Jsqec8mkqvcdw0hxXCcNofkpZskj5Asn/aIxFbFNzE52W25XWOytwmnt5uMzkmii1aVp6UeXS7kq8txiaYQ6pCH2Fh1zzwoBSVIKSrGI3BtLdGdLNErYNmaRWDaum9pGYcnFU6jyaJWXXMLSAt0oTgFRCEgk+gR1bVvbFt7168jVrLo5p9qU/LpCZd6qU5t55gehDuOMD0c+R6Yiuh6n0T62uFfTl9LWG7mtIDm73Gkm+65mIdN6ttJRGjmDaqlGznAlpJFiCB2WpTq9qNX+1X7Q3T2b0rsa4qVbCHKZTZdqoISX5Gjyz4emZuc4CpDSTxPKCcnmpKQVE8sgfbXb0ZyUp8lsm0pmJ56sVBLCryXKgrX3C8CVpY4RgLdJbccHgju0nk5zz0aWaA6K6FUmbo2jOl1k6YU99RW+3Rac3LGYV6XFJHEvHUcRIzHQfpMNqitSXdXnNvek7+qCqj7cqrrlFaXOqnuPvPKC8oE97xnIV1HLHQRyX9U8K+2FM9tKfi9I0iJhIJ1X2dIe4428xyuLD04xFtDUM+Mff6l2qV7QQLeTL3t38uVrVbxNmzG0Lsy9E6NWJJpOrdxagSNZut1OOJqZVTpvupJKvFthJKQMkd4Vq58jFTUjZb9GTspNte4+xqQqY1JsyhTgqzLaDxVeheVvlZz4rlzl0dcILg6hJG0vqtodpFrhQ5e2dY9OLR1Mt1iYROsylbkkTbTMwElIdSlecLAUoZ+WP1bS0x0+0+sin6b2RaVAtSwpRpUtLUiQlUNSjLSySpCWgOEJPErI6HJjMXXGr+LxAtPjicyuN9nNII028rGw8gsO6MQfGHgEeE+IRtFt2kWOq/mTud+Vix7I7fKvcxoadL9Qquub1ps2Qblpx99WF1yl44GJ7HUrHJtzxCgCSSvlhX7MHRrTDXDfnqvZur9iUG+7UFMuOeRJ1RhS2vKEVBkBwAFOMBeMH0xtT6c7O9rGkN1C+tL9BNL7BvENvMCp0ikty0yG3RhxAcQAeFWBkdDgZ6CObp1tN21aQXfP6gaWaHaYafXvMNOsTFWpNJalpt5pxYW4hTqRnhUpIJHiRHDpuplDSHEnYfA+MVjQG6SBoPJIPNieB2C5MnT2uqvteK2VknxZxvqBOscAEcXC1de2z2+aM6A6laIUbRfTW2NPKfUaBUZqfapUuUJmnEzDaULUCVEkBR6Rl47SHQe8teezXtCSsSlO126Lck6HdKZBlorfnJdmSUh9DSPslht9TgT492QOZEZGtXNsW3jXioUqq6z6N6d6o1CnMmXknq5TG5tcq0ohSkIUsZAJSCY9sk6TTqXTafSaXKN0+mSbaJeWYYTwpYbQAEoQB0AAAx6BHAqeq0/wAXw0MYXT0jnOLnG+u5BAJN/cuXTdM4PHr3SODYKoBoa0D2bckC1lqk7C+17042t7X5XRbUfTXUC6LloL86ugv0nycys4244p1DEyp5xC2VoWvgJShzIGcD3sT9iVpVf2p+6nUjdhVKZMy9pycnVGPLlAlmbqs+6lS2WV9HO7QFcRGQMpHU8tgy89iOzfUO5pm8b122aQXHc76w5MTkzRWg5MqHQucICV+nmOvPrFytr2hbdmUSn2zalDpdtW7KN91KyEjLoZYl0YxwoQkAAR3eP9T8K+KVceFUro5awASOe4Otvd2gAcE+a6vBOnOJumpX4lUtfHSk6GtFr+Qdfj5lqR74qPqBsE7TqR3USVrP1iyqrXk3XS3ObbVQ71juJ+n9/wAJCJjz3sA5GHQRnBEZEZPt6tAKrqBpvbdM0n1XlbZqc2mVrNRnww29TVKTwo8llWVurmhxkFRSUkAHAJ5Rm5v3TWw9UrdnbQ1GtG373tiYGH5CqSbcyw5yIzwLBAPPqMH5Y8P032TbS9Ia+m6dNdvOk1mXMj63UJKkITMNY+A4QSj/ABcRw5+oGCYlQwxY3SOfPDH4bXsfpBA+SXXv9QXLp8kYxh9bLJg9U1sMr9bmvF7E8hv7SvW9TJry/Sm/35VIcQ7b88UE5HJUssjIOMciOv3ekaynsetCla17g3Cg92u0qdjl4eVuf7/cjapm6bJ1KTmqbUGWp6nPtLZfZdGUOtqBSUqHiCCQfTmPD9JNsG3fQOrVquaMaM6caY1WosCXnpiiUtuVcmmkqKghxSBlQBOcemNRy5nRlFg9dhZZd1RpsQeNJub8cj0Wz4/lGSrxejxISezATcf1hbZY1+3fOdldLQkJ4jelKBySMJw6PDn4jpGObZ1vr2BaR7PbK0s1q0kcvrViQk6oxUUiy5aaXOd5NzDjaFTjgB5tONjJIIGOUbOWqejmlGudsJs7WHT20NSrVS+ibTT63Iom5cPJzwud2sEcQycHwzFvTfZ07EkgY2laAYBBOLbl8ZHTPLniNly71BwqnwVuD10UhLZPEBY4N9LcX49fctezJkTE6nF3YjRSRta5mghzS79duVgL7Bex7rqW5bWTVOiUqp0jSaVtmYpKiriUx5Q/OMOsSzaiAFKbaYc4uHJRkDlxRtiOAKbUknAxzMdQsrT6zNO6DJWtYVsUOzral89zI02WRLsN568KEAAH5epxHclJBBGSM9cHEaj1CziMexOTEWM0NIDQO9gLbnufNbVkLKj8Gw+Oie/U4EuJ7b77Dy8lqE6sJcHbzSrqmlhtWpdAA5HqKdJcvuhSfnjJJ2/PG5tE0x81Sj9EeTPTnj2tqHh6+UZSZ/aXtqqmq/0cahofpnO6weWNVAXI5SWjUfKW0pS295Rji40pQhIPoSBHctWdDdItdbbkLS1k06tHU+2ZacTUGJCsySJphqaCFoDyUKGAsJdcTn0LUPGNvm6oQvxLDK7wzpo2NYR+NpWoQdNJm4diNGJAXVby4X7XssQm1TR+q6/diUxo/QmkquCtW3XZeQbWoJ72bRU5h5pvJ6EuNJTk9M5jFd2avaHW1sFlNZNJdddPNR5pqdqiJ5LVLlmzPUueaQJd6XmJeYWyACE8fGFeAICgQY27NP8ATSw9K7SpFiab2pRLGs6Q4/IqZTJdMvLSvEtS1BDaeSeJS1E+kkx47qps82ua3V3281a0I00v24AEn2xn6W2qbIAwAXwAtQA5cyeXKJ4L1Hw8traTFIHPpal/iewQHNde4IvsVLE8g1rPiVXh87WVNO3R7Qu1wI42Wr3tVcvPf92rUpuFo1qzdIsuQudu6qkXcuIpMhLIDUtLvOgBJeWpLYCRz84nGATHXe1L3oyu+PVbTrSnS2xbxkJO2p+epUszONtqnq3VXnUs/wBbsNLX5g7spGTklYJCQI2+NN9ItMdH6Czamldh2xp5bbfnJkqPItyrJV8MpQBxK8MnOBy8Y88snaXtk02u6Zv+wNBtKbQvd15yYcq1PorLU2p1ZJWvvQni4iSckHJzHexdZsPGKjEvijh4EYjgaHfJsCNTr3uSP0LpfuTVpw40LakEzSF8xI5uQdLfQb/SsbXaOWPNaX9kG7pjUQwio0Ci2hRpktniSp5mak2llPpHGhUcjsKQ6nZROp4SF+7Wq+aR05NZ5eOPuRlj1F0t091ctOf0/wBTbQt6/LJnC2qapVVlUvy8yW1hbZWhQweFSUqHygHrHUbd0+0t20aX3HT9I9NrXsG06fKzlZVSKJKJlJd11LJWolKBgKV3YBVjMaG7O4lwB+DOjJmklMl77WIAsfW63VmTzT42zFQ4CKOIR2I9o2ubi21rfOtUTtndHKpoNvImdU7RXNUKjX7RXKl3kqeH+vO7VKVBon/1jTyCoZHF3y/RGbnsZNvo0a2d0C7anIpk7pvqbXcs3xJIWJU/U5Ns5AxhlsK5csuZ8YwR6q6zao9sTu20btKh2FMWXasi2KeqVlJpVQRRKe46FztRmneFLQ8xCQkHGSlKAeJWY3L7aoFJtmgUO3aLIN0yjU6VZkJOVQCES7DaAhtCc+ASlI+5HpfVXMFTS5boMErLeOBeSxBNgbMBt9PzLz/phg9PV4/WY1ACIbkMuCOeSAfW6sg3V9mvtk3f3BJ3rqZQa/Rb8ZlhKGtUOd8kmZplPNLcwMFD6U9E8YPCCQDGv72qvZ76B7ONN9H63o+zfM7cNcr83IzszWKqubK20SxeAS3whKVZzlQ5kdY3A/lyMeEeQau7f9FNe6ZSKNrTpfZOqNIkJhc3JS1ckETbcq8pPCpxtKwQlRTyz6I89yP1QxLCamAyyvfTxm/h6jY8224W+Zx6Z0GJ0s4jia2okAtJpGr6eVigszROsbjuxSsfSe22G5m6J+wpSdpDKjjyidlppU0y3nw41MpSM+JEYddge7DaXt6tq9NJN4e2uQuqrM1dyclqq5a0pPz8itaG0rkpxl3hcb4VN8ScE81LGMDiO4pati2fp5alDsWybapNq2ZTZcSlOpkhLhqWkmQchDTY5JSCTyHSPGtUNnO1rWuqpruq+gumF91/hx7YT1KbM2RnxfSAsjl4mO2y91PpImVeH18TnQTyGQaDpewntfi1tiPqXTZg6aVUj6SsoZWtnhjDCXjUxwH9Ed7735WKHZzvE2P7kN0rummmeyqh2UuUYTVrbuZNryiphiYYPE45Mol0KElwngLb3eEFWEnhURmxj2QKlya3F6KOcDpWbEeAJwMk1CZIAA9HCflIMbQWl+gui+iFHmKFpDpfY2mtKeUFPM0anNyofI6FwoGVY59T4n0x1XVfapty11qVLr2smi2mmp1ak5RVPlput0pucdZlS4XCylSwSGyslXD0yYhgfUegoMwR4pSwv8GNpaGufqcbgjk8c9ldiuQa6uwV+G1UjfFe4OLmM0jYg/PwsXe8HZRtPsjYlqtqPaW3/Tm378lLJZqEpU5WUKJmXmFBkqdCuLAVlZOceMeTex7lljSLcgtxKkhV5U0AnxHta3zjPbdWnlk3tZ1T0/u+2qJcVjTsomSmqTOS6XJR+XAADa2jyKcJSMfII6hpLt90U0Fp1Yo+i2ltiaW0uozKZyel6HT0SqJx8ICEuOJQAFKCQACeeI6p3UWWXAJ8KqvEkkkkDw5xvZot7O+/uXZtyC2HG4MVp9DGRxlhAFruPfaw960P9ZLbu+993WsNlWJI1Gp3PX77q9Ck5NgqSagqYnnGzLqI6oVk8XhwpJPSMuXajbarc2p7DNoGjdvlmoVGUuybmazPoA4qrVHaa4qYfUTzVlWEpJyQhCB4RsSW7tA2u2fqOdXrY0E0roOp5mX5z2/laO03PeUPZ713vgOLjVxKyrqeI+mO46s6B6La70mlULWXS+ytT6PITJm5OVrcg3NNyz5QUFxCVjCVFKinI8OUeh4l17ElXh87ISIaWxcCd3uAsOOwB2HqVodB0ScyjroZZQZagENIvZjSQTz3NufoWPPZxqjaOiXZPaR6r3uWPc3Q7ImJqcacGfKh5TMBMuEn3xcWUt4xz4gIwPdmvs+pO/ncLqpfGrFsrpuj9PLtRqcjSlqkGjPzbijLScupsgtIaSHXPN5cKUDlxYG2xU9tug1c0op+hVW0ksSoaOSgaEtbD9PbVTZcNrLiOGXxwDCyVDl15x+xpLoRo7oVQ522tHNNrO0zt+ZmfLZiTokgiUaemOEJ71SUAZVwpSnJ8AI0nBeqUWHU1d8Ra5tRUvNncBrSb2/rb8rbMY6bSYhPR/HHB0VO0AtO93AWvfy9Fql9l3a1MsTtXbgtGhyc1KUKkLu+lybbqlLU2yysIbSpagCohCU5JAOeojcQ8cxbvZm07bVp7qHPatWNojpnaep0wqZW/X6fSWmZ5xT6uJ4l4Diys81emLiByA55jpeo2dG47Wx1bWadLGsIJuTpHPzrYOn2T3YNSPpnOvqe5wA7aj+xRhCEaCt7SEIQRIQhBEhCEESEIQRIQhBEhCEESEIQRIQhBEhCEESEIQRIQhBEim50/wB/SIqRTc6f7+kQRYydbP7OV6fbS3+gRHbbVGFN/bCOpa2f2cr0+2lv9AiO22r79v7YfkgovNl7dSOh9Qjtzf1lPrjqNI6H1CO3N/WU+uCqJuowhCCwkIRBRwCYIqalcQxjESQhBWloCRypP9csetX5I4scqT/XLHrV+SCrLipHerv20UIru9XftooQWQTdMkEYOIrpJIBMUInQTkDJxBTcBbZVYQhBVJCEIIkRHX7hiERHX7hgi6/UPeO+ox5HcxIQvn4Yj1yoe8d9RjyK6Peu4+CIK8HZW5XST5RL/boP4xGXGV/W8t/ex+QRiJuk/wBeMjPLjT+URl2lf1vLf3tP5BBZXIhCEESEIhkekQWCo9YYHXAzECQASSAPX0iOQeWecYsENlAgHrEhabUoKKfOHyxPkcxkZiOR6RErmyy02NwoAAcgMCGADnHOI5A6nEQ4k8vOHMZHPwiFgB6KOgeSgEhPTMRKQcZGYEgdSBEQQTgHJ+SDYwOAp3KlUhK8cQzEcDGMcoiSAcEgGGRkjIyOsZLQdysdrdlJ3aACMcj15xNgYx4RHI9IhkcsEEQJB2Kw0WFgoYBOYEA4yIcScZyMdYAg5wQcQ7IDYqg80HCDgFQBx8nSJOBA4uBAz0JTyPzxGYyeApJ59OfL5DGIWzu140Yb101l0N3CUBzbXULVnH5OWqNYqpeYrJbeW2eAJZSWipIbdRxcXGF4HTn22F4BXV3iuo4vE8NoJtzYm3vPzXXSYxjtDQlgq5PD1mwJ4uN/mWXtLaFABQBBGCPBR+UdIqBpKQEoASnPQcsRjU2RdoXI72tQNYKBZ2k9btywLUKW2LmmaiHG6qtbykNIDHdILalttKeKSolIwD74GMlXGlSinjTxDBwDFeLYPVYfMaSpbpe2xt5X33srcMxelroRPTOuxxIv7vJVeEHPKASkYwMYhkHoQfGIBaD0Wk+PIx1jgLWK7YNF791EgHrEYl4k/CT88RyOXMfPGQRypKOIhwpyDgZERhA2KwNuFAADoIgEJCioZzE0QBB6EGMOaDysAW4QgE5PWGOeYgFoUAUrQoHpg9YjkfCT88ZO/KB22ylDaBxcupyYnxmIEgdSBDiTjPEMQaOwQgE3PdMDpDAOOUMjGcjER9PMcuvyRK5Wb9lDhHLl06RL3aOR4RkHMTZHiQPHmYAg9CDGAoloIsVAISnGABiIlIOcjrAkDqQIEgdSBESAdipW+tQ4U4xgRNEAQeQIPqMMgEAkAnp8sSG26W2soFKTzxDgTkHHOIgg5wQYiSBnJA9cR0gm/msaeygAAMCIcCcEc8H5YmyOuRiIcSfhJ+eBaCpBxThHLlDhGeLHOBUkcyoY9cCQn3xA+7GGta0kjZYunCMk4iAQkZwkc4iFJOMKSc9OfWGR6R88Sb6LGna3ZMDOYhwg9RmIgg9CD92I5HpEZafJZDrbqXgTnOOccWdp8jUZV6SqEpLz0k4gtusvIC23UEYKVJPJQPoMcviT8JPzxHI65BERIBN0J811i37Ks60/KxatqW3bAf4S+KdItSwfKc8JWG0jiI4jjOcZMdjS0hKUJAISkYHOJ8jrkdMxHI9IiRNyXHe+/wA/msNaG7gWsoYB9PzxL3ac5559cTxKVJHMqSB8pivw2naykX23uikJUMEHHXrAISMnHWI8Sc4yMxGJADYeShYA37lShISMCIkAjBhkHkCCekApJ6KBPrjOkWspHY6lGIYGc+MRyOfMRAkDqQIw4DkpdMDPF4wIB6iI5HTPOESHojt+VKUJOcjr1iIAAAAxEYRjSLWWLC9+6gUg9YFIIKSOURhGNDb3spXKgAEjA6RDgTkHETQiSwd+VLwJ5cukTYEIRHSFgNHKlCEjOB1684jwpxjGYjCM2F7qRN+VBKQkYAwIj1hCM3UQ0XupSlJBTjlEeEZz4xGEYDQDccoQDsUhCEZWUhCEESIFIV1GYjCMEA7FPVQwMY8IgEJBJA5mJoZ5Z6iMEA8rKgEgdBApCuR5iHEkgEKSQenPrEOJPPzk/Lz6RI+qNNuECQMYzy+WHCkY5RN0BJ5CIFSQcFQB9cQ9kKJGrndAkDOMxGIZAzkgY5n5IAg9CD92MtYALALJ35UYgUpIwRy6RGIZHTIzGdgsAIEpAA4R6IYGMeEOJPLzk/PDiT04k56dYagVkCygpKVJKSMp9EUu7SOPKuRGPVFUqBHJQ5xbfuv3D0LatoZeuuVw0Cq3RSKP5MXpGScQh6YDr7bICFL80HLoP3Ivo6GWqnZTRDU95s0eZXEr62KnhdUTGzWb3VxwQkp4TkjEO6Ry82LPNk28C196mltV1WtS0LisqnS1Weo6pSpvNOOrW0lJK8tkgA8YGPki8cEHoQfGLa/Dp6Sd1PUt0SM2I8lHD6+GqhbU07g5jtwVIptChwlPLOYmKQQRjlDiTy85PzwyOQyMnpHC2G65w7AKXu0c/NER4U4Ix16/LEcjBORjp1hkekfPGQ4cBYAspUtpTkAH54mAA6RDjRkDiTk8hz6xHiT8JPXHXxg0AbBZdvyo455iUoSTnnn1xN90eiIZHPmIBotYJqKYHMRKW0HqkRHjRgniTgfLESpI5lSQPlMCd7lR0jhShtAOQMcsRNwjlygCDnBBhxJGckcuvyRn0WLD6VGIYHPlEYhxJ5cxz6fLAnus2HHmhAJJxEClJAGOURyPSIEgDJIAjGwWNIKjEpSD1z88R4k/CHzxGDmjkrLCPwVKlCU5KRiJiM9Yl40cvPRz6cxziaBIJ3WXb8qHCPRFJ6WYmGlMPtIeZUClSFDIUCMEEeIIJGIq5HXIhxJHVSR92MaAVi4C63QbMtC1WXZa17Wt225dw8S25CSbl0rPpIQBkx2FDLTQKW20oBJJwOp9MT8Q9IiBWgdVoHrMZkdrdqcblRijbG3SwWCBCQAkDAiJAIwRyhkYByMQKkjqQIzZWalDgTnOIFKTjl06RHiSTgKGfRmIFaBnK0jBxzPjGCBwjQRuFNEpSk5JSOfX5YiCDzBBHyGBUkdVAcs8z4QvwVjTbdSlCDxZT16xMAAMAcogVoABK0AdOvWI8SeWFJPj1gAEtbZQCUpzgYiHdowRw8jzMTAg9CDEONAOCpIOcdfGMjbhHm4IcnAnOcc4jgcjEAtCslK0KHyHMR4k8xkZ6w5S+1kwMEeEMDkMQCknGFA56c4jkdc8owAOQh5ukIlK0DqpI+7AKSc4Uk/diVlmx5U0IgCDyBB9RhkZIyMxhRuowiGQehBgFJPRQP3YwSFkb8KMIgCDzBBHyGGRzORj1xlAowiBUkYypIzyGT1iORzwQYwCESEMj0iIZHI5GD0+WM3S6jCIcSefnDlyPPpEQQehBgUskIQgiQhCCJCEIIkIQgiQhCCJFNzp/v6RFSKbnT/f0iCLGTrZ/ZyvT7aW/wBAiO22r79v7YfkjqWtn9nK9Ptpb/QIjttq+/b+2H5IKD+F7dSOh9Qjtzf1lPrjqNI6H1CO3N/WU+uCqUYQhBFA8gYpFRPImIrPPkeUSQVwAskIQgqrlI5Un+uWPWr8kcWOVJ/rlj1q/JBYUjvV37aKEV3erv20UIIkIQgps5VVBGAPGJ4opIByYrDmAYLMiQhCCrSIjr9wxCIjr9wwRdfqHvHfUY8jufo59qI9cqHvHfUY8jufo59qILLeVbVdP67l/t0f5wjLzKfrZn+9J/JGIa6f13L/AG6P84Rl5lP1sz/ek/kgr1XhCEESOMtSQpscJypXD6ufP8scmKK+fAeE5Chj76Kpe1uf9XUSBe54H+gsKmzftUrk3T7prj28T2iVBtCmSLdadbqstcDs06syb6m0gsKl0JHeBGT55wTjn1jvPaP9pVcew25NM6BRdH6FqY1cFOnqg47OVtyn+TFhxCAhIQw7xZC85JTjGI1ldANw+pW2Ld1qJqdpLYUrqLeLNRuWQTTH5eYeR3Ls853jgDA4hwhCT49escjftu+1p3c1uwq5rPpXTNLalRaXOSci1LSc3LidaceSta+GZAUeFSEjKeXPnH2LF0Po5Mep3NjBonx3LS+ztegkm172vb0XyUOslSzA5mulIq2v+Vpu3TrsBfi/K3IdSt0tG0k2sM7oLps66q1TPc9JVx6k0SXM3MIMww24EBRAw2ku4U6oBKUgqVgRgte9kDaoOGZrtI2oW49ZSXVNiZeuObVwDIGFvplS2lXPp53rxzGXS/tzOl+1LYxpPqZqtLTVbo0xaNEo8nRpdtDjtcmnqa3iWCXPM4ShLqlleUhCVEg4wcUtF7UnVm+NKZ21tKezQqVY0Kfp81SpdmmMTTlPEnwKQ4gdzLhkpGVg8PLqcjqfMun+WKZ9PNLPh3js16Q90ugN/qi/tEf6svSs8Zknjniip6/wZNGosbFr1e89rrLvsb39abb4LOr1WtKi1Szr1oi20VugT5St2UC88DrTqeTjSikgKwDkEEDHPxjfh2pWmWzCqymn0tbk1qdrDMSyJ00luZTJStKZX7xycmSFFvi8EJStZHnYAjER7H+Lze5PW6SQVMSzllILraQUJ5TyeEY/g8SgCeeDzjoemNuUjcD22dz0zVWUlq5SvdvW5xclOgONuiQYWZRhfFkKQCw2AnnyJGI76r6WYXS5hrYqgE01NH4mgHfgG1+bXvutfp+ouJ1OX6N8BDaioeWauwAPNlefoN29NS1A1JteyNQNtM7JydZnGZCUetaqOVCcZdcXwpzLONI70eJ4DxYySkAR2rdH22d3bdNw+quh9P26WrdMpbc+1IN1CYup6WemwqXae4lsJlV92fq3D7454cxnPf0z05qN3W9fM9ZNmTt50Zp1mlVddPaVN01DgwtDDvDxthQGCBgdcR0/cJISDmhutTzslLrc9ylWVx90k5V5K5zz1z06+gRo0GZMtTYlG9mGWic0NLfFd8oke1tvt5LdanL+YYcPe12IXlaSQ7QOB+DvtcrXm/qhu+luNhG1eyQQUqOL1mTwgnAJxJ4x64vsvbtUbjsrYZovvHZ0ToM5UrsrblKXbrlffbZp6UzEyzxJmBLlSyfJePm2OSuvSLA/Y88tLzd3bkUzLEvNOCj0RaONAUArvHwTzzjMXm9vVLNS20WwGWmWmGzfkoQhtOEgFh7oPD0+sx6Hj+W8vnNFPl6mpNLS5upwe86g4XI3O1v1LRcDzDj38HajHZ6suOl2lpY32S02vt5q2K5/ZCM4KFaJtLbdT5q6FyaXq6io3GtuUkZgrUO5lyhkreTwpQoOrSgZUQAcc8nuwLtG7M30Ue4Kazak5p3qfRWmpip0Z2b8oacl1q4RMSzuEqWgK80haULBPQiPOOyO0p09c7PnTyVmbVt+pt3WalNV9L0shRqCnJlbSku5B48NoAAOcDkMRh07Gz/it2jWoFqUnDNFRSropgxnCWZecw2knxx3Yx8kcbGcsZcrqPFYMPpnQzUe7X6i7UL278cLkYXmLHqOrw2WtnEsVZYEaQNJtf8AWs0O/XtU9Ntl9cZ05plqTOqur65dM67S253yaUpTKwShc3MFKihSgCQ0hJOOZwDmLHNFu39o1x3tTqFrvohJ2Daz7iGnazQqu5O+1vHkBx+XcaQot5BypBKh1AIBizSz6FRtYO3Qr9H1JkJS4qSdSqwtyUnWu9RMCRlJgyza0KyHEp8klvN6YaSMHJi+vt/rFtVWkWhWoLdGo8vd0tcrtEROIaSHHZN+VccLaiBxKQHGGyE8wCc8uLn2GH5Ny3TVFDgFbTukmqow8yayNJcCRpbwdwuvrs3Y9UU9ZjVPOGQ08haI9Ny6xG+rtcFZeN0u4tGgO2HUDchbNAp2osrRKOzVpKTM+qXYqKHXGkJIfSlZSkpe4uMJOcdOkWI7T7p0B7VCxLv1k152oaR0+4bfrPtKJlx5c868whoO8S5pTbKwjzscKuIcufKPGLirU/XfY/3lk8txbzenctJJU5niLTM8003k/atpGfHGYw56PbvZzQ7YFqvodYdSmGtVL/vB2SIlc+UU6j+TNNzDyMcw49xGXQRzHE4RgpEdHlbp06XC6k0dxVMqRGJGucLMHNwDbjcrtM0dQRFiVO2ss6nfBrLC1pBefk7kX52WVbTLtY9NLR3C21tU23bX9NqHotMXezbVNrNNqpkfKG1uhlc4iUalinKlJJSFL89IBJGYyCdo7v0rewy1dMbloumVH1LXcVSnZBxudq65ASXcsF0LBQy7x5OARyx1jVx020NuXbrv3236U3oG03ZLV+1Z2oSzY4UyD8ylD5lzj3xaKkpPyhQ8MnMn7IYONNdtSFJBSLkqhOeQJMkcxsmN9P8AAxmbDaVjfEhmaTIdbjrsDZ179+dlr2DZ7xf+D2IVb36JYyAwaWjR6cLJnXN9Np2NsetreFqPQWKEiqUGWqErQGJzvVzc++FBmRYcKUlSipPvikcKQtRGEmPMezs3ya07327uu64dv1taV6XU4iQYrLNfmJxdSn+McTDCFyzQUhCSStziwFKQnBOeHWb1y1JvPVKc2S7fdbalVNI9BKNa1vtyE4tPftPSs4lImK1wjksgcbQT/wA2ltQPNfPdY0b04sDSLTeydOtLaXJUuwaZJMMUxEuQpDjOQrvise/U4Vcal/ZFWY0fP+TcNwHDmMkjL6qpe8tNzoZG02AuNi/zB4W9ZIzVX4ziBLX6IIGRh34z3uFzfyasWWx3tVbl3e7kbj0Jqui9t2DJyVPqk8ipy9fdm3ZjyV9ttKSyuXbCM8ZJPEcY5Z6xxN//AGusjs91fkdHLF0yt7Vq5penon66qZri5FukrcyWWAW2Hi46pI4z04ApOffRgS2L7jLa2rbktetZ7iaRPv0+2bml6RIFQHtpU3ZxCZeWBJGOJQyo+CELPgAbcNY7B1Uqmm9qbttUam/P1HU+5649LOvo8+fDCWlOzgBwUoU4+ppCeiUMJHLGI9Uo+imEOxn7+3TSeG0NBJ9qR7S42PJsBc+8LzCfq9iowotiOqqEjtRH4LGkNF/eTst9TQXU1/WTRjS3VWapDNAmrhocnV3JFt4vJlFPNhZbDhSkqCc44sDPoj12LTtkC0t7Q9tQwpI9xVLPJOQPqAi61DqVkjmhXoPWPkfFoGQ1ssLBYNcQPcCvqrB6l01HFK87loJ95Cg9yacOMkDMYCNd+2sVoDuh1G0Qu/QeSqVjW1UX5GZrMjXHFT0zwMlSFJlSwG0lS+7SSXMJBKueMRn3cIU26B8ExptXvZlu6gduI9Z9106Tq9vzuqbaZmWmEBbb4bllPJSpJBCgVMo5Hrzj0vpLgOGV81UcTjMkccT32BI3Fu4+ded9V8er6Cnpxh79EkkrW3Ivz6K6+2vZB097sZdi9Ns9OpdiOPJ75ym3Ep+pyzGThYacYS26oYJKQpII96TyznyurcTYVt7ep3clS2LgvnT5uhC45dNClFzk3Pyq0BSS0wnJUcHnnknBzjEYge3tsS0l7cdJb+TSafLXPT7tapkpNMIQ24JR5h1TjIIGS19QQR8AgHEexbLtx1h7buyc0f1n1cmZhq06PS35NuXYSFvVFRm3UMSzCCQFFZUEhJOMZJ5DEd5mHLmFVuDUeM4TSOjL5fCMesuLreRttx9a6XAcwYlRYtV4PilUHhsfiB+gNDbna44P/JWRVL2QHqJOzM9VLN2m0WZsiXcILsxcL7i0tk+aXHWZdTTZxjIyQD4mMq+w3tGtM98khXqZR7eqenup1GZamqnQpx5MwhyWUeATMq+Md40VApIIStBI4hzGcYlgdq1qVXLWnKJt37NGo1PSdtx6WQxSJZ5+WSt1WXEr8llu5K1lZKkjmSVcXPMWl9ig84ntBbrdYpYtsO2jcKnKeCeGSJm5RRlyDz8wpCR6OE+mNwzD06w6XBqqo+ICllpwHtLZvELuxDxc2NlqeA5+ro8XpacVXxiOckOBj0aT20bbrPlvy7SbSfY3LUWhVSjTuoeq1UllTNPoEm+lhDDAJSJibmFAhpoqSoDAUpWOQ8Yxe6aeyAqpXb2oNE1C2yoTbs9NNSzS7arbs5UCVqAHdSrrKPKFAkHgCgsjGExahrfS6drx22osjU1hqr2qvUCnUF6SmAe7mZGVl0KblzzGUKOMp6KBVnPMRthVDS/TSuVCy61U7As+eqtAw9QJh2mMlyjqKeAGWVw5a80AYGB0x0zGpYlQZcwDD6anq6Q1FRUMEhfrLQzVwGgc2PK2fDa/HscraiWhqhBBA8sDdAJc5vJJ7Kw/tBN/9a2S2FpJe1D0pl9RDdE6/Lqk6nUHKa7IJRLodyQhp0lf1ThKCBwkdTGLBr2Q7fQQgK2qWMpR4ikovOaIWBnmCZHzuQ6x7P7ILSg6XbbCnJCrmqXECARjyVrKTz9IAJGD1+7fxsqkZV7sv9FJhclJvvHSziJcbSorV5I8eaiMnoPGL8JoMv0eXKTE6+i8eWaR7CfEcwAA7bDmyrxiux+rzBU4fR1ghjhja7+TB1EjfleXdnP2nVxb6tRdRLJrejlA02YoNFl6u3NSVecqHlfeTKmeApWw1wAcPFkExzN+Haw6c7OLla0yt20Z3VfV/uETM5T/AC3ySSpDSvObEy+ErPeqHRtKScEcXURiz9j6JU5uC3BhR4s2fJcXy/8ACK48s0BotJ1o7bC4JfUanSNzSZvy5p1ctOthaHVyMvNGWCkEELCVSzRAIx5sd/V9OsFhzHW+NF/0SmiEmgE3JLbgaib28101Fn/FZcCpTFL/ANInlLNRbtYGxIHY+Sve0F7fe3bnvil23r7o3K6bW/NvJl/byj1Rc6imqUrh4plhbSVBoHqpsqI5+byMZ09btUVaZ6D6q6y0aSkrqboFrVG5ZaXEyW2qihiUcfSjvUhXCFhAHEAcZzzjAx7IGsS02bE2/wCo7FHpkreHt3O0OYmW2EpdmJNUop/hXwjKglbLfDxHCQpRGOLEXqWTcszV+xRnqpW5kmaRoVVJQrWvi4ktU16XbBUepwhsZPMn5Y0/NGXMLqaGgxvDYTC2Z5Y6PUXC4PY+vktmy/mDFKeursIr5RKYma2vtY2t3HoscTPshu90JJO1SyAPNHO8pkYJBwP1kcnzT68RersM7W26d5mvTWjdU0Ntuw5JVGnaqajKXE7PLBY4T3YaXLNjzuPGeLlg8ot69j1yCHrK3LOTMow4lFZo6ApaASk9wslPPmMjh5fKItC7ILKe0vv9KjkiUu4A48PK+UegZmyjl1keK0lJRhktJGxzX63m5cBf2b2Fv1LSMvZpx/xcMqKuq1x1UjmlugCwbx7Xe6zs78+0e0t2PSNHo1SotUv/AFTqrC5im0CTfTLpZl8935RNPEHumis4GAVqwcDAMYv9N/ZBrs1dEnJau7dZWhWc+vhenbfrqpmbkW+IAuBh9ltLoHFzwUqORgcxFru8ynyeq3bV0Sxr9YRVbXevO0qA9LP80PyBbl1lj7Ul5zI8SrnGUntwNN7Lmtl8pc7dv0SSuC3LjpTdJcl5VtC5Vh5zydTCeEAhkoWo8IwnLaSfeiOrwLKmXab7W4ZiFOZZq1oLnh+nRq+TpHf1XbY1mnHqk4hiVFOGRUhs1hb8q3Oo/oV0+7jebemim3e090Og2mlt7gtKZttmaqEwaw9IKkpB9KS1OISGHONviVwOBWFNlST04sVNoO/m2d2G2i8dZqRb8lQb7tyWnDXrYM4p7yN9ptbrYDvAFKZdQjk5wDmFjHLEeJ9jqiT1A7OO1rOu+nS1wWwZ+vURcpOI7xqZknJlxRaWFe+bV5QoY6AHHLEYHtOLkmtsG/jWbSfajVKnq7pfVk1i1JuTZd4fK6YJV1x4l7oTJOJWe/Pvu6X073n0OCZCoK747hTG2qKZxLXnZrmA2LXdgbXtxv7l2OO57raBtLiz3XgqGWLBy19ti3z3tf0Wejs3+0suLfVceo9FrekVvaXytv0mTqLTspW3J/vS8sp4FcbDSUgBKjkKPT0c48xpPa63hq3u8O2bbRoFb2qdvCq+QJuiduJ6TQqUa5TU8WkSzgTLtkKCSVAuZR04xGuntl1e1V0j2+7p57SylVBblapNBoFXrcq73aqDT33XQt1KOqS+QhgK/wCb7zn1jYN7CbSPRqkbeq/q7atXlrl1ZrM+9SbgPdcLtAZZWC1IIB5htaS3MFX2fEkf82cbNnnpzg+CMrsQdDrYC2KJmp1mv0glziDewubA839QugyVn7FcWmo8O8XS4l75XkAktB2aPXcK5jff2n2mOyeYp1lNUJ/UvWCoS4nGqIxNJlWKbLEqCZicmMKU2k8CuFCUqcWEkgADMWH6advhMNXjSKNuK24zem1sTqkFNTplRedfk2ioAPKl5lhovNDqS2SvHPh9ONrWbU+6ZTtZNTNRTpDO7gLho96zZp1qIDrhnDKSvDLhKEpUopZLaZjBSU+YrwJB953wbgt0+9nTq37Kr3Z5anWRcVKqLdTp9bl6ZUJl6UbOUuNFBZH1NxGM8RwSkEdBHZYX0swmGnpKeppvEE0Yc+YyhpY48WZ5N4ueeVwa7qTiU009TBOWmJxa2MR3a4A8k9itlnXrX+Q0r20X5uIs+QpN+0+l26bhp0v5YWJeqtKCVIw+lCylCkuAhQSfxxbP2cm/Gu76LL1NumtaX0bTOYoFWYprbEpVnJ4Tgclw7xlS2WuEjOMYPTrFnVgyGoVA7Da/bb1Mtm5LUuWl2ZW6emQrMo7LzLEqmbWWApDg4ghLakhPL3qU46Rhe2Hb6dwu0e09RLe0Y0ao+qFOrVSZnJ9+Zp0+8JV1LAQlH9bgjmjhPM/cjTsF6TxVmF4jHTMa6ohlDWvL7NLdvWxuO62/Gupk1FiVA+quIZY7vaG3Orf59vJZ8737Uq67O3+SWytOitAqNKcuKQoXuhXXnW3+CYYQ73vkvk/CojjIwHMHHWPUe0j7Qe4dh0tpPM0PTCiali4nZ9t1M3WXZDyYMIbVlJQy7xcXGeuMYjXD0k1fvXXrtTtHtWdRLUlbIvGsX1SnZ2lstOtJkyhkNpTwO4WMpQD53PnGS72Q4kLp+1tKiRmYraSR4fU2h/tjvndMMKhzBheGSxANkj++AFxBdp3sQfTtstdZ1DxCbAsSxGOS5jkswkWIGruFnPoGuc1WtrlO3Em3ZaWnH7J91xpAmSpsK8kMx3HfYzjI4ePHy48Isl7N3tIbj38VHUum1rSCgaZe5+Up82gytbdn/KhMFQKFcbDQTw48OLrGFWg9qnu9pe3Sm6JyO222ZiwmrOFvIrBp9SK1SPkymS+Ve8zwednOM/JFwvseNAbuvcu0k8SE0yip4vkCnADHR450nZhmBYjV1kbfFY8CMtffS0nggHy813mF9T5MRxmgpaV58J7D4jXM+UbdvnV9ye1QuU9oIrZQnRO3E0oXMm3hcpuB3ygpMqHu9EoJYpzz4cFeOXWMyzbnFhCiltXXBPyn/YBGlJuPubVizO101UuzQ60Xr51Zp96GaotIRJqmjOvJp7WU9yghSsI41ciOkXvVHtdt+m3i8rVG7ba7I21ac6vPcGkzVImphlAHeLlHlqU064kqT9SVy85OeHOYtzZ0ZdOylfgjWt1wtc5pkGtzrXJAJ7qrLHVkQPqY8aLnaZC1rgwhjW32BdwLLIv2lPaPV7YlcOlVHoGklE1JVclPqM847OVx2Q8mMu6wgJSEMO8QV35JJxjh8cxf5StZ7bkdBKLrzfT8lZFqKteWueqFbinGqcw5KJfWArhCnOHi4BgAnlgc8RrS9uzfltaoI2W6lWdPCp2nXrOq9Xp0xgjvZd5yRcQSD0OFDI8DF53ae3PWbf7JnQ2lUx91qVrUtZtMngjI7yXEh5QU8vAqlW8jxGR4x0rendPPQYQwM8Oaqe9rzckjS63uBHC7X+HtRFXYpIHeJHTtY5o7e03b3juvK757favTNy1mX0P2tP3dZVPJLk5VKo+3MutDJLi25Zh1LCMcxxqJwenhGTHYX2j2lu+SnVWmUiizVg6oUphEzUKBMTSH0rllHhEzKPpwH2OLzclKVJOMpGQYwc7C96mvu3fbtS7J0m2E3Pq7QJmcnp2cueSlJxSa44txWStTTS0ENp7trlyAbxgHMfk7BLE3A07tMrO1bO2nVPROxLiq9ZXUpV6iTbMhSpOZlZl4td842nhaDyGAArCclASOkbxmXpthD6SsZHTiAwNJY8yhxeW83Zfl3byWn5Z6g4n8Yp3SzmYSus5oiLQ2/ADrWNu62+2iVKUrJI6cxFeKDfEV5UDjHXPWK8fKkTiWAu5t7vqX081ttv13SEIRNSSEIQRIQhBEhCEESEIQRIQhBEhCEESEIQRIQhBEhCIYPgYwfMcrIaDyrJN6e+PSnZHYshdN9sVK47iqTi2KJQpApE1VHEgFSuJWEttJ4k8TiuQz0J5RhNpPshO6RcLMzcm2K3V2epwcXkFzumc4Cvhw2pxhLS1nwSSlJIIBMeF9s9UZ2+e0I0909r008zbErRKBItnJSGmp2bWp8pII4SopAyDnoI2jPoF6OPWZbWns7phYlQsahuMLplNfpjLjMithQ7pxpPDhC0kA8Q5k5znJj3ZuHZfwPB6GfE6YzyVmo7OLdAHFvVeFHEsbxnFqqCgqRAymIG7b6iV51em7/SrTfbXKbo9Q0XPZFhzFOYnmKfU5BUtVVuOjLUqJYkKD68HCT4ZUSEg4wgVbt/77eqNRuK3dpcgvTWVeLa5ubuCYS6yOoS+83LFhh3HVHEflMdo9kHXLWpez9ttmMzC5WizFUqlSmuFzCFPtS6EICk9FEJdUoZ6fdMebaJ75txNibcLK0OtfsyLtuzTJFut09T7MnUFS1daeZ+qzGAwQe+7xTmSSfP5eGO+yJkGgdhEWLS0gqHTlwDXS+GGNBte5tqcunzfnivbiTsNFQYGxNaS5rNbnOIBtpF9I81nQ2a7zdL96Wm8zfWnzdQoVUp0wJKs0Sf4TNUaYIJSFlJ4VtqSCpKxyIB6EEDGZrr20w0G3R6laI3doUzPWXblVdkHq3JV1Sp+YAl0uNlMqthLYCnFNtqy7hKCpWSeUWx9iXpjrxpXub1UbvPSLU3TiwKxaziV+29JmZeXU+3OIXLt8bwHGtCHXhxHJIUr4XK3e8bNt7UDtxKhaVzyUrVqBM6nsqmpd/CmpjupRDyULSrkpBLCMo8c/ci7C+m+BR45XU8zfEpo4jI0B17cbagdyNwqMSz7jE2DUU0J8Kokl8N1xa/kbHz5V1FseyDam7eEs3e22unU/T1boDztMuBb1QlmMkd6lC2UNOnAUSkKSOWM8xm/De/2pCdq1pbfb70107t3Wa17+p81VZScmay7TktS6Uy6mi3wsOFXGJjJCuHh4SOfhb72+diWinbto3fzdJpcpdsjerVHl51LAS6JN6SmXFs8SQCU8cs0oJyAOH573OyfcVXuz526TNVZRMuMSU9LM98kLUhtuemEITkg4wlIHL0R0WMUOAHB6PMcFHaNz3xvjLz7RaNjfkduF3WE1+OnFanL01WDIGNe14YPZHl5XWJr+qHtQSC4NqFnlIHUXpM4HTkf6z5HmOXXn0i+/ZR2ptz7vKPuJqtT0Tt6x3LHtn2/ZRKXA7O+2iuCYUGVFUujgH1AcxxEcY5Rie1OlpQdvOzLGXYSyNT6BgBpOSDTZMqHyDry58yY2kNdpJiS0P1qXLsS7ajaNXCuFCRx4knuuBz6k/djk9QKPL1HT0cdLQhslTGx4dredJc63BuDsuNkerx2slq5KisL46d726dLRqAFwbjflY+ezd7Sy4d9td1GpVa0joGmbdCp8nPNOSVcXPmc79ak8BC2GuHHD4Z5jHhHge7ntqpDb/uDuPRXTjSGh6qSdEmGadVaq/X3JJCKgVAvstoQw7xhtKgOLIysKTyAzGEvYPu4a2iaRbpbspE40nU+tW9SqFaUuSCsTi1ry/wA+XDLt/VMYxkJHPJBtm1Y0SvjSaS0MurUB+YTXb8o67uQw8lXeok3J7hbdeKvOU48kF1WeYC08+ZA9Io+ieDDHJ/jTNFNYNjbc3cQzU9wN72B+b6Fold1exL7VwCBxMxcHPP4oLrNafUrfav7WuxNJNIJ/WXU6tSlo2XJUxmoTj6xx90FpSUtNpAy4sqXwpAGSY1dd+HbFU3dHpLqHoDYei89b9k1YsJFdq9V4Z5HdTDbqFJlG21NjiU2kYU4BhQi83tza/WqftM202pJreao1Sr8q9OhB8x/uKcpTaVj0BSy6DnkW/ux0SraT6fWB2DdauG1qPRmK5cFBkKxWamhsB+cmnqszlK3uuG+TISTyCOnMxoXTnL2F0FNSY1XRmWSao0MGqwYA6wcR39y3TPmPYnXTz4XRyCNkUWt5Lbl1xuArF+z97VJWy2wJjSet6OIvqz5utTFYmJ+TrCZebl+8CUqbQwtstKIKCRxOJ6n5I2vtuG47S/dNphTNVtJK5M1CgPurln2ZhHdzdKmUY4mJhpWShwZB55CkqSpJKVJMYL+zy0hsDWbsmdeLY1Fo1Pnae3VrjnJaZfaQp6kzDUqhbT7KlD6m4haU4I9JHQx1f2PHdFcVVtyNpPCYNAdp9Hqymkkd1KzXE62QAOQKkKx6mR6I5/VLLWF4nFieJU8ZinppWtdY3Dw48jy9w9y4HTfHMRw+SgoJ5BJBOwubcWLSB3HvV8W2TtTLm1/3n3HtVqOi9t2vTpCarcsmuMV92YeWZFxSApMuqXQAF4H2Rxk9cRze0K7VmmbM9R7X0qs3Tiiar3rMSPl9XYmauqRbo7Lik9wlSkMulTjg41FOBwpDZ58cYJNumuVobae0N3C60Xm7x0mhqvd1hjGHKlNqmFIZlWz4KcUUAHwHF6Ytb1ltTVzUqxZre3qtPcc1fN7TdNlkuIIM+ptkrfebJ5hhrDcshP8AAVjoDG0U/RTCH41E6ZumkLIxpJN3yvvexv2aLla5UdWcVZhLmRO1VOtxuPwYwbb+/sty2gbtqtV9iMnvGcsWnNVRyyDd3tCmfWWAsI4vJ+/7vixy9/wZ59I8c7ObtBKvvltTV26Lk03oWlDFrTMmwoy9aXOtvodYW6pxTjjTXdhAQQTg5wefKPK7KCv1DynLSnjX9BhwgDln6gY1t9ItZtXdLdlG4e2dOqXUZW0Ltuuj0S5bil3OHyKW8hWRJcP2ImMKQpfThStJ99GgZd6YUeKUdbHC0MlZUCNjrn2WFzRb3+XmVu+Yeo9Xh1TRvn9qJ0Be8Abl1titg7Tjtab73CbrHdvW2zb7QL7tEVBTSbrnrhflUmlsqSH6itlMssIaH1QN5X9Uy3jBXgem7/e1Ql9ml+UbSugaLV/Ua/J2UbnUTE9MLkKb3ayRwsOJbW5NOAgBSUJwkqwoiPz+xV0a0RsvajTdTtPatJXXfd0LWLqqPdcDtMmGVFIpYRnLbbOQR4OFwuc+IR1bfF2nejmiWulB0jsrb8xuP1zt58LQ/wAKOGgTsw0My8ssIcdXMKbOVpbCQnHMkhXD1pwPDZMzOoMPoHTQwAgtLyxxcNnOefwQD22B+pdwcVxCDAxW4hXCKWYg6g0PAafkta3uSOT2VtmnXb71GUvCRoev22tyyLfcW2JicpFTecm5BtX/ADqpOYZbK20jmooVxAcgkxfHv77TlWz6hbf7qsHTe2tYrdvuSn6jKzMxW109LEuyiUWhbZSy73nGJwHHIjgMYIu0o3T60bmLY0uXrFtFuLb45SahMeQ1melJlJmg4htKmUqeaRxAYS5gEg5HPxjZU7NRg1LYNtOenGkzLos2UGHcL4RlYxlQzgcvmHojuM55YwnC6ajxmaiA1uc18QkJadjYh4va3JWvZNzJimJTVOFxVZJawObI6OxBuL3YbX5WGM+yG78UAE7U7LSglOf+Okz9l0PKSz058ucX/wCxTtR6xu+Y18ql06KN2HTrGocrWlt0Wov1iaqaXFTCVtobLDaitHkx81JJPEOkYnNQmZf9XfkmDLMmX+iNTEqbKAULSae3yIORgcR5cupjaa1c1M060C01vfV+/ppm3rPoUmuan3mWApxacgJbbQMFbilKSlCPslLA8Y4vUfDMBpKempqDD/v1Sxrw4PcflEXYAb3J4v8AsXLyFW43WS1M9dXXjp3vY4aQ29uH37AeS167g7f2+Z2s1d3SrajJVSz5ReO/qdZmDNhvoDMJl2FNME4JwFrPPocGMimwXtTtON6tbnrAm7MndM9WGJQz6KaZtM5KVOXSQHHJSZCUE8HEOJC0g4IxnniwayO11vitOXejax2ddYrdkrqDsxOuU5h1xTs28eIuzQk5ctpdcBSpSCSoHPMjBiwvs87hqlc7Wq1LgmbLc0sqFSuS435u3cLR7SqclZpa5IhQBw2ocOMDBRG1Yl04w+fDapz6D4q+Bhe0ibW4kC9ntvt+xa7S9QK+DEKcMrPjDJX6SDHpAF7Xa61it0tKstIKQD0PriynflumqmzPb3V9cqTZUhf89LVWm0xunTE8uTbUJmYDZWp5Dbihwjnjg5xeowChsJWEj5BGGnt0K5ISWx2o0p55sTVQvGhMMNnH1Qtul5ePUlsnEfO2QMLir8ZpKSdupkr2Ajja+/Hoves84hJQ4RVVULrPjY4g+XkrBj7Iev1PEpe1Gy+E5x/x1mBxY68/I8HHj6Iyu9nHv2rm+63NTrgrmltJ01XbtTlpECSqrk8iaDrRX3hLjLRSQMeBHPrFje2igtyfYXaoT07KsszE5aN3TSXS2kFKe/fbCskcsFpWD4cOfRH4nsekJb0+3MlTYQVV+k8Y9P8AWysczzI5/dBj2rN+XMBfg+IVFBSCOSmmbGDqebi9uCbLxvKWO40zFaGmraoyMniMhGlo9e26uq32drnp9tDvSa0mtGyl6uasSrbTlTYVO+SU+i94ApDcw8lK1reKSFcKEnGQCQTgWu7eu3uty9b+pVp6+aSSWmFEn30SjddpVVXOMyS1HkZph1ttxDXTz0cWM5KQOcWK7JKLStZO2Hu2q6hU+n11bdfu24W0TjYcQZ2XUoNqIUCCElZIH2JxjpFzvsg+w7Xk5fbrf0rR6bK3TUJirUecnWkJQqYkm2GnUJcIHncK3FYPM4JT45juqTIuWqeupcs1NO5888bXOm1nZzmkgBvFlwanN+Pz0lTmCKYMgikc0RBo3a0gXLublZst7W52f2n7a7m17otqUzUByQmadLtU96oql2ppMzMtshQfQhwgAO8WQDxYjBufZD9/AEK2p2Wnwwb0mAemcY8jzn5OsXF7wK7VLn7Dmwa5WXXHqk/RbNLq1++UUz0ugE/cSmPS+whkJaZ2U1RTsrKOOG/KsAotjzB3MoeQ/wAY/PGoYLgWD4dlyfE8RpRO+OoMQ9pzdgB+KtlxfGsXxDHYaHD6gwMkhEnAP6fmXS9mHbKXdur3Kac6B1Lb7bFkSNdM+HKoxc782uVMvIvzOAyuWbCiSwEnzhjiz4Yi+ffbv+0r2Q2zRHrrp1SvnUCqoeco9tyTqWlTKUe+emHVZDTKSQOMgkkgJBwSMBG0VsMduXV22khITfN7o4QMeb5FUuQ9XQDlyjhdqi39ETtVbOse6Ck22DZtICHU8SFSj7yHHWwM8wVTDyTjqXP4MbNVdNsHnzHDBHCYqb4sZ3Na43JGo2udwDstbos/YvFgM1Q+XxJxP4Ic5osAbC4A2O91cfZvsg6pPXNJp1F21UiTsxxxXfP0O4HH5xtoHHmtOsoQ4eR5FSM45DoY2K9KtT7O1l09tXVHT2sIrtl1qSbnqfNpBBW2okYUDzSpJBSpJGQR8kYyO2L0s0/mNg99Tpti36ZO2rMUx+gOolkJNOxMoZCWuHBCOBxQ4R14ckHAjrHYW1ydm9lNSps+ubTI0686qiVDpJKGlBt1ScnoEqUrPoJPTMaPmfBcGrcBGOYXB8XLJAxzdWq9xsbnz/Wtxy5i2L0WMnB8Tm8cOj1NdbTYi21vRWdXT7IHv22bnuS20bWrPmm6fUpyQQ6u8ZhCnksvuNd5weSHAPd56kDPWPRtvPblXprlrnpPo9Oba7Vt2XuavylFdqDN2Pvqk0vKAKw2ZVIUoZJCSRnlzGcxaF2NbbU92hGtj/k0u/JGm3FMpJbBSSaoeFR68/PxmOLrSw2z29NMQ2jgCNR7YCEgYSgGmyBwMeGeI9Opj1WpyXlv45NhbKKz46Yza9b/AJVvK9l5nTZtzAKeHEJKslklR4Rbpb8n32WantJe0Dr+wuX0hmqHpfSNR3bpfqbTgm6w5IJkkyiJcgpKGXeIq8q8cYCDF1lqa7T9x7T6XuSetaUlanM2K5eRpAm1KaSsSSpnyfvygEjKAnjKfHOIwmeyJGyqn7SEIJ41TtypBxnn3dP8IsztrtSN3VG220jQunbeLfnrDass243VjIVHjckTJFkzPEPqeA2pS88x5saLg/SYYnlqir6GNolc94eXPtcancA+i3rFepTsOzBWUtY5xjaxugNF7HS1Zq+ze7SO4991f1TotY0loem8rb1MkKgy7KVlyf8AK+/ddRwlK2WgkDuuIKBOeLwjpk52qdzS3aCt7K1aKW+ujqu9q2Bchr7nfqStkOd8ZXuOHi544OM+9zmLB/Y8gbF/7mg0Uqb9ztDAKfskh+YAP4jFtOrF92vpf219y6hXjU5WjWtQ9SEVSozDp5NS6JBBKh/COClI8SeojuHdNcL/AITYjhrYCWwwao2hxNn6W6ff7R+uy6WHPuIty/Q18ku8k2l5Pduo3+gDf3LPT2iHaO0PYxI6f0umWfI6k6i111b4o79TVJplJFHJU044ltw4K+FtKeEcR4+YCTHg1x9rjdFC2KWHvDRoZbr9VrF5uWsqhKuN5LDLaUPETAmRLlRP1H3pQAM9Y19dw9W1X3iSu4PfteDb9KsuTuOk2vSZZaSUJbmHCliQaV0AYaAdWfFx8g/XAY2T+xQlm5nYZZRfaZea90NaUAtAOFd/jPPx6j7pji5gyHhOBZfp6uoj8eojka2X2nC506nM24O4FxvsuZgGcsUxnHJqWKXwoZGOdH7N9tVg/wBxtssdh9kN6gIAV9KlZjXIKyb0mB16HnJeMXkbDu1uuXefr9K6LVjQu29PpVdFqFYFRlbjdnl95L90A33K5dsc++znJI4enPIxp9slKyst2ielLUsyxKoVSbcKu7bAwo1E5UMeOABG0brFOu2XpDqjd1AlZeUrFNtaqzssWmkg943JOOJ/8SU8o4+d6HLtJhNJPTUGmSrYS1wkcfDOoD5Jvq5t281LJ9Vj1RiVTDU1uplK8B40AB4tq2+hYht1XbUWro1qbVNF9CNMXNdLrp0yuRqM8uecZk/KmyQ4xKpZbcemVoUOFSgAkEEZ6R+rs+7Zy0NeNTqXotrLpgvQ/UCpTZkadMtVAzMi9NkebLPd4225LuqIUE8SSgnA4skZwb9mzuB1Q2+X3qTqDpntdr25S8n6dLSz83LtzDq7fbW64444pTTa+Hv1YOVYJ7kgEnlHbt69T3V7ttWKBrZTtjmrWkV702nssvPU6gT7yp95h5T0s84ruUkONHGM8zhHwcRvVf0iwaBz8LfAGhjL+OZgDrA4Md+PS31LUqbqfi0+nEmTF2t/8j4ZtpJ5D7bGy2nd8O5yr7PdvFxa20qypC/ZuQmpKURTpieVJtOd+9wcSnEocUMDngJMYOleyHr/AFEoVtOs1SsHzPdpM5PyY8izn0jqIv8Au2CqzrvZu1R2tl2Sq03OW+HG3klLgmFL4lIUDz4gUryD0wcx4V2c8hKL7HfVl9+TlVueT3uocTCOiSsAgY5cgMeuPPMn4Hg0WXxiWJ0vjvdUeDcPLLAi97Dn/W633M+MY1LjfxLDqkwtEHi2LQ65vxc8K6zs3O0MuLfi/rAzXNKqLpym2TT1tqka05Pmb8oLwPFxstcJSWPDOY86pfan3PUO0Dd2Tr0UttFITcsxQfdD7fOl9SGpZT4d8m7jhz5pHD3nj1iy72O0T3+6biySWrfJJOTkeV8+XpyYsE14unVmyO1s1WuvQm01Xzq1IXxNzFEpAlFTXlzwkyFJ7lJClAIUtRwRgJJjYYumGETZhxOgjiAZHFqbd7gAdINySf07LW5eoWKw5foK18ntvkLXkC5Iv2C3Y5clCHCoownlyGMDHQ+qLH9/27up7LdC2NZaPYdK1HmHq5I0kSEzUlSTeHir6oXkNue94SccPjGGCb7Xzfjt6vO15Xdttiptv2vUVFXkyqNNUecmGEqSHXJNxxSm3Vo7xGWzyOeoGSLq+2Rvi3NTezisXUez6gKtateuW36xTZnGO9lnkuLQceBwoZHpjzvBul1RR4vQMxRgkpqhwF2PuHActuOCvQsW6kQVOGVr8MeY6iBvDmWIO29isj2yTcrU93G3a0dc6tZtPsSaqszOMqpstPqmm5fuXi2CHVttlRVjPvcRY5tC7Uy59zu7S6ttdS0Wt60qZTvb0JqzFedmHVmRfLSSZdTCAO8wSfPPDjxjDPtF7S/ddtu0PtbSbSzb7QtQbSkHpl2VqTtMqDq5guzHEsBxhJb81Ssdc+mP1+xorU9cfaL1Gu1KTEhVJ+k3JUX2EtKQmWdecU64jCvOGFuLTg+gR6BX9GYqGlxasrI2mNjT4Nn3Ld+9j5C260bD+rElbPhlLTPc173DxLtsDtvb37rYE349o3phscptCpdUodR1B1UqzLk3Tbfkn0s8EuORmJp0g90zxeaMBS1EK4UnhOMV+n3sg+Ym7rlpLVzb1IUaz3lgPTdv15yYnJFo4y6ll5psPgcQylJSs8wBnlFsO+ajympvbQ0mw72QzUbVcuezaGqXmhxIfkzLSjy2DxZBQsvvDhIxl1XUmMrPbdab2PM7KU3ILfocpWrbuKme1LsuyhpUu24sy7ku0UjKUlCwSkcsoSrHmxx8Hynl6hZhtBXwOmlrW3c/Vp06radI78i6sxTM2PVD62voqhsUVI6wZpuHeeo/oWUCo6025Pbfqxr7p89KXhbCLXmrmpi+9LbdQabllvpSVAEo4uHBOCUkHqRGu4x7IivtMrLuDanZSEFpK/OvWYGAR/1Pn6/GLtuzdrNSqXY+6hytQfcmGJClXrJSnEfeM93MrSgDwSnvCkDwAi0/2PBLS8zVNyKHWGHFe1tDI42wcc3c/PyH3BHXYJk7CsPpMVnxOm8c0j2taA8t+U63I5XZYvmjE66qw6HD6gw/GWOLiWA7gXGx434WSjs6e0sq++Ora0yVy6UW7pRI2lIU+dVNS9ccn0zQfXMBfGpbDQQGxL8RIJ99Fmuvnb4Wzat81a2NAdHZLVO3JNxxpVfq1WXJsz/dg8bksw224pTPLzXVqHFnkOgjLDv4n5q0tku6qt240KVVmbGqqWXZdHCtBLJTxZHM44ifnjDp7H8sG1Jm29xuoExTKPOXIzUqbRZWZfYS45JSoZdcWltRBKQtahkcubQEcPL+HYBLQV+ZqikLoYXNa2HWbDVYXL+SuXi9fjjKuiwCOpHjStc50ugW27aeyvc2HdrRp5u+vBvSq77NVpFqy6yt+Rk/LvLJCtJQniWmVeKULDqUgktqQCcHBOIy/sqSor4cgDljEaeO6G3aTo/201mfQ+kpSgy0xflp1FUrJNhhCH5lUuh9KEgYy5xLKlDIy+oeMbhkujgLgwPX90xrfVXK+H0UtLW4WwsiqoxJpcdWk8WB+hd/0xzLWV0U9NXu1y08hYXcX+ZcmEIR5WvU0hCEESEIQRIQhBEhCEESKbnT/f0iKkU3On+/pEEWMnWz+zlen20t/oER221fft/bD8kdS1s/s5Xp9tLf6BEdttX37f2w/JBQfwvbqR0PqEdub+sp9cdRpHQ+oR25v6yn1wVSjEvEkeMRJAGTFE8yTBZAKhCEIK0EJCEIKlI5Un+uWPWr8kcWOVJ/rlj1q/JBFI71d+2ihFd3q79tFCCJCEIKTTYpFQLwAMRThBSO/C5EIgk5AMRgoEWSIjr9wxCIjr9wwWF1+oe8d9RjyO5+jn2oj1yoe8d9RjyO5+jn2ogst5VtV0/ruX+3R/nCMvMp+tmf70n8kYhrp/Xcv9uj/OEZeZT9bM/3pP5IK9V4QhBEjiLQsrawcpCwT84jlxTDYBBBVmHoeFE7EOAuf28rUi7KXT7Ua3u0hvesXJYN/wBDoy5e7gmenqHNyzDilTaygB1xtLZyACMHnnlmPXe33sS+7vv/AG7uWlZd8Xe2zbtYbdVSqRNzyWVGZZIC+5QsIJA5Z5nHKNn7uRyy46eeTlWc+uJRLgHPevZ+2j1t/Vyd2PRY6IAHsZo0322aW395vdeVHpVD9pH4L4x0vfrLrb/KDrfUsF3aJbWNVNxPZ87cpfTC36nWr5s+nUarOUEoDczPsGkpZebQ2vB79HGlXAcEhK09TGP/AG+7+t/dt6LWntB0t2mVSoXdIUsW1Sau/RKkw7KM4LaH30LSlkLQlRUXVLSkkA8J5iNs1ck04AFreOOuFYz48/lzzz1ioqVbUlaVKcUlQ4VAnqPEfjji4P1MEOH/AGvraRk7A4vbcuBaTzuDvvdcnFenL5q8VtPVOiOkNdaxuB7+NrLVU7B+wb9tHcfrDNXZYl92tKPWf5Oh+q0Wak0vOeWpJSHHG0oU5yJUEnrnGRH6faLbOdyugG7l7fFtftuuXLTZmpouJ/2qlFTUzQ6kG0ocD0skEuSj3CpSlJB98UnnzjaY8nTkEreVg5HEskA/diYy7ZUpYBSonOQcHPrjmTdY6045Li8ULWiRojczlpZYAjf3Li0vSemZg7MJ8U+w4va/uCTdawWh3aP9pzrrrppxTbf23y0zaMu+GLgpEnb85T5Sdl1qAcfmJ6dKvJ1NDKkBKscWQUniAGwtrhLzc1oRrBLNMOP1B+1Ko22wykuKccMq5hKQkEqVzCcAZP3Y9p7pOMecB484BpAII4s+v/fEahmPMtNWVMU1JSMgbHbZtzexvuStoy/lmppIJIqqqfOX33dba4twtY7sALGvi1Ls3FO3XZN6Wk3MUWioZXVqPNSIdUl1/iSgvNpCiPHhzjIz1i6Lt8lKXtH0+BBSRfMkkc//AJ3e6xnO7keK3VetZ5xiA7aLRnVXW7bTZlsaQ2FcOolyS93yk89JU1oOOoYSy6lThGRyBUmN+y7nUYpnSnxmrAiu5t99gGi31rSscyX9rcn1GEUzjJ7LrbbnUbrBxt33m799qu2u27KsLR/3R6V3AmbqNq3C9QJ2fXJB5a0Ohh2XV3WUOJWoNvDIPpGBF8vYi7RdXrT1BvrdBrBadftCmzdIcpVCZq0spmbqD77odmZpTSsKS2AhSAVAFRWTgYIjLN2Z2m15aYbKdD7H1HtiqWfeMhJTTc9TJ1PdvS5M46tHGgcgrhUFZ64I5xfwJZni7zCyo+JUc8+fKLs59U2n49hdDTsZ4zyHyNNy5oNxb9ve5XCyT00cDR4jWTuf4TQWsItpNrH51qtdohtO3M7dt5C98G3O2avdlGmqo1cazS5Jc85Qql3YbmG5iWTla2HhxEKQCCHVpITw8Rtt1Yv/ALQXtW7u0203m9F37WpNImHHWzJ0Wdp1MknHOFDk9OTM6okqQjklCTnJICcqJG5x5OjiSolZIBHWIJlm0klJWOecZirCOtU1NHC6SlZJUQN0xyOvdo447rmYl0binllaypcynmdqkjA2cebX7LExu/0PXpL2TOoe3+y5Cr3RM0CyZCjMJkpZcxMVBxuZl+8WhpAUtRUorVw4z6Yw09kLsVunUPXz6NOrlhXLblhWM41OyUvWqW/Jmq1hQCmAlt5CVOIZA71Rxw8YaAyeIRuAdyge9JScYyORiTyVvmeJ0rz74rJMa9gnVOuoMMqsOiaNVQ4uL+41ABwA9w59dl3WL9MKOtxCnrZHezA0NDLbHTu0k+nktTfdrYOoE92zdqXNT7BvupW2i6LTeVU5eizbsmEIYbC1GYQ2WwEnIJ4uWDnEXddv3aN43bpvt3ZtG0bsu6Yl7iqjj6KVS5ieUwlUoQlS0soWUpJ5ZIxmNg7ydOQSt0kDA87H3eXjE3cI5EFaFYCcpODiOTF1XqGVlBViEE0bC0C/ytrbqmXphE+nrqcykCreHE2+T7lr2ay7D5vc72X+3ScoFtT9L1/syzGJyky70spibnWeDMxTXErCVBSwApCVADvEI6BRI7X2NG6PU+t2cjazrhZmpdFq9CZL1pVir0Gel2pumJVkyLj7zSUhyXBwjiVlTfmjm2c56O4RgAqWofKesUkyiEqJ76ZIKeEgrOPXj09Pm9cddV9RZqnDJMLqog5jpDIwk7xlxuQD3C51J08jpsQjxCmlLHBjWPAG0mkWBPkVoUaH7KtX9xu6OU0tesfUC0Ldn7gn3atW52hzcrLyFPQ+tbzgdebQkrKMBCc5UtaeoBMZgu3H0dqFP012a2HpHp1dM5a9BFbpzElRKS/OCQlUy8k22hXctrKchJwVYKiDk5JMbKvkaAeTsxw+IKyQfXmJ/J0pbKELeQnn71WD8/zxtOJdc66pxKlxF0Qa2mFmsvsTp0kn1I+ha7h3Rajgw6egEpJnO7rbgatQA931rEvfGpGpO33siLf1HsiZfszUqg6d0ZcouakQp2QePcoUlbDw5K4VEFKhkGOh9jjuw163V2lrxVddbxlbwnKHW6dJU1bdOZk+5bclnFrGGkpCwVJSQrn0i/He3oldW4zbBqtofZs/SKZXLhlmJFqbnyoMyoD7S1OK4ckkJQrzR74+Ij8bZPsn002T6czdmWLOVWvXBVH25+4azOcnqtNJSUpWGgeFlpKVKShCeYB5kmNfkxzDJcAqWyx2rJpi5ptezDYkX5G67aHL+JMxumeyS9LDEGuHF3DYG3dXnOgBlefQY0gt1x1Tb7WHVGY0QkHapq7L395Zbss3wlb84y0HglKFEBeUtOAp6kZAxnMbvcz5rK1DA9JJ6RrCo2r7jz2y0pra7ozeitJBqIqpquHuU+RCU8hdQHirizjjUkDl4x3fRDHoaCaumlcBaB4AP4V+B85XUdYsMnq4qOKG4cZmkkb6QOT8yse3P7hd+3aF1WwtIrh2+XDR56mTrj0tSKPbdQlUvzy0d33k27NlSUJSAefEEgFRHF0jM1uY2A6lVDsrdMttOn/d3LqjZTchWkybCg2qsTaC8qaYZKjw8eJl7u+LkpSEjKc5GbluUbWkKKlpyBkpUQCfzZHSOSJdKUhKVLSB0xyx1/PHCxLq7LIKSPD6dtPHTO1tAN7u7k+/9a5uF9Ko4xUurp3TPqG6CSLEN7ALUV2sb8t9O3nSW39plibQ6rcly06Zm5SjPz1BqLT0st55x0pmW0JDbpS44vz+NKSAASrHEeV2Omm2rdqdoDc9R1LsK+qFURbVwtT8/UqNMsS7s2ubli4lL62w2slZcKQDhSeYJxG2/wCTIyCS4R6CrOfX6fuxDyZOSe8fPTlxnHzfcjn4n1ibNBWxU9CyJ1W0h7mk3ubkkX8yb2XGw7pRLDPTSz1j5W07gWiwAAAsB69lrM9qrsh1+oe4qkb2tstBrV0TgMjUKqxSGu/nqRUpRP1OcRLgfVmVtpAXwgkHOQQrI6HYXaddqJq/qLppb9m7c2p92RnmzVabK2vPSaK8zyStE1NzZLcmMcS+NJSEqAyFAYjai8ka4kqBUAM8vDn/AL5iKpVpWQQrhPUZ5GOui6qeJQRUeJUjKh0TdEbybFotbcfhW7LlVHS4trJKmiqXRNkdqc0cF3K17+3atq+L50l2z+5+xrurlVRW56YnJOlyD9RVJEybRKVqYQvkFZSFnAVgkeiMgGzWj1il9mdotQapR6vS621peWHZKZlXGphp3yR0d2plQCwvJHmkA/JGRES6AoELdAxjhCuRgqXScecsHi4s5+SNZq85ySYRT4T4Y0QPLwe5Ljcg+5bNSZNZHik+KeIS6ZgaRbiwtcLVp7BSxL9tLXTX6oXRYl82rJvWjJNsPVaiTck26sT6zwoU82kKOOeBk4wY6/v12rbntqW86b3u7cbUrl221P1Y3Al6nyKp00WdW2ETMrNSrYLhYdwo8SQQe8UOR5xtbeTp5ee8celZPyRSEjLpUVpSpCs9QcHpjHq+SNnf1cqzjUmL+E0+I3Q5h3BbYC31LWD0kpThEWFmU3jdra7gh173WmRqpcvaA9rNf+nlo1DRhVpUiiOOJYcl6LO0+kUvv+APTc2/NklxQDYwhJVjzglOVZF8XaV3VuN0P0t0q7PjQHT+vXZpXM2JTqbUaxTbenZ2fnFMuBpTPft8TLXe90laioZwpWThXLZWEkwMclHCuIZOcH5M9InMskjAcfT8oWQRHIk6ug1NKWUTG09NcsiBNtZ31E9zdcaDpIRDUeLVOM9RYPktuW92gdliW7H/AGq31tf221M6oUeZtvUK7K77eztLfILtNl0toYYadxnDhQjvFJyeErIzyjEt2TOnuolvdotfNfr2n9+UGjmSuopm6hRJuVl3FLmyUpS842EHIGRg8xzGRG2f5G0M4UsKzxEjAJPpOPuxU8nRzyp0gnJBVkH7nSOnZ1PrC6vfKwOdWizz5Wva3uXeDptTNZQxRPLW0hJaOb38/wBK1ou1s2Wa8y+v1B3r7dqDXLnmWDT5mqy1JZ76do0/J82Z5DAypxtQQ2FcIJHB0OeVkut+4/tD+0lpFoaAzugM9LysrPNTzzVKtydkG5qbQktpfnZibJQw2jjUopBSkdcHAEbmnkbHeBzCgsHOQcH5x+SImUYUFJUgKSeoPMH7kd1l3rJLRU0DJqSOWanuInnlnl77Lo8a6QR1VRNJDUOjjnsZWgbPt+hYCdeaxqB2b/Z26abWdIKTeN765VuRnJSZq1v0ecnGqSp91bs/OpcZbXwFK3y0yFYUfNOAE8uk9l5sbqmlG2TWrcXqVas/L6rXbbNVkKLS56UWJul0vuVg8bRHGiYmHEAqHI8CEDHONiwSqRgJdmEgDGAvry6n5enzRP3KcY4l9cg55jlj/c9Y6L7pFR9r5aJrAHTP1yPv7T9729Bdd8enULqxlS+QlkTNEbLbM2tq9TZao3Ym6CTtyTO6bT7WrTK7pGy69aEjS5tmtUWak/KkF5aVhCnm0BSwFcQKckFKSI6LtxlteOyx323RYFcs3U+9dDKhNs0ysVCl0CdnmZ+kuKJk6ogstrR3rHES4gHjSA+nn5udvFUq0oYJdJznJWTg/JEfJ0ZPCpxAJyQFER3db1kqampqpamEOiqWBro72ALQAHA+e1/fbyXT0fSOCnpqZkExbNA4uD7bm5vpIvweFq99odtP3KaD7vGt++1i3a1dVMmpxivzJpsoqbepM8lkNvpflB57ko+0CFFKcpDiwSCoEfiz3andphriuhaf6K7ZH7RvJ19px2ZkraqLqnSlYKmyZ3DTDSyMKKiVhOcERtNmTZKiscQcxjiz53z9YiJRoJWjzuE9QDj8nWKqfqrG6nhjxChjqJIGaGOcSNhwHAfK5524Vs3TGRtTJLQ1boI5Xl72tAuXG3DjwFj73fMam3T2dmtDN6Wk1IaqztiuIqVKoilz6G51QR3jUuUo43RkqxwpOOYycZiwPsE7Nu609JtwyLqtO7bReeuaTcYZqtOmJJTqRJhJUhDyUlXMDKk5EbAQl0JShILgA8eIknljmeufl6w7hPDw8bpHyqJjV6TO0kWD1GDtiAbM9ryQTta2wHl862OfJzX4nBibpCXQtLQCL3vfcnz3Wp5rFp/qDN9t5R7qlLCv6ctZN90V720RRZtcklCJNsLV5SG+6CQc5PFjORFxnb+2Xd9303bUm0rRu661MTFZS8mlUmZnSxxNtAcYZQspBwcZ64jY4DKRw+c5y/hHHT0dIgJdPm+e6MZ6KIjZIurdS3EKHEPBGqkZoAvzYW3WuS9KYHUVZRCU6al+o7cb3ICsLselVtvs4aFQ3qdW264nR/yVUkuWdTMh8UspDfckd4HM4HBjORjHhGI7sALFvezrg3FO3bZV5Wkl2k0ZDXtrSJmSDyklZUlBebTxEZGcdI2aO7BABUsgfL/th3YwQVLIPpUY16nz3MzD6zDxH7NU4OJvuCDewXey5FjfiFJiBk9qmaWAW2IItcrTP3F1fWfQntVtVdw9l6Iah3+miXeudkm26BUVys+ldObZymYZZUkj6osZST0+WP0dzms++PtQanphpXI7UK/ZMpSJxycl0Io88w2qZdCW++mpubQhDbCEBeeEePPJ4cbkARhRVxukkYxxHHzRKtlKyCpTnq4jG+Rda2xup6kULDUU7A1jy519hbjYLTZ+jsjxND8deIJnanM0ix3va/K1Hu1m2335pvptsF0ete27w1FftWwqlSJ+epFImpxtUylyS41KLTa+AKUHFAKxyHLOIzZay7XprdR2ddoaIBftFd67Mt6apT08hTfkFSl5RhTYcScKRkhbSuWUhSsjlg5KUSTDaQhPGE5zgHH5IrdyghAVxKUPEnnn0xp1d1KrJ6SkhDQ2Sne+TV5ue4ONx5DhbVS9OaZk9U6R5dHOxrLcWa0W58/Vae2gG7ff/wBnHb1W273NtprN00CVnX5uRlalSJ9xEi66srV5LNywLbzCllTnCcqBVkFPQZc+zY3D9oHuAvjUC7tx2lsla2hlQbMxRZmap66S9ITAISmXk5dwd7MMLAWpTjuFJUkYKuLlmU8nbwRlzhJ6cRwPV6PuRBMs2HEukuLcAxxKVk/7/ijsM0dRqXE4pHOw+JtRJbVINV7juBewJ81wsudPanD5Y7V0joY76Yza3znkqdCRxJWCSOHEVYgBgYyT64jHlTL2sV6cGgXIHKQhCJKSQhCCJCEIIkIQgiQhCCJCEIIkIQgiQhCCJCEIIkU3Qop83rFSIEZx1iLhcWWCSPaHK1++2R2D6oa7Tlk7hNDKFM3bedDkjTqvRpIDyyelErLjExKpPJ11pfLu/fYwoZxwmx6j9p72p9epdn6TW3opMrvuRfl2HJ8WNUF1Gq90rAbmUOfUEceOBa0hGQSQRG3AphK+LJVk8z06+n1xBcuhYIUpxQznmon8vhHrGBdT2Q0EdDiNEypEV9BeSC2/uO/uXlmMdNpZK6Wvw6sfTuktqDQCCQfX07rDh2he1HVzfTtE03qqrIkrK3HUDguA2y5UETDQecYLc1T/AChPmKJBBTnlxJAJB5xit0d7SftAdrenNI2/XBtnrN11e35cUqlzVbt6rGcl20cm2nvJxwP92nCQU4BSlIyQMxtv+SM+dyPCRgjPI+uIplkp58bhV4HPQegeiOHgfUUQUJwyvpWTwhxcwEkaCTew72XIxfp26WuGJUNS6CUjS8gAl+1rnsCsZnZtalb29UNN7ruDeHZTNr9/PGatubmGBI1CZlnFFa23ZIA8DKMpDa1ELUkAFJI4zrdbqzqyO1i1XntDKZM1bV6SvpFUt6UYCVLmZqXl23wkIWQF57lYKMjKQRnnG7sphP1ThW6lR8QfHwznrj5Y1kJbatuOT2yzuuX0Gr4TpKb8VUjcHk6PI1MGnqaDoXxFQSFEjpzzG+dK82UYxHEcQeyOIPicQz8C44YATvdad1HyvUmgoKBsskhZKLvv7du7r9iOysZ3N7gd+vaHVfT/AEeubb9XKNOUqoOOS9Io1t1CUS/OqSG++mnZsqS2lA4gCVJRhS+sbX2z7RaZ26bZtG9GKlNS03WqHRWZapOME927PKKlzCkZ5lPerXg+MXMGVaJJwQTyz/v1+7DyVvlkrUADyJ5c/wDfEef5w6hHE6GLDIIBBBGS4Nab7nnf/XvW75SyB9rqqWvnnM00gaNRFrALU01K081Cme3MYu2XsC/H7WOpVDfFTbok2qS7pNOk0Kc8pDfdcCSFAniwCkiNnLXRh+e0S1glZaXmJiYetarpbbaQXFurMk6AlKRzJJIwB1j1ryZGQrje5DhxxnGPVERLoCQnzsAEZ8emI63NGdZsTNHqYG/FmNjHqG9z6rscvZLjw8VWiQu8dxd7rjhaLnZ37Dr93FbgbGt7UnTm+LW0upLTFYuZ6rUaakEzUs2pARJJcfQgFbywW8JzhBeJ6oIv17cvTq8rn3LaCuWLp/edwUWWs1MsXKNQpqbZlsVD60Sw2pKMI6JOMARtVCSZyniU84kdApZIH3DFZTIUT57qRnJCVEZ+aN7ruuuIT41HjMsQJiY5jWX9n2hYk+q0qn6KUcWFPwuOUjxHNe51rm7d9PuuscO+TZ9NbzdpdK0zp81T6NflNap9bt9+eCkspnWpcJLLwHnJbcQtxsnHm5BwcRrJagal76tuG2W+9ketOlVdpGk82tPdztXpcw8qlI8qS8fI6i0Sy40t1sEFwrALisD0bxZaRyJzy6H0Rj17ULTW+dUdkustjaZ2tV7zvKe8gVK02SQFPzZROsLWEg4GeBKjn5I43TXqI6mniwurYx8Bla8F3/sySPaB8h5K7qRkFtRDJidK4snDC1wH4YAsGn9q1WtANdN5ta22XFs2266Z16v2hcdRm11OoUaiTD08+mYQgPynlJPk7TRAHEeS8KPnDlGyn2U2xqvbMdH7km9RUyCdW7rmZeZq0vKr71mlSzKCGJNLnRZQXHlKWOpXjnw5P5PY06L6paJ7XLjs/VuxLk08uJd2z041J1JAQ8uXWhsJWAFKHCeEjr4RlwMuknPG56s8v/OOx6u9R3VFRVYVhsbI4HPu4s38Qg3uSuB0u6e+DBT4lXvMkzW2aCLCMEWsB3WiM9tG1s3A73bx04pNhagUWnVzUCqd7XJugzTMlISflrrjsyH3EJbP1MLUgBXnHAHUGMwvbM6DizNsW0vSnRew7nrFu23V3ZKWlKTS351xhhEkAHHAwhRClKBJcUBlS1HnmNjNcshYUCp3BGPfnGPV0iXyRAVxpW8leMZCsRxa/rjW1FbRVPghsdIDZl9nEgi5PmL7LmUfRmlgoqqlEpLqk+0627RybfOsP1m29caOxbpdqu25XmroTpCqUNMVIveVh7u8d2ZcpDnHn7HGYsQ7HDbezqft13jaP64aeXXSLXuObpMupmq0uYklkCUWe+Y79tJLjTnCoED3yQOhMbOpaScHiXnpnPWJDLIUlSVKdWCCDlWciNYj6k1TKKqo4mBhqJBLqB3a4ODhb6FsMnTqB9ZTVb36vAj8OxGxbYi5Wo1s2rm4HsyN4976NX9ZGpV3aHVKfbpdcnqXQZ2eki0cCUrLKmm1pyErT3iASeFSkkEtpIm3b6Vbl9lvaH1neJpzpVVtU7LqdcfuakTLNKmJ6Vc8raUJmVmEy4Lsu6hSnOFfIY4D9kpMbcHkaMjD0ykZzgLIGfUIqJYQkY4nCeWTxYKvXjrGxRdZ5fj7sQkpWEyx+HMLkCUX5Nt2k97LpWdI42UQoY6hwax/iMOxLCewvyPLyWl/vf1/3o75LK0/uq6Nrd12LpLRKq43Iop1Dn5p6fqDqAFFSVILiwlKRzDaUDPvyRiNlvs2adVbe2IbWaTXqVUqNUpa0JViYlpyXcl32HApWUracSlSCPEKAxyi+YMJBUQt4E4z55/38YgJdsEnzles5z6/TGv5t6gRYlh0WGQ0jIY4nFw0l3fsb3+ld1lfIU1BXyYlPVOmke3T7QbsAbjiy1OL90/v6Z7ceSulmwb9etf6IdMeNTboc2qTDQkW0lZmQ33QSCkgqKsAjEZ7+0M0DuncvtF1f0ksVxlF6TrEvO0ptxfCiampWZamUsqJ5ALLBRk/CzyxmL2u5TxlfE4D8ijj5olVLtqSUK4ig9Qeefkjh411Cq6ueiqGsDXUrWNb3+Sb3Kuwrp/TU9PWQSEvFS5znduewWnjtE3nb1dkNi1rbPQ9otdumf8AbmYmJJuboNSbflJt4I42l9wgtvNhSchSVBOPs8YA4Owyw9w6O1RtC9tbNMb5oF2zdx1ypXHNuUSZakWZ2Zk5pxwJmAgshPG6Ep88jmBkmNxpEq237xbo8BlRPCPRz8PkiYy6SnhK3VD5Vcvm6Rudb1ljkbU+DQMjfUtLXvuS7fa++2/NlrFL0klY6Hxa1744XAtZYBtvLzUclbRWRwqwY02u183Kaw65bkK5tg9oJKatayK697SStGkZiYnqnMPSzf1V9GXCtxCFPgd2hIwtWY3Jyg8C0gjmMCMOY7Mi5kdoeje0NWaOaULg9ufaEU5wPBBlVy5b8o4+HPnAnA54joOkWY6HCK5+IVwBcxhMYPd/bji47rtuq2X63FKRlHRkhr3APt2Z399vJYSpXfRvTp+1Ve0GkbTGqZpp7l3LVTNNWbcHlol1tqS48VFXd98tSlLJ4eHKj5pjt3Y2bh9StGNylP2w+5OlSVEvOqLVW11eTmJeq052Xk3FoCG+JAQpWEcQcQT0IwCY3DXQW2CC87xAYzxnn+OMPdv9mNX6R2iFV3uL1XpD9Kmq7MVkUBNMWHh3kmJfgMxx4JGOLp0GPTG+UfVbCK2grcPqaNsDZQ54s5xJk7c+u/lstLr+mWK0ldSV0FU6YxkNN2tAEffhYut5G2LdHsh3q1bePt2s+qXtZM9WX6/KvyFNcn005cyf65kJyWZy4GVFxzhcR4KPMcOD4nqI9vy7XDViwaFX9JZmxbao6TK+UM0ickKTQ0PLAfm3XpriU69wJ81KSTkBOBnMbmiGMto84hWAOJJxn1H0fJASTGRxBSkj7EnzfXj0/LHQUfW2oiZG+WmbJVQs0MlJ3Atbcd7dj7/Nd5WdGYZZpDHUOZTzO1uj7F3oe3qFiC7TnSd61ezDqekGndEr9zpoqbWpUlLSEi5MzD7UvOy6SsMtJUo8kKWrAOOcfn9h1btx2ls0qFOuq3LhtioqviqPJl6nIPSbym1MygCw08lKuA8JwrGOUZk+5RhXvskYJBwfnESeTIxgKcxw8PNRPL7saI7O1Q7BX4NIwOD5fFLu+q1lu/8AAyFuMNxaN9i2PwwLbW2WpvtT0/1Aku2zrd0ztg31T7YVe97P+2b9Em25Pu1ydQDaxMKbDfCsrSEni5kgDOYuW7Y/YvrLfGodpbtNAbfqt41inyErLVyn0wcc/KuSjneS89Ls5y9wjCShIKklCVYVk8OxkJZA4sLeCj48XT5fREVS7SuLIUM+gnl6vnjaB1gr2YtT4vCwB8MQi08hzN7g++61lnSeldhs+GzPJbJIZQeC11xb6LLTN1o3a9olv3sq3tss1oPUeB2el355VJtefkX6y8171Uy9NHuWGuIla/eDl6QBGQXU2mbley92BaN6S6LW2xfeqdy1KrKu2ekqNN1ZdKnJlnvOKVSyCPMJS0lboKTw5xGxQmRaQVkLePEcnKusTolUN54HHkgnJwrr6/TE67qqyRsNLBRRx0sb/EMe51v49o+Q7DhQoOl8rHy1FTVukqJG6BJaxY3mwF9yfNa7XYhbOtV9LJ/VDcHq1a1csuZrVNZoVBk6qkonJmWLqH5iacbPnNhTjbYHEMqyo8sYNsesVhagT3bm0+6pewb7mLZGodtTHtk3RZpUn3SadJJK/KQ33XAClYKuLCSnBjbEDKU5IUoEjHh+WJDLJVkKceKfFOeR6+H3Y4zeq9W7FarFJog51RGYiOA1u1re6ytf0qpxhtLh8UpaKd4kvb5Tu9/fda5vsgCzL0vCnbVfclZ133YpibuTvxSKTMT3kxLUgUlwMoUUg8KsZxnhIHSMl+m9Iq8l2ZdtUVykVhiuo0ZXLCQUy6mZTMCkOJ7ruiA4F8WE8OOLJAxGQMSreVFS3VE4z52D+KJky6UjCVLHPOc/JiNcqc6yzYTS4W6Owp3OcCDzck7/AErvqfJTIsUqcSa/edoaQRxYAbfQtYrsCrHvey763JO3fY962kh6g0ZthdWo01IiYImZnKUF5tPGRzJwSQFD0xj8336Baz6p9olrrQbJ0yv6sLrl6MydPnRQpoyK1ONMIS6Zruu6DIJyV8WPNX6I3eAwj7Irc+2UT+WILlkLCkqU7wHkQFkZjdaXrVWRY5UY62FuuZjWWvsCA3f1+SFqtb0ep58Ihwd0xDInl17bkG+3O3K1/e0G2ry+gPZW2hoBpTb1euybpdy2+5OqpdPdmpmpzZdWuam1oZStauJRJJwcJwMjAxdD2MtCr9s7GLPpFz2/Xrbqaa7WHTLVGSdlHgkvghRadSlYBzyOOeIyxGXQQQFOJJGOIHB+5jpEe5STzUsjGOZ+XMaliGfKirwd2E1LdRfKZXPvuSRa1vJbRh+RYaXFG4lTu0hkQiay2wAN738ytTvtftP9QLm7QfS+s29p/f1fpLdLt1Cpun0ObmpdCkzxUoKeabUgFIwSCrkOcbVM/T5Gs0qcpFSZTM02cllSswysZS42tPCpKgfApyCPlxH7Xk6eeFup5k8lYHPryiPcIKSglZBAByYpx/OsuIUVHRPYGilaWgg7m5BufdZcjA8nMoqyrqw8u+MOa4gjiwt9d1p5yen29zshdwN7XDpbpnVtT9IqsFSTE0inTM/TqzTQ4tyXD5lvq0rNshShxdAVL98FYF5O33fz2mm57cLpyq0dvdPtPSCRfDdwyM1TpuSkXJR1SUrffqM2CsOtpyppLIOSCChQORshlhJ7zCnE8XXBxz/2/diCWEpIKVugeA4iQPUI2rFOq0dcwy1tBFJVFmjxDe/FtRANtVu/otXw/pfLRv8ACo62RlNq1+GLW89INr2Wqb2repm8TcXrvdOz2yNHblruldErcjNUg0e251a62+qQaWlUzNqBY4GnXngOApAx53MRl70q24Vzbh2Y9e0QqLPtjfUvYlXdqzckhTvfVKZYdcdQ2E5K8KUEDAyrhzjniMmqpVBGAt5PLHJX+/oifuE4I4nB05g8xiOkxHqFLNQU2GwwtjjgcH7fhu23K7agyAI6yprqiYyPnBbv+A0jgLWy9j92XetpO7m1XdZd42mX2aD3HtpSZmSD6kia4gjvkI4iklOcZ6iLFtb7g1o0B7U7VTcXZuhuoeoXtLeM9OSTSaDUTJ1AOyCpfIfZZUFJAfUcpyMpxG5qZdBOeJwDOSOLkYilhKBwpW6E4wBxnl6o2AdYZvttV4q+ma74ywRubewtYA7+tl08nSdhwumw6OocwwOLg4De97rTe3Oax74O1EremGl9N2o3BZUvR5t6bZabpE8w137wQ2X5qcm20JZYSnizjn199yAyTdpNoPcum3ZZaJ6EW3Trhv6sWxUbcpbyqXTX5tyY7hC0uvJaaSpfBnJBxjBHSM/Xk6T75bq/RxKzj7hgqXSUlKVutA594eEj1YiqXq1IyakdR0zIoaV+trG3sXWtuTcqwdLGSQ1bKuodJLUN0l5sLN2OwHuCxd9kBQq9bmxDSqkXLRa/btWanaop6SqEo9LPNgziyApp0JUkEcxkDIORyjDt2WlgahW/2muo1er9i39RKKv3YYn52iTcvLOcU4tSD3zjYQcg5SQcKHTMbZ3cpwcqUo8uZOc4iUyyDnz3eoJ87OceuOnp+pE0ZxE+CCa0EG5+Tc32/QuyqOnrZfiAMthRuBFhu6wtv71rT9rpsm11e14oG9Xbzb9buqel26a/WJWlS5mJ2lz8jhUvPJl+ffNFLTAISCUloZBB5WS657k+0N7SCk2dt6e2+z8nLsVBqoTLVItyekUT80hKm0OT0xNK4GGkB1SiBwgE5wcARuadwgK4hxpPPoo8okMq2oEKK1A9QTyV6x4+uNgwDrG+kp4IqqjjnkpwRE917s+b8Kx48l0mOdJGVVRNNBUvijqDeVjeH27eixv6U7aJ7a92cdz6Ed57oLpk7LuB2oKk21LEzUpmXmHXUtJGVKHeOlKRzJwIxf8Asf2yL3sur7hnLusi9LSS/TqOln23o8zIh5SS5lKC+hHEoZ5gZjZhblWmkhLfElI5gA9OWOnhDyZsFHnO4SeIArJGY1Wnz9Utw6toZWBxq3Bz3eRBvsPetodkSn+PUlXG8tFO0taOeRbcrzbWPTSkayaU6h6UXAtbdEuKizlGmlJB8xt9pSCeXiOLP3I1ENNavv8AeyT1L1Jtek6PPXxRaypltx1+jTlQpNZTLlQl5uWflCFtKDbigUEpAKuFQJGY3Pe7A4eEqSB0AMcdck0oAcToHLlxcuRznHpiWTc+yYTBNRTQiopprF0bttxwbqrNuRRic8dZBMYKiLZrxvseRZaoOx/a1uf3lb1qfvW3FWnV7KtSRr0vcj8xUJBynpqk1LBAk5SSlXfqvctKbQStQx5g5q4sjbFbHNSj749fTEiJZpGOEKB8TnmYqJQEHkVYxjH+2OHnjOc2N1LJXsDI4wGsYOGtHb1XNyXk+LB6d0bXa5Hkue48ud5qeEIRpy3FIQhBEhCEESEIQRIQhBEim50/39IipFNzp/v6RBFjJ1s/s5Xp9tLf6BEdttX37f2w/JHUtbP7OV6fbS3+gRHbbV9+39sPyQUH8L26kdD6hHbm/rKfXHUaR0PqEdqSspbQBiCrDSVBS+I8OMeMSxDHPMRgptNtikIQgoONykIQgsJHKk/1yx61fkjixypP9csetX5IIpHerv20UIru9XftooQRIQhBEhCEFJpspgojkDFUcwIoRMknIyeUFI+0q0RHX7hiGQehzER1+4YKBFl1+oe8d9RjyO5+jn2oj1yoe8d9RjyO5+jn2ogjeVbVdP67l/t0f5wjLzKfrZn+9J/JGIa6f13L/bo/zhGXmU/WzP8Aek/kgr1XhCEESEIlJCepjBNtysH0U0IpLWOFWFpBxkcxFJOVp4uNC+vj+aICTzBWCT2t/r5lyoRRZWVcXnIUB6DFQnAJIGPliZJ8ljWNrbqaEU0rGBzSPkJiUrSACogDPIlXjEdY+dZcSNu6rQjjhRUcFfDnwIidKkgnzhw4+5DXvYg/6+dR8Qcg/wCvoVWKLwJScL4D6cxMC2CTxpPP0xBSklXJQJHUZjJO9vpVh8wfcoJQnhSCUlWPDxisOgxHFW62PNUshPPl6oqBxvzgpxHIZ6+H+4/FFTHu31Dvtfy+u/1JoIHHKrQilxJVjgVkekdIKwQvgIOT6ekWh45Oyg51gdtwqsIkBIJyfCHeJHFxEJwMnJ6CMax9KkL+SnhFNa0JHEVoSPEk8oiCk9fT6eUNXY8rAN+FPCKZcQCQVoHpyqIgpKs55+vlGQbmwWd+yniHiTEFKCRkkD1xx++AIyUFJ9KxEXOFru2UXHa6rcCT6FD5fCJuBIAASkAHPTxikFgp4myhafHBidK0cwDk+iDbn2irXarb8qZYCkkHIEUy2jiWeBCc8ifTEVLSCPPAzyHPqYnCkqOEkExgEn5Nr/qUDxfm31KIAHQCIxJxJ98FAjp18cwykEHjAHr6xJrux5WCdrjdTwjj96Co8JC8HBAPT/fIiY44wDgc/TBrwSW9wshwtfsq0IpcaQccaT/jCIkpyMrA+79yM62+aX8lUhHHISCgKWcg+np64mBSjmVDoSST4en1Q1jgX29EF97/ADeqrQikpQxzWAB1zE3GkAZIyeQ59TGBICbArIU8IkVw8XCVgKx0zEQpOQARz6c+sSBvslwpoRICnJAIUPXEcpznP44xquLhRLgDZTQimpac4GFYPPn0iJWnB84deHr0PohqG/osg34U8Ipd6gnhStClYzyIzEDwrJSlaSfGIiVvnsgueP1/sVaEcNQKFoCXClOemIrAoQnmQEfKYkXt2sef0LDTfYc/r+hVoRS71HmkOIKfDmPTDvPPCeWPX/v6IalO3mqsIpFaSUjHECM5B8ImHCo8QIPqOYyHAkjuFjjnhTwhCAN90SEIRlEhCEESEIQRIQhBEhCEESEIQRIQhBEhCEESEIQRIQhBEhCEESEIQRIQhBEhCEESEIorIBCuEq5+BjBPYcqLnBou7hVoRSDgyclI5ZPPpEylkEDHLOIwXWFyss9oXU8PTHGmHENpStSikZ655fd+T80a5+6/ttrtoGqlX0Y2iaXUTUaoSE85SF1qoMzU77ZzrSih5unyEspDjiUqSQHOIhWCQkjnG15UyZiONTOhoGX0i7iSA1o83OPC1nNGcKDB4hLWvtfYAC7ifRo3K2NHCkcieHn1iUp98rklR8Y169pG7TtWtU9wWllL1j0WqFqaHz1QUK5OKszyJuWlSw4pJL7iytvzw2MkEnPy5jYMDikstocAbVgYzyBjiZrytPhE4gmljfezgWO1D1BI7+lldlzMseKQGohje0NNrPbpdfzAPZc+EU1kAEKJHyxJxAABKxnAMa9r8xYfN+1bCfrVeEcYo6q40Dln7kVEKOCVLB8YyHtIuCsC4+VZVYRLxoI98nHLHP0xxi5glI4wM8sJ6wueLbrIBPAXLPy844pCHCsZ4hnmOkEniUMFHB165OIqngJT5wSeuM4iJPtDtfnzQX4da30qKAQSDgADAEVIoOlIUlXLlzJz0ESd6ju+ILwCSMn0xiMm1vLm6gX2Onv2A8lyoRw0L4jwl1OPudfkiPHwKKQ4yCCAcq9PSM+JvYg/p/QmvvwPXb9S5cI4pd6HvEk+HL5cROFgectaSB18MeuJaha5IsshwJsCLqvCKa3Akc8dcdYgpSM5Cxn1xm5vZA6/CqwikMFWArGOZHFziPeI4kpBBznxiDZL2vtdS9yqQimFp5EqSPuxMXEBJWVoCR1OeQidz3UQ4EAhTQiTiGQRnH4ol7xHPDiSB8sRc8DbupkKr6c4xFAst8YWG0cXwvGKwIIBBBiMY0gjfdRuSNjZSKSFDzunSKaeSyQU5znl6YrxDAznAzGdJPyt7ceayRc3USeXoEQBBGREYRMk9kSEIQRIQhBEhCEESEIQRIQhBEhCEESEIQRIQhBEhCEESEIQRIQhBEhCEESEIQRIQhBEhCEESEIQRIQhBEhCEESEIQRIQhBEhCEESEIQRIpudP8Af0iKkU3On+/pEEWMnWz+zlen20t/oER221fft/bD8kdS1sI+jlenP7KW/wBAiO02wSFNHJHnQUXC69xpZIJA5co7KhRKEZMdUpZPnnJ6R2tv3ifVBRvZTwhCCgTcpCEILCQhCCJHJlFBMwznHU+OPCOKo4B54itIEmaZyc++/JBZAupnerv20UIqOLBU4OfvopwWEhCEESEIQRIgYjCCtZwqiCAMZ55iqOv3DHHHIgxWSsE+PSCg/lfg1D3jvqMeR3P0c+1EeuT/ADbdPyR5Hc/Rz7UQWG8q2q6f13L/AG6P84Rl5lP1sz/ek/kjENdP67l/t0f5wjLzKfrZn+9J/JBXqvCEIIkUHAoFJAyMgfOYrxTXzCcH7NP5REX8fOP0qJstPbSveZ2qG4/X++9GtENwUmiuS0/WHZWVqMjR5dpmUlplaOBLqpJRJSngTg8RPUnrHp1yb+e0t2M672PZ+8arW5qZbtRQzOLkm5aRIm5BTobcXIzcq00Q+g88LTgkAEYPELBdqVq7nrw3jak0faXeVMsbVfyq4nFTk2+20lUkmdUXWuJbawcko5YB+UR3vc9aWv2jW6/RmudpY7WNbaS63LzZNKrbR9sKY1MYW0yptDfAlt5bZLZSgrSSkqwriH3RJlvCPjraHwqd7HQ30Bv38u039k9gvimHGsRZSOrHyTNc2W2ou+9Buq3tALdkos5Lz0m1OSryJhh5pDra0gYUhQylQI+EDxfdjH/2pOtWqGgG0K89TdIbpfsy+ZWo0yXlqg3KMTJZQ7MBKx3byVoIUnkcpOPCL+LaqNOq9Ip9Woz7c1RZuXZm5N1HvHWXEBaFJHLAKVJwMCMXHbVf2gmof/a1F/nQj5CyPQxTY7S08jbsdK1pB8i7cG/0L6mzlVyw4FUTMNntjLgR5gbEW+lYbtFdxPbf7iLMVqDotdV937Zgnn6cZ6Wp1sNNiZaI7xvhfabX5vGnnw459Tgx672fG93fNqJv0tHb1uD1aq9ZpKDWpSuUOZpVLa7ualZN5YQp2WYSoFK0Aeasg+qL+OwhwrZE8fRfNdHT5ZeMVeykf/ruLmH/AN895/zWZj6OnmoK44zh5oYWCnY8sc1gDvZvbc38t7ALwKCkqqNuD1wq5XuqHtDg55t7Vr2Asrr+1y307ptre5axrL0U1SmrMst+1pOrTNMbpki+iYmFTkwlalOPMOLSFJaSkhJHLJGDzi1XV/d12zFsWlT90FzoubS7RWfWw9IiXo9LVTpZh4juQ6wpLkylCwtKe8ewc4OU8oodvlwHd7pwFAFHuEkeLp08vm89ceGYzvdpDN2qvs69w80JinPUR60mhTvNCmnVuLZEqEjlkFSmuHpjIjrqGqwzD8NwdvxGOV9T7Ly5tza4GxBG+/e/C7KspsRr8RxW1XJG2CzmgO9kGxO4IO23ay5HZ2bu6tvI20Nak1ejUinak0qdeolelWD3Uq5PtMocS42DxKQ04l1pXCclGSMqxGJu9777dTVnVPUunWZbdT0po1EqDsqZOmStOl6cE+/R5LOzqSud4m1IUXU+aCSDwdI/V7GbVGnaJ7J94WsNfTNzdsW7W11RaELHFMFumsqCEq6BSuNkFXUAiOh6Fble1o371K/bv0HvvTnSmx6XOpl3JdxDEvLyq1pK0sIccbddfcDY4i4oAc+eOQjgw5V+1mNYi6nig8GNzWl099LdVrAW772XIkzT9scHw9kss3jStcbQgFztN7k3B8uV3/Y92me66jbpqTtD3oNoqFfqFT9z6JqZp7MrU6RU1JBYbd8nCWnmnMpTxBPIrSoKUDHu/bObt9xW1ea29fQE1Jm9Om681WVVREvTpOZM2WDKd3kzDTnCR3znNOM8UYd6BRdcLf7W7ROjbjrlo1261M6j22is1CnqSWH3CG1J4cIR0T3f2Ii/32Q7gzO0XvAV/Ubi4gfEZkOUbHPk/DxnDC9EMemoiLnNbYxuOl27b9tr7rpm5mxB+VsQvLIXQSBrT8mS1xsbHnffgLqVcvjtxLR0RG5Oe1oode0zZorNyuCVaoj0yaaptLveqlvIkK5Nq4ikL4sA9DGVHsuN8F07z9GbqrOpNPo9N1Ftiot02qPU9BblJ9pbQdbmUIUVFGQVJWMkZbViMMF86H9rTP7NUV+r6yyNzbcU2RKVN2gyVWYTMKoCZRDvdrR3CFKShlIKkBziIBAKuhvR7GS6tMaxsx1+svT2h1iiapU5E3M3NNTE0HzWHn5FxMrNNLGAhHA0W+66BTalDIXmOhz1gtDPl+WYRQOkbKG3gAAjaSP5Ttc8fQuyyfjFZDjcEOuYNfGXaZeXOAv7Pp/zVuWtHaZ72t0u4iuaJ7CZKqUmiycxMS8iabT5R+o1diXJS7NzExNpLMs2VAhI83AA84qUAOdt/wC023k7b9x9E0B3+0+bqVLm5qWkZx+pyMuxUaEJg4am0PSo7qalScBQAUSOIhZKeGOg9gA/TpbcNrlLT4aFwqsljulKI54n2y8BnmTxcCyemDz8cfn9vM9Spnd1o9LUpbCq4i0pdM8G8cfEqfPk/EfDkF4PQc+g5xtTsGwh2MnKfxJvhCJp8UA69RaPa1cabnyv6rXnYzijcKGZvjbvE8Ut8PbRYG2kjnV89vRZXe2P3Ia3bZNDtKrr0Lvx/T64qhdftZNzDEjKzPey4k5hwthEw04kec0k8QGeUc7skt8Vx7stHrioGqlwIrWttsTpTUpssMsOVWRePFLzXdtIQ2kgcTJ4U48xtX2cW19vI3OI2nbbG6iVGfTdrKZjPXvBSZgKz8ucxiD07rmrHZ5Hbdu50vC6pbGo1izjDqJlREuJ3hW06y4Rnk243KzbYPgXEcggmNay109w7EsnRwMa1tZI94jee5bc6XHyIG3C2TMeeKvDc1vkdqNOGsL286QbC9vO5V9naf8Aak696d7jbj0t2w6me4e2rVkzT6vMy9Pk5s1CrFJW4AZlpzCWU8CAE44l8eekbI+hFdrF06N6TXPcU2qoV6pWxTKhOvrQhKph92WbcW4UoASCSonAAA8I0NNc9CLl090O0S1pvycqDt6almuXApuZzxiSS4nunlg8+N9Tjr2T9iUgZB5b3W2vJ2+6FlWcizaL/Mmo6XrJlzCqDCaFuGtF2ucx7+73NABN/LVcLs+kmP4hW4vWOqyRdrXBvZocTbbztZdQ3j3xdmm21nXjUOxqquh3hRbZnqlTZ1LLbplX22yUrCHApKseggiNbra5r32yu8GiXdcOi+4WjTtOoU2zJ1E1NiiyZDjjfeJKUqkFZSE4Jwc8+UbDu/v+0l3Q/wCBVT/0UasPZwaa9oLftoapv7MNVaLpzbstVJVNebmp5uXM3MmWy2pPGw7zCABnkPkPWJ9KcNpTlysrJWweJG9oD5wC0A2uNwdz2tus9T66f+EFLStdLoc1x0xEhxIJA4Pzm+yyIbKO0X3b0XeLKbO95L9OuSvztUeoCZ5MpLsTdNqaGi4hPHLBLLzDgSocQSDgjB5RdX2pHaO3RtPNp6OaJUynVTW+4JUTgfmmPKE0SUU4WmloYH1591YUEJOQAlSiCcJOIzYymY0e7VBNt70aNWrj1+nao9JydYM+06xL11+XyideCU8L4caIbbWkp7viyEnPKl2qkvfDfanUZdtVim2/daxaRtmfqKkplZF0rAZceUoKAZRMBxSspPQ8iMxt8+QMLqc2wtMLGx/FxIdJ0xPIF7jmzd+LXt71qUedMSp8rymN5Mpm8MXcDI254Pm76l6pfevvbWbWLbo+u2tNSnKhp27MsiblKvJUuYlmS6rDbM81KpS7K8RISClWASkE8RCTnv207r6Ruq2pI19s+Wct2uKpU8zPSSilxdFqjDRK2iSMEAhDicjmlaSQOYjEVqhtL7aLVywLr001H160buKyapLGWqMkufaQh1AOcKWmTCgc+cTnPIEYxF5fZ2bStX9ne1vX+wNXahaEzP1KdqFYkkUacXMMpbNNQ0tSitCClZUzgjB97nPONNzzDg9ThjZHPpxVtkAAgJ0uYbc37j3rbcmy4xT4kYy2b4s6MkmXTra4Dtbax9ywo6FdpD2pms9x3FpTpRdU5q/qLV5QGnq9o6Yh2hNMulTz7QDLTQKkqQ2VzClNpABAKyAfV9Ju0n367Xty9B0j3nzVcr9GmZ6Tla1Sq1IybU5T2ZhYQ3NSczKJSlY+qcWOJaSGzjhJih2BcxSWdy2tjM26w3WHLNzIlYGeFE9l4pJ54wprI8cJ9EcXt3H6bM7wNG5elOSr9URZcoJpLRAWh01F/uSrxyUrTw58MR6hV0eDyZjdlz7XsZE+K+vSQ8O0A3vew39Oe68+p6jFI8EZmH468ytlLdFxpLb9xa9/n47LIH2tmpm+rbK9bGuO33Wus0bRSbDdOrFNbotNmW6JPEnu3i49LLcLD4GCSvzXcJHJ0cPjW5btmXpnZxpRXdEq9TrU3K3MlLVc4Wm3l2eqVUkTbpZdBT9WXhDPGkgodUrB4RGYjdFdWkVmbR9RKruEZYmtMPcsiVqsq4fqtRUtlKW5dgnpMLdUgIPUL4VcgnI0itrNZ0ftXclo5cuuNCm6hozL3A0/UpdwhSUs8S+Bb2RwutNOhlbqRnKUlHLIJ0vpZl3DcZwvx6ykDn0bjYtAHi7E6XfjWNvLa173Ntp6kY9X4ViXg01SWsq2i4P/ALPcC7bcX9b9/Lfbv2RT+8FW0y6tZt0eqdauXUWs0earlEpszTJKWXbcmiWW4wCliXaCnncJdUl0K4R3aeXnA2SdjbvU3P7mdZtZ7a101Yn9Q6BTLYlajT5dymSEsJeYVPFtS8y7DRJUjlgkgdesZy9RZqRqOkV91KlPyc9S37Yn3peYYXxNvNKlHShSCORSUqyCPAjqCMaPmxKwN5WoV8X9Ttlt1VK1L2l6K09WXZasMU8vSJmOFCVLeBCkhzngcx1joMj4FR45hWLzTiOBw0aXOaAI7uPG1xxbbnuu8zhiVTg9fhcMDnyj2y4BxJfZvvseb/MsyXam7491G3vd/YemujmrFQsqxpukUiZmqe1SpGZ7xx6bU24eN9pa8qTwg4UkADOM84y377d3dH2X6C1HVKdpSLguV+abpVApRd7tNQnlhRT3ix7xpCUl1ZxkpTgAkiNPzdXZW6mw9xVi0bd9ck5dOqKk0h9mYmKozPLTImdAbQVteaMKDnL5cxmn9kKsVNWn22SYR3iqGmt1VD4z5pmTLN90CPTwCYI9GPAc42LEunmGuqsCw5ul4ka4ve3YPtY7n3bfOugw7PVe2lxmuAc10ZGlrj8i+23z9lbXbut3bfa02BMbl7BqlXl9Myl6ckpKm02lMtvy6FK4lSkk+hT77I4SMrJUrA4eLOYyq9lt2hs/vRtO57T1GptIpes9sstvzaqejglqxJOHhTNNtEktLCwUuN5ICsHPMCLAtumlnbE3LoJo5VdGNxOkNL0mmbbkDb0qqaYCmKb3CQ00sGUUpLiE+YrzieJJ9ce29mf2dG5ravuburWPVur6cTVAqFvVGlTPtNUHH3HJuYmpd760WUJQgKZWo8+ROOhzFOd6XA5cNrIZzTxyx/yXgkl2xsWvv3/X5WXJybNjkWIUsjBM6OQffPF023F7styPf9atB3bdp7u30E34amWhStSpqo6O27dDKFWuqlSHBMSCQ2p2XD5Z77K0KVwq4+SiOvONifUPc9phZG2Kq7qHKuzUdOW7aRcUk62o/wDCKXWwZdhIPRxxa228HmFKwrHPGp9uc0nktdu121E0bqdQcpctc17KpPlSRky7i5AqbXjxAcQ3keIzHRbauHc7qtRdKuyjqUjN016l6kzUvMJeUVuSyULWFsvJxgy8uvymZ4hkKC+LAHBHeYv0zwnEcPw58QEL4o2yT9tUViXPHmRpt866bC+ouJUFbWMm1SNmkMcXfS+4AB9CDce5ZB+zL7Q3d3uN3qW7p/qvqrM12wqjJViccoSaPIy7EupthbjaA6hlL3C2QkDKsqABPWNpFoHgHESeuCT76NNvsrLUkLE7VSasikuzL9Joz940iUcfVxOrYlxMMoK1eKuFoZPUnPIco3Jk+8b9ceV9ecLo6PGo46CMRxmJhsBYG99/nG69K6IYjVVWEPkrXl7/ABXDftbt8y1pt3+93dptC7RmjWldWrFXn9s9RqlLq7NKdpMhwe0r6g3MsofTLpeK2lh7hPeEgBAJJ65CO1c3a3Zta2xyVe0outm3dTbjrkrSqFUG2WpgtMhPfPPpbdCkKT3TYSFEEcTqD4xa929O38XroTZuvdJkVO1izqkmn1NxCMn2rnHEp4ifAImEsHI6Fw+EYWtTtbr07Q649h23anuVF+sUmhyloT6lJwhc+88G5mbTgHAEtLsAKP2SDnA5x6Fk7JmH4zTYbioja2OnL21HFnaG6wSO9xz77LSM1ZlrcKqcQwsvc59RoMJ7t1O0m3u/SCs1tqa+bxKN2RGpu6fUHWGqT2tc7Krr1t1R2kSCHKTTzPS7DADDbCGnOJIdd+qJUSHk8xiMcWh+6HtsdylBrd2aIXpeuoNtyM8ZCamJSmWyyJeY4Qvuyl9pCz5qgc4I54zGcbtLLTo9i9mTrzZduyiJC36TacjTZJpAwG2GZ2UbQB6BwpHzxaj7H/wrbjrP5uf+Op/mjcdBlvF6KDL9bjjKSGRwnaGtewFoa6xsOCPpsu4xnCKyXGqTCH1MjAYCXFrzcuBI73HbyVzOze4d99G2z7gLk3oOV+n6pyK5+atxyfZpaXESbVMS4gpEgO7KQ+HD5+VZHoxGCjQXeX2xu5aar9M0L1NvDUioUphmYqSJSk24x5MhxRShR8oYbBBKVDzSTyyfTG1/uKrUlbuhWs1Yqs0zJUyXtGrOOOLOAk+SOgZJ9JIA+Uxrv+x4JGbVde5CrvNhMr7V0WXJx0WXXFAH1jw68jyijJ2JU8mE4tj0tHCXNdHpa5g0Ak2IaOQLevkrs04ZM3E8NwZlVKA9r9Tg6zjYXBceL39Fw+z73wb69Qt/FnbfNwurdbq1MbdrshXaFNUulM8M1KSUysNlyVl0qCkPNDmhzBx6DHe6/vi3ZbcO1DldCNa9Yqjcmgs1c7coxJzdLp7KU0yoAeSOl5mWQ6VNqeaGQrGW1hXH5xFtWzLB7cK4sHI92V98x/1eei6rt/tBHXqRozueoLDrFQp767UrMy31bbcK3pJ4nwLbvfoSfS8I3TFsLwg5qioJadjGVVO0ANaAGyOBIc3yN9lpOH12JDLUlbFM976Wck3cSXMaQCDf0PZXadsLvR1G2r6Waa0XR673LO1NuKtOLE83Ky0wtmnSyCXsNvtuIwtTjaOLhJGDjrF5uwOpa4V7arpVeG4e7p+89Ua9IiuTUxMSsvLmWYmDxsMJRLttowlotnPCFHjOekauV1aj3B2qO9DanZL8tUkUdmg0WjVjPLue6a8qq8w2PALKVNhWOqW84zy3RqVIy1OkZSnybDMnJMMoZZabQEoaQkAJSEjkAAAAPQBHlfUTL8GCYPRYW+MCqdqfI78KxJDQT8y9UyHjU2L4vV4ixxNONLWD8G4AJP1r9WEIR4w3hewpCEIkiQhCCJCEIIkIQgiQhCCJCEIIkIQgiQhCCJCEIIkIQgiQhCCJCEIIkIQgiQhCCJFIJCFKORknPqirFNXMkD0f7YarEKLnGxCw19qp2i1c2bUq0tO9KqdTZ/WO4Zdyfamp1oOs0SSQst9/3eQHnVKyhCDyHvjnocStw7r+2h0Cta2dwuq03eSdK6g4w4k1yi0tVPfS6OJtD7EsgTEolYICSotnJAOTyPH7a7vZbf8AaeTNYWtdGNAoCkKUAQGROqDxGeQGRzzGdvtUJ2gJ7PXcc9MGRMo9RmBTiSkpdeXMteT8BzjJ83h+QjEfS+BU+G4Vh+EwiiZOawnW5wJPygLNsRYi997j07r5txx9fidbik4q3Qiktoa0gA7E3dcG427W967Ptv3iUjc3sxuHcPQqYug1uRo1Ubq9OKytNPqstLFxxCFHmto8Ta0HwSoA4IIGqFsF1T3LWTdl5W1tG0mktRtf6/LNA1x+Sbm5qj01kFT4a71SWWC846hSnnCR9SQkJUTyzAdjdSavVdg+7+myrbzzU/P1aTkGwCEreVSuE8PrKkfL0PiM+Gex7nqK3qvuNbeMv7fqtulmRKwA4WEzL3f8Pjwgqlcjpng9OY7rC6KiwOlx5zIvEjicyzSTY3OwcAQTpvY+dl1eIYhVYzPguqTw3ytdqcALi3NiQbarXHvXcNt3ao7vNKNzdA2575qPLJTPVKXo069N0tuQqVBmJgpSw+CySzMS6lLbzwjBCgpKiAYvP7ZvdFr/ALYLG0IrGgmo07p1U6zXKhJVF1iRlJkzLTcolaE4mWnUpwok5AzGLjtu1yE1vz0ulrZWybg9ylDZmVMYC0zhqU0pvi8QvuywR/BKAOZAi8X2QGXfoSbVC7kP+6Co8WfT7Wozn7sceLAMMqcZwavFO1japp1xgezdtxfSb7HlTfjdfBhGL0Bmc40xGh5J1WJG2oW3HCtIG7Xtmda9HpTXXTtq6qXo5RKepM3V6PSaWk1EywPfzrrbyFPTGcEkMNBrkeFJwYyi9kj2gl9bvrYviwNYFUuoaqWzLys83U5ZhLHt1T3vN71xlHmJeQsBKuHCVFYwBzj37YZULXT2a+g6w/LJoTen7yZhJPmpCW5jvgcZxghYPr9UYUOwJU2/un11dkig0n3FlxISAEhBqjfd4TzwCOeM+APjHAxcYfi2C4vGKKOB9G8FjmtsSNWmxve/zWF+2y7TB/j2HYphkgq3SipZZ4cRYHTfawH13V5W8DUXthbk3M3JpNt1tSbsrTiXaE5R6rRpeVclahJcYQHpuoziShD5WSDLI4VoAwAtPnRaDb3aNdoRsx11tnTve0Jm67Vm1y707L1OUk0TSae46UKnJCckwlLnApPvVcWeFSTwnp32n79+0E32biLy0z2VVq0NNLHpaX5iXfnGmQ57XtO90mZm5p1Liit1RyENoIHh0JjHL2mNq7w7R1AsSn7zdQrX1Bvh23Jh2kzNLdbWJWQ795PA4pLLQz3qV+BOPHwjcsoZYic2PCMWhpQXRk6G/wDWB7Nw49vU7rVMz5gkaX4phs9QQ14GpwHgnexaDytp3fjfm8m1dHaDceyW0rZve5pyZZbqXeSflM9LsPcIamJSXUpKFectJc4yeBGFBJAOMKmrV/8Abkba7Gf151Pv9aLIk1NLqbZTRJxEghxaW0+US7DIKU8a0oKm1cs81Y5xs9WMGk2NZKVjJ9qZEchzx5OjknHM8gr8fojWE7RTQ/tR2NMNX7q1d1dpV6bbZasOVBykU6rMhbMgZ0KlvKGe5aU4lAUyCgKPvSSk4zHlXSKuppKluGzRU+kv3MrSXuBNtLDe1/LZek9UaKoZTnEonzEhtwGEBrSBfU4Wvb51mj2J71Buj2ozeu190mRsqp0Jyek7nRK8S5YLlWQ64+0lWVJbWyQ5wHPDnGTyMYP6/wBot2jW93Vy6ba2TUurW1aNPC5mUkKJJyJmPIw5wofnZ2cyhKnAElKUqQkg8IC+EkXqbP7202vzsfdb6LozZ03ZVYoNArtLr8k9MGZcm6p5KmYdmy7yLgebdSsAgcA8zogZ8X9j0T1Dbpe56WL0j7f9/QnWeJSQ4qWDL6eZ+Dx8PhgHA5HlHf0ODYfhbMXxg0ge+nkaxkTwSBqNrkXHbixC6KtxmtxI4ZhXxnQ2eMudIwgXI8iRsffdc7ZB2nm5229ysjtK3wSbs3XKjVBQmKhN05mTqNFqS8dy1Mplwll9hzIAWlIxxIVxKCsj37tnd3G4ra65tz+gNqVPadCtorSqn3NPkpkzYZEqW8pmGXcFPer95w5zzMY0e0scbmu1stBm230Grofstl7uVAqRNh0FQ9PHwqb5Hmcj5Iuf9kPuocd2oDCEtlNyZ4xlJHHIpIKRzI555eAjtKPKuGVGYsJqvi4YyqjLnsO7LhpOzT8y6qqzBiNPgWJ0vxhz3U0ga1/4dtVuQF0+q3v25Fs6Es7lpnWmgV3TL2hYulSZVuiOzRpy2kvcZl/Ikq5IWCoBRUByAOIyi9lhvduzedpBdE7qHTKNJajWxPtU+ozFNb4ZeqMuthxqaS1z4FkpW2pIPDxNkjAOIw0XfoV2tNS2Yrr07rLTLg22psmWqaqDIViXbmfc+mTS73akFlJUlEuBlsOA+arzldDfL2I2qeiND2qa0s0S36pQL8tqYXXb1mHZkPGrtlhxTD8vyHdthuXW0GeiVJUefEY42esGpJ8vzzsjhfK2RoBp26dAd2ktye1h3XKydiVVDjMEUkkrI3xkkTOvrI7x32A7+5ef66X3222pGvupNjaS2xO6ZWfRnuOTcpDMgKbMSi8lh0VKbQVTLi0JBKUYKFFSVoTwgnzXbt2lu9rQXdNbe2zfCl2syM/VZSkTzk9ISrc/RVTPCGJpp+USll9jKgVDhUSniwcpKY42k+8vtRe0M1Ev9/a1dOn+kVhUbune5fbYbap7L5X3AmX3EOuvTCw2tWAkJHArAHIHH7unt7clam+fTWkbsrut2/NY23rcdcnqa4lbTciZ1RYZKkttkKSA4o+bz7wczG04DlSGcHCcUhpWvbC46WfyzSBe7vX/AFdazjuZpoXMxTDp6hzDI0XeB4TgTw3utgztjdy2uG2LSHSG4tC76m9P63Ubqdp86+zJyswZlgSrq+7ImW3EhPEAeIJzyi7rZLqbf+rOyfRnVS/K8/cWoNUtpU9P1NcsyyqZfy7hZbaSltI81BwE4OByjGl7IOSVbftCyeHzb2e98CpJHkL3IgcyMxjp2/6C9rrdGgdh3DoXqbcVM0OmqSHaNKsXbJS7TMjknh7lQKwMBY4esefYLkjDq/KNJM6WOCQSOBe7YuAOzf2e5bzjObKyizZVQsY+VhjaQ1v4JI3P7VfB2P29fdFub1/1MtDXLVao3/bEhbSqjKSr1LkJYS74m0o4uKXYbUrzVYwSfnjh7pd8e6zT/tTbd2+2dq7U6Ho+7XLXlHaG3S5BbbjMy0yp8F1xhbw4io9HBji5Yi2f2P8AhX0zmrnH5qzZOVZOSCZxrOeZ55znBIznHKPMO0lvinaadrdVdRKvLzE5TqHN2xVnmGVAOPpZk2l92knAClcIGSeWc+Ebx/AvDZc51VAyBro2092gDbVZoBA87m61EZrr2ZThrnSuY8z+0b76Qdx9AWWTtfe0Lu/bHJWdo9oLdDdA1mqK01eo1BEuxMro1MClJQkNvIWgrfUlQHEk8KEKPUiO69mru81O1G2T6r7gNx19T18ztt1eruzE/wCQS8u4iQlpdDhQlqXQ2kqxxAHGQTGAqv6ZX/un0Z3odozrCZxQ8vl5W3kFRDapx2cYQsNknPcSsuW5dKOnET1IUYzI9jPYdC1R7PbWTTW50rXblfuWt0eeSnPEpl6VQhWD4EBWfuRr2asn4PhuVI2OYDPHKGyvHNyA5zQfIAgD1uu9y7mzFcQzK97XkRyxudGzgWbcNPvNt1ZlYe97tZd9N+3zUdpypWzbOpakrckZCSpqZensuqV3CH5ufQtTswpLZJKeWUr80ACPybI3p9pnp1vb0f21bidbJ9FQfvGg02u0xFNpDjTspNvteYHZeWScLbcBJSrIz4HMW1WjqNuj7Mvcrqntp0MuuztUK7UalISD0s3STPpqs0rJluFrCVNTYTMFC0IJTxkjJxmPw5G8ddr97UXQ+6NydpiyNY378tFNVpYkvJRLBLkslr6lxK4eJsIV158WY9G/gvSaZzDTU5pDAXRusPG+SPaN/I3ubeW68/ZmCpJhEk8wqvFAkGoiO1+NvS211vHtABCQE8AGRjGOnLpFSJU+9weuT+WJo+GG8L7YCQhCMrKQhCCJCEIIkIQgiQhCCJCEIIkIQgiQhCCJCEIIkIQgiQhCCJCEIIkIQgiQhCCJCEIIkIQgiQhCCJCEIIkIQgiQhCCJCEIIkIQgiQhCCJCEIIkU3On+/pEVIkcGRBFjF1u/s5Xn9tLf6BEdqtnn3WPSPyR1PW9Q+jneaeeeKW/0Dcdstbqz9tBF7XSuQV6o7a37xPqjqdL6L9Udsb94n1QVcinhCEFWkIQgiQJA5mESLUOaeeYLIUFqBHIxyZD9dM+tX5I4Uc2Q/XTPrV+SCtDAFSdPC+43188jPqhEsxymnD/DXBJJGTBYLQpoQhBVJCEIIkIQgshxCROk8I4uvhEkMnmnw6wVgF9yvx576056o8kufo59qI9XnlnunDy6R5Pc3NKz/BEFDura7p/Xcv8Abo/zhGXmU/WzP96T+SMQ10/ruX+3R/nCMvMp+tmf70n8kFcq8IQgiRTXkJz6FAn1AiKkSg54gRy6euIkbrBBtstR2xOzj7UrQ7W29tXNCZXTK1bjnZ6qJlqgq45N5wykzMrcKVNOtKSklJbJBGQR44j0eodl72iu7/Vy1bu3q6mWZLW/IhEo9My9Uam5hqRCklxmTlpRtDLa3Mc1HhAPM8wAdpYNJSriAUkY6A8vm+7EqkthOODjHPqM/lj149bsZB8RscTJQ3QJNA1htrWB7LyWHo5hZJBfI6Mu1aC72Cb33Hfdfn0CkSFBpFOotLYErTZRhqVYaBz3TaEhCU/cSkCLF+0v0A1L3L7ULu0k0kp9HqV5ztQpsww1PzolGS2zMBbhLpBAPD0HiYv5aJ5gJUPTmJnGkOkZ8PR4x5lhWLTUlVHWxEGSNwcL8XBuF6NimDxVNI+imuGPBabcgFYz+yp266q7WNsj+l2sVKotJvD3U1WrdzIVFE62JZ4s92S6gABRCFZT1EWJbaOz43PaadpzW9zd125ZsvpG9W7knkzcvX2nZnupth9DJ8nCQrOXEZGeWTGwwZZPUKXxZBzxej5OkT9wgcXPPr5kfdMbHB1BxGOaqnAAdVgtftwDzbfa91rr8i0L4qSFxJFMQW/NwStQ/t7WvKN4OmjCikJXYkggkjIIM9N9R+bn6Ocfq6mdmJ2qdbptO0KmtU0aqaFyDrLdL8tvNTMg0ygYaWqScBcQpAOeA8fDjzSeUZF+0i7MTVnefrtaGq1h3/YFtUmn0CWpDsrVmn1Ol1uZed40lAKcfVk4B9BjN1LMoWhrj4HCGwCrh98eh+5iPV6jq67DsEw2DDHRyPja/UHNu5h9mxBPfleZQdMPj+M4jNiAkjY9zNJDrNcN7jbssc22Ls/rW0U2X3ZtUuWpy90zF1szrt1VKWbLaJicmWktqUyleCENJbYSkK4SoN5wM4jDVZXZw9q5tRuO7qBte1Mt1FnVJ5CX6jJ3CzJonwnk26/KzKCUOpSSnICiMkJPjG1x3DIwgIwAMAA45er/AGRMpsFRUEjiIwT4/PHnWDdT8Vo3zvdplE7tTw9ocC7kG3p9C9AxbpphlVHBG0ui8AaWlji0gdxf17rVf0v7KTe7ZG9DR3W6+6zZ2qFLp930m5bkuJy4gmanHEKSp8hpxJccKMcIzjixyAGM3x9r5so3B7x3tAF6IUK1qt7QN1pFSNSrTchwKfMoW+74wSsEMOcx0wPTGbvydPIkHIz1OfyxKGuAggrJ/hLjkVPVzFn4jT4odPiQDSwaDa1iLWvbuVxYOlmFxUM+HMLvDnIc86xe473te+y1eqvtc7cS4dKhoZVL3saT0tVSmqAuRlrhprLgpyW0tBjv22A6UFtIQfOyRnnzjKP2Zuwef2R6XXVI3hcVKuXUy55tmbqz0ihXkkiyykpZlWSsBTgBW4payBlThwOERlCW206gpW2lQPXzYlDfCClBWAeoKuscTH+pWI4hRPw8RxwxPIc4Rt0aiDcau5PzrmYH0+oaGpbWh8ksjBpBe4uIHpxYWWsbuI7Ijc5phrtWNathl7sURqenJiclpButqpFQoKnyS8yzMKBQ9LqKlcKMghPmkcgY5u2DsitxF7a9UjXffXekrX10+dYn101ysKq89XZhnBaEzMgcDcuDjib5lQTw4GeKNmAS6Mc20I8By8PR6omLaQORATjGBnHzR2rutONmj+LgtDtOjXo++aR2uO3zevO660dIsHNQJ2h5bq1aL+xq87eaxN9rXtR1p3caLaW2XorSbeq9dpN0mrTialVUSKfJ/I32eJK1pIUrjdRyxzyY9S267NbWmtluhW3ndZpnZt6z9tyYVM0+cWmflpabDjhC2XvkS5wgg9OUZF+7CuBRJyIh3LfvuFKj49PO+Uxpv8MsQ+1kWFggRxuLwRsQ48m/PHZbUcoUP2xkxJ4JfK0NcDuCBwLfrCwQdrZsI103RNaBUrbtaNmu0O2aXPU11ibq7VNblW1pbQwltK0niSlLeAAfNHpzGZbRa3KvZukeldoXA1Ly1dpVt0ymzjbTneIQ+zKttuBKvskhSSAfER6SpsEDAIJOSfTE6UBHIDERxPNtZVUEGGzW8KC+m3PtG5v71dh2V6WlrZq+K+uW1/L2dh7rK3Tdnp5dGrG2jW/S+y5aTm7srttztLp7cw+GWlvuI4UhThyEjPjGuRt72O9sltdpNzUXQie0wsan1iZZm6i2mvUya8pebbDYUS+wtScJ4k+aUnxjbDWkKGCnI9IPMRI2y2nmBk+kjmI7bLPUCswulkoY4o5IpCHEPbqBI42XVZiyLR4nVsrZZXxysBALDp2O53seVrl7POy13LM7qqXu13nXpb8/c1PqSqyiSlKl5fNVeoBBS0t91KUtNsthQAQkEkJSMDGYu97TLs00b0ZS3r+07uCl2lrTRpVUk07PoWZSsynH3gl31oHE2tCirgcwQAtSTgHiGXNTIJJHeqPP7MjGfkiROArPC4SPFQB+5mL6zqji82Jx4sHtZJGA1oDbNDR+CG8W9LKij6aYVHh78OERcyQ3cS4FxP419jf1WqjNbKO2svW12tILt1cmmNNVoTJPLnL8S6w5LjKQhxbKe/dZKcZbJ4uQ5+EZ8tGdHr40L2knS/UXVKsav3VSrcnWHa1ONBCijuHOFhGcrLbYwhKnCVEJB5dIvBU00viUptBJGCcY4h6D6RHXrrozlcta4aBKrbl352Rfk21LzwNqW0pCSQPAFQ6RDHuolVifhw1McccbXajoaBc3G573+pTwfINPhrpJYHve9zS0a3E7eXl+taJ+xLbzuE11vrUeqbX9Rhpzq7alJRUpV5NQcp655h+YWw6ymbRnu8pSffgpJI6Y55LdCOyJ3d6p7haJq1vTuKnCiSVSlqrVHX7gTVqlcCmFpU3LhTfJtr6m3zURgDknnF/PZl9mtqtsk1M1RvbUC+rGuyQrdEYp8uxSW3kusuNzKnSVhzzSMKxyjNIwCpCgpst4PiPfHHjHp/UXrVOyvlbgzozHoa0PLfbAI3sR635uvNMidHYXULX4m1we15dpDvZvfbb3WWBrtTtr2+neNfdpWHpXblh03QOi91NNOTdztMLqtSdSUrmXpfhKgllvLaEHJ85ShzIA7Fug7Im1Lk2XaYaP6JyNIGstkJMxTalNOJljcD0wUmfamHjkIDpHGgq4gjukI6EmM5Ilm0o4AniQM8jzyMdD6YlDKAVJAc5/L0jy+j6p4lSR0sNM5sbadxcA0Hcnu7zv3B8zZelVvTfDamSplqbvdOA0kngDy8reY8gsUewvSbeNpjthvrbxuQoFo+UU6mTVPtCpSdxNz3fSz7DqRJu4SFNpZWQlC1fYLCfsBm2bsjtgm5baNqzq5d2tlu2jR6JVrblaXJuU2utTy1vone8UFIQkFKeHPM+jEZ91yzbhQVjJHp5/liPcDKc5UQeqsEkY5iKZM/1zoqyANY1lXbWA0jcHULb7bqcGSaJstLMXPc6lvoJcDyLG+2+y14u007Prc5uX3Y2NqtpJbtmVWypOlUuUedna+1JutusTZdWA0pJJGCMEHrGVzejtKtHedoXV9JLlqL1AqgfbqVEq7bXeLpE+0TwO8GRxtqCltuJyOJCiMxeAGEpPNRIPjnBiRxCOMpKFFHUjGR80cKbO+IyMpWhwYaUWZ6bg/qXMhyRRNdUuLdYqTdwPC1TbU2F9sht/p1T0t0S1VZl9OO+UthdKvJEvKJKlErW0y+jvZdShz5ADJJ+SMuvZp7R9f9rVhXhKa761TV/1SvToqbVBbeVNSlEfKip11M28C6488VDvAnDYIykZJMZQw2hQTlKSR0JHMfKPREndpbGEoGCcnHj6z4x2+ZuqVfidK+mqY4mh5Bc5rAHOI89v0WXVZe6bUWG1LaiF8h0CzWucSGj0H7brXeq3Z77nFdqxIbrEUCzl6NpvhuvGc9vm0zYlBKlokypTxFfErkkHniM2FM26aIUbV6p6/U3S6zpDWmeZMtO3I1JpTPzTRS2kpU4OZJQ0hGcZ4UYj3Pukq68s8zjkc+nI8Yh3fne9OPA+g+n1/LHUY3nOvxJsTZXACOPwxa4uzyPv7rtsGynQ4f4nht1eI/XuL2d5i/FlrubM+z03O6Mdopdm4i+7bs2S0wmKrdc21MylfamJlbc86+ZYmWCQtJUHk8Wfen0xsTI96hJ98PREC0kJCUpAx0wByidKOAEA+qONmbNVVi8zais+WxoYNrey3gf81zsuZapsKgdDT/Jc4u+c8lWx7wU6ez+2HcFI6rOCX08XaNTRVHSBxtt9wogtZwC4FJQU888fDGt92CWgJvbXK+NwFflEuUuz6UmmU1akn/lScQAvhPTDbCHMp6jv21cukZRe0v7OfWDexqLpxX7D1UtexLVpVDfplRlqgmac8oeXNJeQ4GWiEr4Qke+9EXsbMNp1nbNdFaLpDaE49XXvKXKjWaq+0lt2qz7uON5SU+8ThKEITk4SlIJ5Zj0nCs2UWE5SnooKjVVVbhdljZjRsd/Nw2+jyXneJZcrMSzRFVTQhsNO2wd+OeR9B/X5rjb+tHb4162g66aQ6bSdOqN8VultS1OZm5tMqy44maYcwp1WQgcLSuZi2bsk9qOs20rRzUuzNZ6TQKVXaldCqjKJp1UbnULlvJ0IClKSBwqyk+aecZYS2Fczy6EfJErbSEKUpKeDwA8APkjzSjzNVwYU/CG28F7g4+dxwvRJsu0z8TZibifFa3SPLe5P6Vhf7V7a5vI3QTem1qbdq6yxpoZGaYuulzV0e1spUVqdbLXfMAEvAJS4c+GMYOeXv/ZqbGXdlGjVZoVyXFT7o1NuKpIqlfnJFsolmy2ju2pdnOCpKElZ4iBlSzy5AnJE40lw8RKgR0x4QCTgJAISI5lVnWvkwduCbCC9yAACTe+57/qsuLT5OomYp9t7kzWI3JsL+XkteHbj2fW53TTtPq5uhuy2bPldIHLkumpImmK807Mql51maTLnyYJCgoqfbBTnlk9cRkd7TBOn83sd3Es6nEtUI0Iuyq2gC6aiHEGVDIV/zhd7sDHQcXqi/wAcl0LKjgknHQgRg57Q7swNY952v9J1Bt7V+1rH0+aosrTHpKdYm5lxt1t11TjqGEKDZJS4jCuSspHMCNqwjMgxfG4KrG5xDHC1vtAEkhm4bYdz5rU8Sy+cJweemwqIyvmLrg9i/bV7h5K032P9oB5bW9YNylclQvyZpNpUR0oOC6vhenXEKJ5EBMujI+H8pEbP4QeueZ64i3ra7t3snazo3Z2i1hKfmaNSmVl2cfSkPVCacWVuzDvDy4lKPTwSEjJxFxEdD1GzZ9vcZmxIG7XH2e1mjYbfX862Tp9lg4NhMNA62po3953KQhCNKJW5JCEIIkIQgiQhCCJCEIIkIQgiQhCCJCEIIkIQgiQhCCJCEIIkIQgiQhCCJCEIIkIQgiRDhHEVemIwjBAPKxZYnO0u7OOV3uW3bly2hW6ba2sVusuy8i9PIJlKpJrVlcnMlPNOFhK0OYISeLlhWRh0mezF7VzVWmWxpBqtqPL/AEJZB1puXRV74NRp8mhsFKFolUArcwniATjIPD0xmNuktJI4cqI6YJzn1k84o90EkBHCgZzyyDHpmXOrGK4XRto4Qx7I76NTdRZfktPZec490vwyvqXVT9bXP+UGusHW/G/1ZWubQtsVn7R9C7c0RtWZXWWpdbk1U6i8359XqDpBefWkZ4QrhQlKMngQhCc+bzwK62dkPu20Z10r2rGxa+GabR56amnpFqWr5o1VocvMErclO9UOB9kE+YAeSUpHD5vPaL4UpOeFwq6HHL/cfJE6G2uHgDYAxj3o6eiOoy71HxPDqqaqY9r3T/LDm3a6++4P/JdhjnT3D8QpYaSRjmNh+QWmzm28itbTZ52S2vdW3C0rcdvevCQr9Upc+3Vk0o1Y1WcrE+yQphc3MgcCGEKDa+785RLaRgAR2L2QoSrTPbIpY873S1Ukcv2AmNi0NIzngwB0Pj9z0Riv7UHYtqFvftXSO39PbxtC05m3qtO1CaVVm3lpeQ7LJZSlHdDIIKSY2/LfUeWrzLSYlirw2OPYAABrW2OwA9/vWq5h6fxUmXKrD8OaXSSWJJJLibjcn5vcsGOm+wztJLi24WGnb7qrN13QO9qE3V5igMXaqltSypg/VZd6XcHnJPDzU2rhVnoMc803ZZ9ntWtlVq3ndOpdXotb1euRtiXnGqepS5aiybWViVbdIHeErVxFYTwjhQkE4zF9u1jSWt6Hbd9H9ILiqFMrFdt2hsUucmpRKhLzDiCfObCsHBz4iPfwhtZKkhxBTy5eJjg5z6sYjXxT4ZF4bYJJCdTW+08A3Gr6B5HzXKyn0vo6GSKtc17pmMaLF3stJFjb6StXm+uyu3y7b9fbm1M2K3rRmrcqDswqSLdZbp83TZJ1fH5DMNvpLb7aDwYIJCuAEgHlHjmunZO9pZrXP0nUPUW6rN1j1EqNOcYnV1C50IFFQDhuWbdUgJWnmpR7tIQCo455jbzTgp4VJKh1HEIpcKAO7CVEZ6gfN80cyk6442zS4MjL2t06zH7ZFrbm91CbothUl23kDC7VoDvZBvfhYot+Oz7c1uM050gpmhuurel9VtZpmYeovfOSrNVnm2kJbmPL2fPS40UrCElJbPGVH0RipvbY720GuFCldLNX9T/b/TtxxtEz7Z3sw5JPoSoEKmG2Ww5MYKQeEg4x0zG1mG0tkZ4yBzwBjn/ticNNoytLYCjjJxgn1mOky51QxLC6cQRRwvsbtc6MFzSe4PN12uN9MaPEJTLJJKzULFrXkBw8iL2srFdkuye0dou3Neik3PM3zP1d6anronXWlNtVWZmG0tOoQ2SSlgNIbaSCclKc4BJjCTqN2Ru9LbtqzV7y2M6mOotidW81IuS1we1FVkJRbnGJR9Sx3cwlI80LHwQSkEZO00UN+ejuyAs5V5o871+mK/A2pKUKSpSc555wY4WCdTcVoaqaq1Nl8f5bXN1B299/9BcnGem2HVtNDSuYYxD8gtIBH0frWu5sP7JPV+39dJDc5vJvCTrd9Uyf9tpGlNVM1N2aqQz3c5PTZwlXd4SpDacniSCSAkA+2dsFsn193eL0AGiVCtSsot9FXRUxUqw3TwkTJle77vjB4+TDpIByMD0xm4baS1kBCcch1id1sOnzuI8scjjH3escmbqhi78WjxlxaZohZotZrRa1gPce6p+5xhgw2TDPa8OU3cSfacb3uT7/ACWrpPbX+3DuHSiX0GqN8WFJaWqpLVAXJMXDTmeGnob7osl5tgPqSUAII4uYznrGS/s5uzpa2kaLalWpqXV6Vdd7XukNXB5Bx+SykmGFtIk2FrwVYDzqi5gAqWcDAycrfClJJOT8mcxROOI4QvKuRIAGfuiMY51RxOtpHUTWxwxucHERt06nDgutud/XlRwTphQUlQ2ru+V7QWgvdq0g8hoOwWqvSuzB7S3aPqRc0zs41KoMzaU+kMIqLNdZkHnpNJw01Oy0yhSFuNjAS4kK6nnzjrFydkt2hFe1xsDVe+bjs3VyuTE9S6xcNYnLmCHZd1Dw45ZCXU5dSy2hOFICUqKsAcsxtpKl2SFciATkjPLPpx6fliUNJAOE8WSck9Tz/wBxHffdzxov1OZH4hYWuf4dnOBFvade5XSjothDiGapBG0hwbru0Eb3DbWHzLEn2t+1LWrd1pVpbauhtHt2t12kXK5VJtuo1VEgltky62wpC1g5VlwchF1mzrSK+tFNm+kWjl9yklL39RrbVT59mWnEzLSXyV8g9jCvfDzsfki75DSUA+Zxk9eX+yJ22hzGco8ByEaDJm+plw2HC3aTFE4ubtuSdzf0W8syrTMr5cSZqEkrQ08bAbBa+3ZN7AdzW0vW/Ua+9Z7cs+l2/UrcXTJRdPrzM64p/wApS4ApCEggFKTz9MeM9oV2X26jc3vQvbU/T2k2OjTOtN0eVRUpuuNNvyqWpZtl9wypHEooIWQnPncOMjMbOQbGFAcXzxKGGiSSniGeiuf3PVG0UnVvGYsXdjDNImczQdtgBa1h57Ba3U9L8NfhjcLFzG12rnued/nWMTc9suqcx2d1b2hbc6NS3akxT6fJUtmenUyjc241NtuvOvPKB+qOKDrhURzUqOndnHt13DbPdoupFkXfaNpzmrCqxU6zRqZL15pyXm3FspDCXJkJCGwVowSRyEZbu5SkqIBHp59YgWG1DKk4I5defz9Y6EZ2rnYfJhklnRySeI7UCSXXvzcLuRkuhFcyvjLg9jNDbEABvuI+ta5vZ99mTuMsvdrV9ze72RtKZqsumarVPVI1puomerky4Qp5aUpBQlpC3VJBOOIoxnhyP0Neuz33NX12olvbobYt2yprR2Xu22au7NLuBlqaTLSTcqHyZYpyVgsuYSDzHDGxD3KSfOAPLGDz5eH54Ny4b5BasE56847yo6r4q6udiGlpc6PwrBtmhhFjYdveunh6X4W2iFENVhJ4lybuLr33PpxYbKs37wHxOT6ucTxI2gIQlA6CJ482a0AWC9JJvukIQiSwkIQgiQhCCJCEIIkIQgiQhCCJCEIIkIQgiQhCCJCEIIkIQgiQhCCJCEIIkIQgiQhCCJCEIIkIQgiQhCCJCEIIkIQgiQhCCJCEIIkIQgiQhCCJEq/emJolX70wRYv9b/7O15/bS3+gbjt9rdWfto6hrf8A2drz+2lv9A3Hb7W6s/bQUHmy9spfRfqjtjfvE+qOp0vov1R2xv3ifVBVk3U8IQgsJCEIIizwfLFAnJJiKllXXESwVpaAkc2Q/XTPrV+SOFHNkP10z61fkgotcbqhM/rlz7dcUgojoYqzP65c+3XFGCjcqukkgExGKSCATk4irkHocwWEhCEESEIQRIh4n1RGIeJ9UFm5X4M99Zd9UeTXKo4cGfsRHrM99Zd9UeSXL0c+1EFaArcrq5TjH26P84Rl4lP1sz/ek/kjEBc369l/t0flEZf5T9bM/wB7T+SCkq8IQgiQhEpWgZJWkAdefSMhCo8I5HHOIkZ5RQEzLK5JfZJzj3wip3jfxiPnjPhkdlSKiN34QPzqPAnIOOcOFPoiUutDq42P8YRAzDA6vsj/ABhGDGTyFgTxN4cB86qBIGSAMmHCOfKJA60oZDrZHyKERLrQ6uNj7sNB8lL4wwj5Q+lQ7pvJPAnJGCfHHriYIQkkhIBPX5Yh3jfxiPnh3jfxiPngIze9kMzCLXCmKUk5I5xGJO8b+MR88O8b+MR88Aw9gs+OzzCniGAfCJe8b+MR88O8b+MR88A0jgLBmYdiQpyMkE9REpSknJHOId438Yj54d438Yj54wI97gLInZ5hT4HoEIk7xv4xHzw7xv4xHzxnQb3ssGZh2JCniBSDjIiXvG/jEfPDvG/jEfPAsJ7LImYOCFNwpwBgYEQKUk5IBMQ7xv4xHzw7xv4xHzxgR2NwFgzMPJCmwM58YYGc45xL3jfxiPnh3jfxiPnjBhB7LPjt/G+tT4hiJO8b+MR88O8b+MR88Ts5RMsZ5IUxAPWBSCQSOYiXvG/jEfPDvG/jEfPETHfkKQmYOCE7tvn5iefX5Yd2jIPCMiHeN/GI+eHeN/GI+eM6De9lAviPcKbA5DEMDOcc4l7xv4xHzw7xv4xHzxmzlLxmeYU8MRJ3jfxiPnh3jfxiPnjHh+iz47PMKYgHqIFIPURL3jfxiPnh3jfxiPnjOk3usGWMi1wpsD0CJVNoX75IVDvG/jEfPDvG/jEfPCxvdGysHBCmAAAAGBDhAOQOcS9438Yj54d438Yj54wWkrPjs/G+tTwwPQIk7xv4xHzw7xv4xHzwLSd1jxWeYUFstOY7xtK8cxkRMEITjCQDEO8b+MR88O8b+MR88S9pDMwi1wpiAeogAB0iXvG/jEfPDvG/jEfPESy5vbdPGZxcKYgHqMwAAGByES9438Yj54d438Yj54CPe4G6GZh2JCjwpzxY5xIthpwBK20qA5DPOJu8b+MR88O8b+MR88GtI4UhUN/G+tRCEp5pSkHGOnhE0UlPsoGVvNJHyqESiZl1KSgPslZ6AKGTGdDubKs1MQNi4X96rwiAUlXNJBHyRGIAg7hXpCEIyiQhEpUlOApSUk+kwAWQL8KaEIl40Z4eJPFjOMwWLKaEQyMZyMRSRMy7jjjKH2VPIOFIChlPrHhGCQDYoNxcKtCEIyiQhCCJCEIIkIQgiQhCCJCEIIkIQgiQhCCJCEIIkIQgiQhCCJCJFOtJOFOtpPoKgIh3zPxzP34jGkXv3S6m4UnwiOAIkL7A6vsD/HEO+YPR9k/44iVyo6WqpEpQgkkpSo/KMxL3zPxzP34h3zPxzP34iJAPKkBbhTJQhIASkACId2jIPCMjpEO+Z+OZ+/EO+Z+PZ+/EZG3CiWAixGymCEg5CRmIkA9RFPv2Pj2PvxDv2Pj2PvxA83WAxoFgFUwBEcAdBiKXfsfHsffiHfsfHsffiMAAcLNgqsS8KfREvfM/HM/fiHfM/HM/fiJXTQ3yVSIEA8jEnfM/HM/fiHfM/HM/fiIgW2UlOAAMDkIYBOfGKffsfHsffiI98z8cz9+IyNuFEgHlTkA9RAgEAEDA5xJ3zPxzP34h3zPxzP34gAsk32KmKEq6pBgEJByAMxKXmR/zzP3wiHfsfHNffCM3KwAAbjuqnCnGMDERIB6gGKXfsfHNffCHfsfHNffCIBoAsOFK6q+OfGIEAnJHOKffs/HNffCI98z8c0f8YRlwB5S6nIBwSOY6QwPQIk75r41v74Q75r41v74Qsl1UhFPvmvjW/vhDvmvjW/vhAC2wWLqpCKffNfGt/fCHfNfGt/fCMpdVIRT75r41v74Q75n45of4wgl1UhFPvmvjW/vhDvmvjW/vhBLqpCKffNfGt/fCHfNfGt/fCCXVSEU++a+Nb++EO+a+Nb++EFlVIRT75r41v74Q75r41v74QRVIRT75r41of4wh3zPxzP34giqQin3zPxzP34h3zPxzP34gsXVSEU++Z+OZ+/EO+Z+OZ+/EEuqkIp9818a398Id618a398ILN1UhEqHG3M8C0LwcHhOcH0euJoIkIQgiQhCCJCEQyM4yMwWCQFGEQBB5AgmGQehBgFKxUYRQdmpZhTSHphhlbiw2gKUAVrOcJGep5Hl8hiuCD0IMYBB4QtI5SEIRlYSEIQRIQhBEhCEESEIQRIQhBEhCEESEIQRIlX70xNEq/emCLF/rf8A2drz+2lv9A3Hb7W6s/bR1DW/+ztef20t/oG47fa3Vn7aCrkXtlL6L9Udsb94n1R1Ol9F+qO2N+8T6oKtTwhCCJFIqUCecRWQRyIMU4K4AWSEIQVVykc2Q/XTPrV+SOFHNkP10z61fkgss5VCZ/XLn264oxWmf1y59uuKMFgcpFRKgBzMU4QVhNxsuRCJQsE45xNBVkJCEILCRDxPqiMQ8T6oIvwZ76y76o8kuXo59qI9bnvrLvqjyS5ejn2ogrg4K2u5+U3Lk9CtA/8AEIy/yv62Y/vaPyRiBun9cyv99R/nCMv0r+tmP72j8kFJV4QhBEjw/cYVjQHXFwYCRaNX5p5cJ8ld5g8jmPcI8R3GpKdvevABGPclWM/yRyOdhRHxqMEX9ofpC6/Fv+qyb2Njx7ivnQyr0x5LKf1xNfWW/wDnV/BHyxX76Y/ZM1/Gr/PHGlh/WsoD8S3/AJoitH62R0MQHyGj3BfmA+rmc65ff3lVO+mPGamUj0l9QGfR16/JEEvTCuQmZoePnPLHL7pj9Gh0Or3PWqRblv0ufrNwT801JyMrKo4nph9xQQhDY+GVKAH3Y2MdEPY/k7V7Wp1a191tmbUuSZZbceott05l8U5WAShc29kLcBJCsN4yOSiI0rOWc8CwLScUcGl4uAGkkjjsCtsytlLGsYLvtc0uDTYnULX57la3ofmCCoTUyUjqe+Vgf+KHfTGecxN5/vq+X44z2bruwy1A0psy4NQNBtSprV+RpjKpuboNRkksVQMJHEpcqtBLb6gkKJZKUZAPDlXI4EiFZUSOHlnGMdegA/FiOVlHNGD45A6bDXatJAO1iL8XBsqMzZZxXCJmRV406gSNzY25tYqPfTH7Jmv41f54d9MfsmZ/jV/niSEbd8Vi8h9C1kTy+f1lT99Mfsma/jV/niPfTP7Kmv41f54pwgaWK9tI+hYFRIRcH6yp++mP2TNfxq/zw76Y/ZM1/Gr/ADxJCApYvIfQgqJPP6yp++mP2TNfxq/zw76Y/ZM1/Gr/ADxJCM/FIvxR9CePJ5/WVP30x+yZr+NX+eHfTH7Jmv41f54khD4pF+KPoTx5PP6yp++mP2TNfxq/zw76Y/ZMz/Gr/PEkIfFIvIfQnjy+f1lVO+mf2VNfxq/zxDvpj9kzX8av88SQh8Ui8h9CePL5/WVP30x+yZn+NX+eI99M/sqa/jV/ninCAo4ybBo+hDUSAXJ+sqfvpj9kzP8AGr/PDvpj9kzX8av88SQjHxWL8UfQpNllJsD9an76Y/ZM1/Gr/PDvpj9kzX8av88SQgKWL8UfQoMqZHAOB2PqVP30x+yZr+NX+eHfTH7Jmv41f54khGfikX4o+hZ8eTz+sqp30z+ypr+NX+eId9MfsmZ/jV/niSEY+KxeQ+hZE8vn9ZU/fTH7Jmv41f54j30z+ypr+NX+eKcIz8Ui2Gkb+ij8af8AjfWVP30x+yZn+NX+eHfTH7Jmv41f54kh1iIpojwB9CkaiQGxP1qp30z+ypr+NX+eId9Mfsma/jV/niSEZ+KRfij6Fjx5PP6yp++mP2TNfxq/zw76Y/ZM1/Gr/PEkIz8Ui/FH0J48nn9ZU/fTH7Jmv41f54d9Mfsma/jV/niSEPikX4o+hPHk8/rKn76Y/ZM1/Gr/ADw76Y/ZM1/Gr/PEkIfFIvIfQnjy+f1lT99MfsmZ/jV/niPfTP7Kmv41f54pwh8Ui8h9CePL5/WVP30x+yZr+NX+eHfTH7Jmf41f54khD4pF5D6E8eXz+sqp30z+ypr+NX+eId9Mfsma/jV/niSEPikXkPoTx5PP6yp++mP2TNH/AOir/PF2mwl18b3dpf8AXMyVKv6kt441E4U7g9TjGM5BHMRaRF2ewj+3f2jkfug0j/SxrWcKSIYXUuAAIik7N/EPmLrv8sVcwxCBoebGSPYf1gvoEyLZblkA9T53XPWOZFGXx3DWOnCIrR+UreF+mSQhEhcSDgg5jI34WCQOVPHFfyXWEggAk/Y5/H4RyCsApHMknHq/3xHj2sevej+gNoTV+6x6gW1p7bDIOJqozKW++V8BlHvnV+hKATziqadkbS+Q2AXKo8Onq5W09Mxz3uNg1oJJPkAN/m7r1gzCGwkKWEg9OLl/9iPAdetzehW2m1H7y1r1Kt2waSeJTLc07xTM6oD3jEukFx5R/gpOI1zd4Xb/AFZqrlXszZ3aAocj5zQvG4ZfimV9fPlJEkhvwwt7JOfeDko66Wo+puoesF2VC+tU70uW/wC75skzFQq02qZeWDz4UleQhAxyQkBKeoGY8pzH1ao6YmOjHiO8+y/R3oN9jezFjgjxDNUnxGmNjo2Mzh7vkxgju4OP9FZ+t4Pb8aiXr7ZWftGtx7TO3FhTBumtNoeqUwnmOOXlfOblx6CorV0OB72L0fY/153fqJptucvG/LouG9Lnm7xk3JuoVSbXMTD6zKHmp1ZJKR0A5BI5AAco0/D52cnGfSc4+7G237HOwrQ3cUVMvqBu6THmpJ5eRnnyjT8i5nr8Rxlvxh/s2dYeWy+nvhfdBcq5I6TVFPgNK2J5khBfbXI729yZD7XzbNHAAC2Pmi4SOLpjn64rxx0qAVxd08DjHvTFTvP/AFb33hj6JLhc7r8N47hoBVSEUi7z+tvfeGKIm0FakFDqSCR5wxnp6fXGQQTYKZO2rsuXCOP5SnOA2+Rz5hBIiJfAGS2+By5lBhcXt3QOuq8I45mUFJUgLdTjIKUk55eEVkq4vsVJ9YxGTzZAQRccKaEIQWUhCEESEIQRIQhBEhCEESEIQRIQhBFjM3izBZ1IojaVLTmkpOAohPNa+eBjnFpXlS/2Qr75f54uc3sP93qdQUg4/wCBmz9zvFxZz5Yn4UFXIu1+WLT/AM8pX+Mv88TCfWB9dcHqKj+Ux1LyxPwomE1xDIJIgq12z2wX8e985/PD2wX8e985/PHVPKD8sPKD8sEXa/bBfx73zn88RTUHM/Xnj90/njqXlXyxMia84eeBBF27y934x775X54eXu/GPffK/PHVTOH4RP3BDyw+lXzCCLtXl7vxj33yvzw8vd8XHvvlfnjqvlh9KvmEPLD6VfMIIu3eXK+Nc+f/AM4eWr+Oc+f/AM46t5YfhH54eWH4R+eCLtPlq/jnPn/84eWr+Oc+f/zjq3lh+Efnh5YfhH54Iu1eXL+Od++P54rCfVgfVnvvj+eOn+WH4R+eKomzgecfngi7Z7YK+Oe++P54e2Cvjnvvj+eOqeVn4Z+eHlZ+Gfngi7UZ9Zxh137pP54GecHVxz5zHVPKjkHi/HExnCcYURBF2jy9fxrnzmHl6/jXPnMdW8rPwz88PKz8M/PBF2oTzhI+qufOYqpnnAfrrv3x/PHUUzZyMrOPXFTyxPwoIu2e2Dvxzn3yvzw9sHfjnPvlfnjqflifhQ8sT8KCLtntg78c598r88PL3Ty71z75X546n5Yn4URE4nIwrnmCLtvljvxjnzmHljvxjnzmOs+WH0q+YQ8sPpV8wgi7N5Y78Y585h5U4eZecH3T+eOs+WH0q+YQ8sPpV8wgi7UJxQA+rvfOfzw8sV8e985/PHVfLD6VfMIj5YD/AM4M+qCLtPlivj3vnP54eWK+Pe+c/njq/lR+H+SHlR+H+SCLtPlqsfXHVH5VH88PLVelf3x/PHWBNkZ84/iiPlh+Efngi7N5ar0r++P54eWq9K/vj+eOs+WH4R+eHlh+Efngi7OJsqOCtxI9IUfzxHvh8c/98fzx1lM4SR5x+eKnlZ+Gfngi7F3w+Of++P54d8Pjn/vj+eOu+Vn4Z+eHlZ+Gfngi7F3w+Of++P54iHgCPq7/AN8r88dc8rPwz88BNk5PGR6zBF2byn/17vzq/PAPgkEuOODIyCVYAyM55/kjrXlR+M/HEyZo+d5+enj8oP8Asgiyp7VFcWkcl5y1ET82MqOTyWPHxi5GLY9pLneaQSisk/8ACU7/AJ4i5yCvbwkIQgspCIKUlOOIgRTW8hB4SefoHX5oeqwXAcqrHFcdQ0talKKcY6nAPqzH51WuGk0KnVCsVqdlaTSZVsvTM1NPIaZYQBkqW4ohKUjxJIAjBRvF7dvQHR16rWjt6pbOv1/sFTSqg26WaHIrxgkzPv5gpPLhaGCQQViOpxfGqShZrq5A0fp9F6L036TZizdV/EsvUrp39yBZrfVzj7LfnIv2Wcu47stqz6LVLjuq4qLblvyjanZqeqE0hiXlkDqVuLISnHPqY1/93/b3aRaeKqlmbWKGzrXdSAW/dBNcTNDllDqWuQdm8eBSEt9POVGthuc3o7jt3NccqetmotSrVIS8XZWhSn9b0mQ58u7lUnhUQMDic41cgcxaoOMlXGe8yclRJycdORyBj5MeqPDcx9W5ZQYsNboHmf1L9cOhX2MzC6Asrs7TfGJALmFlxGD/AEnbOefQWb23WdHs7d124HdT2nmhlz65alVu8XEmqqlKeFFmn04GUXlMvKIIbbGMAqPEs45qPSN0aWBDbecn5T4xoY9jIFHtFdCSlDiwEVQkJSTgCTc9H5Y3zWF5Qn6m+AOXNsjP3I3fpXVyTYa+SZxc4uO59wXyb9kcy9QYZnOkoMKgbDCylYA1rQ0D25Ow2uuXCJeL+A4P8Uw4v4Ln3hj1F7235X5/WKmhFAzAHVp8deqCIlEyFHDbbrmOuBnhPoPywHmsX2uuTCKCn+ELPczCsDPJs8/V6YJfCgk8C+fUY5p5Z5iM2SyrwjjmYxgll8AnkSk/P8kV0kKAUOhiIIO4RRhCEZRIQhBEhCEESEIQRIlX70xNEq/emCLF/rf/AGdrz+2lv9A3Hb7W6s/bR1DW/wDs7Xn9tLf6BuO32t1Z+2gq5F7ZS+i/VHbG/eJ9UdTpfRfqjtjfvE+qCrVQAnOIprIwRnnE/EEgk558ooKOSTBFCEIQRIQhBEjmyH66Z9avyRwo5sh+umfWr8kFJnKoTP65c+3XFGK0z+uXPt1xRgopCEIKTTYqIOCDFdB4/kjjxOlZR0xBSO/CqwhCCgRZIh4n1RGIeJ9UFhfgz31l31R5JcvRz7UR63PfWXfVHkly9HPtRBFbZdP65lf76j/OEZfpX9bMf3tH5IxA3T+uZX++o/zhGX6V/WzH97R+SC5CrwhCCJHim47+1816/wAEqx/M3I9rjxTcd/a+a9f4JVj+ZuRzsK/63H/WH6QuvxX/AKs/+qf0FfOdl/1tK/3lv/NEVYpS/wCtpX+8o/zRFWP10kcAAXbD/kF+WjTZoWSfsi7eo9ydoDoZL1lhEw1KJqtTYSoA8L7Eg842vnyylSQoeggHwjeRYQW2UIUsrUk8JOAAccug9UaBXZ/6qyei28nb7qBU5luTozVfaps+6o/W5acBlVq9Q79OfkzG/u2SpttQ5568uvhkfN1j4L+E/RzfbqGVxOh8Y0+WxN19qfBwq4ThUsbLamvufnAsqDkucvOKcK0nnwFIwMeg/wC/59APfnYVJ0w3l7lLOoUoiTosndk1MSbKTyabe4H8D5MuucvDlH0AXeMoIyCDgHHXn/vmPn7b6b0k9Qd4+5i8ac931OmrxqDLCic5SyoMZ9WWTj1xzvgul/23qHA2YGXPle40/Vdcb4SEUTcMgba79fbm3f61ahjHKP2LeoVRum4KFbFISw5V6lOMyEol1zu0KecWEJCl4PCMqGVEco/Hj1DRD+zRpEMnBuel5x4jypuPtmvmdHTySN5a1xHzAlfINDA2WdkbuCQD9K5Wt+il97edULm0e1LlqVJ3vSS0mcakZrypgcbKXUqS7wp4k8KvRnPrj0nbZs2193YrvZWjdsUupSFvSqJqqTlSnvIZdji4iloOKQoKdUEKUEcsBJJIyIuu7TCwbr1X7TnVbTqxqTM127qzU6TIU2URn6o8uUZAyRyQgAkqWeSUgk8hGbHbHc2mm2XUuj9nJpQ/Ta7UaLYNcuzUiv8AdguTdwLaZIaHXz0pfUojnwo7pJ55jxLMfVCrpMEp5qQB1VLE158mt2LnHfbkAepXrGBdO6aoxyanqSW08chAP4xNw1o28xc+QstPxJCglSTkH7mD4j/ZEYyCbHdpuk+4m0tzl96z6g39pxaOnFtylxTDtBlJeZeeZX5UXMofQriwmWSU8J58Ue72LsW2d7laZf1v7Td0mqVe1kpNHmK1JUG8bYakmas01kqQ0+2hCeM+aAOIqTkKUnHEY3rEOpOH0s8lPO14EWnW7QS1pc0GziLgc39y07D8j11XTxVERZ981aW6gHODXEbA2vayxCQi+7aftIsnV+ydWdcdeNWVaM6C2X3bFSnZOWRNVKqTrhATLSTCs8XMpyopJy4kYBCiLmLF2a7Id1ds6k0zaPrXrfS9ZbeoL9wMUS+qQw0xWJZnh4ylbIJSMrQnkriBWnzcZInivUTDqWZ8ZD3tjID3tY4sbe1rusB3F7Xss4ZkSvqo2vGlpcCQ1zgHEC+4bcnsVh5hF6u3va7bWs22jeDrpV7quOh1rTWm06dp9PlW2FM1BcwXAUTJUlS08PdpOUfDPojibEdslu7ttwlJ0auy57jsujzFHqNSM/TGmnHwphoOJSEvI4MHiweWeXhHaVOb6GJlVI521N8uw82hwt57ELroMrVj300ZbY1HyLkDuRv5bhWawi+jansx+mIurVurXXqFT9I9AbAbdm7uu2ebC/I2UuLSlpptXCFPrS0pWSOBI8FkpSq5SyNoGxLdHPVrS/afuF1fpWvTEq7MUaQvmjsMU+6S2klSWlowtpRAyAeFSepQQDHVYp1Gw6kndC7U7RbUWsJazUL+0e1hufILscPyLX1ETZW6W6r6QXAF1jb2R332CxBwjInsq2Z2Rr1de4+h67Xfful0lpxQXKvVBRZWWfmUuMvOtvtLQ8lQPB5O5jhwSrI8BHtWmWyLZNufqNV072tbqdXKlrV7WzNRpVHvC1mpOXqgaTxFKXG0JIwMeOcZOCAYpxTqZhtJO+CUPswAlwaS0BwuLuGw281PDcg19VAyaPSNZIDS4B12u0n2eefK6xBR7roftz1P3Du6gs6YyVCn3bYoD1y1ZM9PiV4JJskKLWUq7xfTCRj1x4hMy70nNzcjMpS3NsOrYeQlXEEOIUULGfHCkqGehxGXfsjjw1PeorKsjRurcPiAeIHOPuR2uesakoMJmrKYguZYf4mgkeliuvylhUVZiUdNP8k3v8wP6wsQCFpcCFp4y2oEhQT1wMn1YBGSYukvbZ1rvp3t4svc9eVuUuh6V1+aZlqYt2exPPd8XO6cVKFAUhtYaKgSr3pSeihHr/Zz7TqXuU1SeubU1QpO3Ox5JFwX1UpglDKpdCe8blCs9Q6GVKc8UtoUfshGS7fpuWY3admy9qfRKNJ2/aTOtTdBtyTaZ4Vs0qWllNy/epHMLWlSnCPsQ6lGOWY1XM+f6qnxiDDKRt2eKxsruzdQ2YP6RsSR2FvNbHl/JkLsMnxGsdpfGxxjH42nk+7cAHub+S10IRlmkNnGzOydsO2TX3cFrzr1ZdT1Ips3OykhQKJI1BllcuoBxKSpvjCcOMkFR6kjIjy7c3sx0ysLQGyd1O2zWurayaIVOrLt+eXV6OafUqPP+dwB1nhTlJKMY4MnKFDKVZjvKHqRh1RO2ns9oc90bXOY4Mc5riCA7cX2t711FVkOvhgMo0u0sDy1rgXBrgDfTz+F+lY6oRlVY2g7TdBNMtI713na1amy1+3pTRXKfZ1hU1ibeptPUAULm33TgLIUjKQUkKJSEnhyOk7qtnmj1iaFaY7q9surdxal6I3HWXLefYr0kiVqNFqCEuLLbgSEhSQGHkqBHEFJTgqCozSdQ8PmqY6doeGyO0MeWODHO8g4jfi3FvVKjItdHTPqHabsbqc0OBeAbcgE+YWOCEXrbmdrdtaF6IbNdU6JdVyV+q6nWk5cdQlZtppLFLcQiWUW5cto4lJJmSPPOQAD1iak7WbbqWwu6t3bt1XJL3XTr4atVFFDLRknGVJBLillHehwEk9QnkM8o7KDOVC+njqgTpe/wxtvqDi0gjyuOVwpcpVjJ30rwA9jNZFx8mwd9NjwrJiQASSlI9J6fJn8Ue43Nt61KtHQvTLcXW5Ois6Y3fUZylUV1ue45pyZllOpeDrHCC2kGXdwrJzgchmPEB1HXGDnn15dD8kZbtfw3+pB9n+VKWkC+ro4iOZSnvKjlRz6h8uTHGzRjE1HPRxw8TS6Xe7S5wt9H6lPL+FxVMVVI4fycYc336mtN/pWMXTzT67dVb6tTTaw6NMXBeNanmqfT5RohJfdWcDzjySke+Uo8kpClHkk47zuG2+aj7YNSqhpNqvL0KTvKXlJedW3T53ypktvI40EOcKefDjIxyPzxlo2fW3b+wHbM5vi1Uo1Pntcb3cat3SuhTqOIsS76gh2ouNdQlaCVqUByaSlIP1fn+J2k2nUjrN2rVl6XXDU6hSJK45W1qTOVCUS2t6VbelsKdbSrzScgjnmNWZ1Ilmx6SmYB8TjZJ7Q/CdGW6i3zAvb1K2aXIcMWDMqXm1U97Bbs1r9Vr+RNgfcsIkIzE6i7SuzQ0v1dufRO99225G1rwpdTFImpqatKUckWHyUpBU6215zYKwCoRbjf3Z+6jWZvdkNlUtdFuVSuz8wy5I1176hLCnONKf8qdbJ4kqQ028VIBOVNgJzmO7w7qVhc99ZdGAwv9trhdotcjY3tccX5XTYhkLEILWDX+0GHS5ps43tq3Fr2NrqwSEZdht+7LChahO6H3HuV3H1e82aiKJNXVT6DKIojE93gaPCDxK7rvMgLKVJwCSogFUeLV/YfNWJv+tHZfel6vTNFq1YkJWWuGmMNpdfkJpBU2+GnCtKXPNUkoUOHKVEEgiJ0fUbDpS8PD49LDJ7bHN1MHJbcb8jblZqchV0QYbsdqeGey9rrOPANibX+hY8oR7NuH0yp2jOuer2lNIqVSrNGtuuzdKYnZlCe/mWmVAFa0oCUBRyTy5DGIus3R7E39J9zOjW23Rmt3DqHX7zt6jVKRXVW2WVInJxcwFNAtADum0S5cKiM8IX1Iye4kzZRM8EucQJWOe0kEDSwBzrkgW2IK6eLLlW7xbAXie1hFwTqcSBYAnuCsdsIy+Xpta7NzQW7ntENdN0OtdT1glFIla9VLZobC6Jbk0U5WlwrSVrSge+4Q4pP2QSQQLdNcNj1d0F3L6WaL3FdKbnsC8pumzFu3TS2k8NUpcy+hsvISeJKXkheSk5BOMZSoEdTh3UPD6l2loc27S5uppaHtAuSwn5Vh2578Ls67I9dA3WdLrEB1nAlhJsA4dt/erDoRmS1f2e9mtofrFcuhuo+7TcpbV50iZYlp573JyUzKS5daS6lSnGmVFSeBaSeEEjxAwYt21O2JTWkO97Sjarcl7ivWjdtWojdOuOmMBt12mT7wbDyWlhaQ+nzwUHKSQkg4VwijC+peHVV7B7PYMg1NLdTWi50k7E2sbK7EcgV9MRqLXe2GHS4HS4kgarbjcELHtCLxNQNpFfl97V17ONJpqp3dV2LsNt0yenm0hbjYQhaph8NJCUpbSsrWQMBDavssCL19YuzE020y3nbVtsdO1Zvev2xqDJvTM5WFS8oH5Ithw/1uEI7tSFd2MFeSAfGOXV9QsKhdE18m8kZlFgT7Ibq3twSOL+SopMi4lM17msADH+GbkD2rkW3538vMLDJCPVtYtPJLTTW7UvSqn1CfqlNoN0z1AZm5hCUPzDbMz3KXFpA4QsgcRwMZPLlHvW+3bDbe0zWil6YWpc9x3fTHrcptcXOVRtpDqXJlKiW8MoCAkcIxnmY7mLMVM+WGJpN5ml7fItAaT/AMQ+tdRNgVTHHLK4bRODXehN7f8ACVZfF2ewf+3e2j/94VI/0pi0yLs9g/8AbvbR/wDvCpH+lMU5w/7Jqf8A4Un/AAFX5WFsTgH/AOZH/wAQX0D5f6wz9qIrRxWVEMtAZHmDBjp97ah2lp1QandV8XLQ7PtaTbLkzUqk+mXl2BjOVLWQPA8hk/J6fyge9rW6nGwHdfp7S08k7xFA0ucTYAC5J8gPP9K7kp4JQ4skgA9cR5xqRqxpxo/a89fOqV82rYdpSqeJ6fq04iWbT/BSVHKlnwQkFR8AY1/t3/sgCxLV9tLM2iW23qXcI4mRddVZWzSZdXPnLsHDszjrxr7tBwMBQOY1nNctxutm5K6nby1r1FuC+6uVKLDcy4EysiFdUS0sn6myn7UZ9JPWPL8ydU6Kk+9U48V/1fSv0C6E/Y8c2ZlDcQx//wBH0Rt8pt5Xe5nLfQvt7itjXd/7IIp0kqrWZs4s9qsTWFtC8bjl1Il0nmA5JyBwp0eIU6Uj0oOcRrX6wa36u6/XdN33rLqFcuot1uqymZqb5cTLjOeFlrk2ygeCGkoQPg55x5bgZJGR05ZP+5+7D0x4Pj+b67En3qHez2aNgP2r9j+jXwasn5FhDcDpB41gHTO9qV3n7RHsj+i0AeiHGSQMD/fr6fX1hCEau0AbAfOvfXu1OL3XLj3Pl5JnHMdY/bpVz3NQ2lsUO5biosqtQWtqTnnWErUE44lBChk48TmPxIeGByi1ryPkmx8xyuNVUkMzNE7Q9vOkgEXHB39V3D6ImoP7fr5/yzM/04fRD1B/b9fP+WZn+nHT4Rd8eqPxz9K6x2W8Ovf4uw/90LuP0RNQunu/vnH/AGzM/wBONrv2O9Wq3XtFdx8xXq1Wa443d8mltU7NuPqaBp7RIBWSQCST92NRONt72OMM6Jblk+Bu+T/1czHonS+slfirGPcXAg8nyXxJ9kLwSkh6Y1c8MTWuD4QCGgW++C/Fv0rDp2u93XfRu0R3E0+k3fdlMkG5ilhDEtUnmm0g02XVgJSrlzJPLEeM9n/fd8Te9zavKzl7XjNyjl70tDrb1VmFocSXQCFJK8EfIeUehdsPz7Rzcf8AJM0v/VktHinZ68t8u0/kCPd1SuR/vwjq6utl+359s2EgFr9w4LeMuYHQ/cbindAxzxhw30i5Jp7uJNufIraH7fiq1eibLrXmqNWavR5tV+09Jek5lbDhBlprKeJBBxyScdOceL+x1K9Xq7phudcrtcrVccbuOlBtU7NuPqbBlHSQkrJwM88CPW/ZBoA2T2gQP/m/kP5rNR4h7HA/sX7ox/8AfJSf5o7HrsshGbWRtJ06Cbdr2X5nYLQwH4NFZUFgMnxpvtWF7eIza9uPnWyjCEI9aX5upCEIIkIQgiQhCCJCEIIkIQgiQhCCLE3vqfDOqdveGaIg/wDtViLJ/Lf98xeDv8e7nVq20E8vaJB/9suLGfKx6TBVyLsvlv8AvmKiZwEf+cdW8rHpMR8rx4/igq12rysRO3MBxxtvi4QpQTnlyyY6l5Z8v4oqMzeX2Bn7NPh8sEVhdL3mbgLwuO/KPpptopl+U6hVaZpb03L1wpyW3loSVApHCVBsKwM4zH6dT3Q7vKPTajWKps6bkaZKMLmph5VdOGmkJKlKOEk4ABMdc2OuhNx7o1rJWpV7TBPEc5IceGefjF3er8whekuqSVJQse5uqcinkf60cgi5W33WOb1v0ntnUifpElb0xPl/ik2JhTyWgh1TeQtSUk+9zzEeypm0K6LScnA4fOz8wjGrt41UpejOxmgX/VmkzrFOZmksSqllIfdXNLQ2jPgniKSojmEhR8I5luW/vU1HtmR1Ff14pum9SnmBPSFtMUlC5aXbUAppp9R87iUk9ByAIUcZgiyQmZQMArQgk4BKuRPo9OYeVJ9J/wB/uRZ7tn12r+qVIvC2b8pkjQNULYn102tNSv1p9XNImGxzxkoI5ZGTkeEWzaHVvdnrrbdXuyk7gaTasjLVWYp3kz1BbmFJ7tQ8QoHoYIsrqZ4HmMLHjwkcvkz0zFUzSCjibX3nnYyByV6APHMY5dDr31xVr3q1oxqPqk1d/tPbjczLzjVNTLhmZdcbSl1KCDkpS5nEd72mavXlfVG1AtPVCoJqGo1sVx2nT74bS2p5nzg2vCQOQU26PlwPTBFfB5SkqWkLGRzABBJHqESCcSrCgpKW8Ek5B+bHWMd9f1s1Fr2rm4GStC4pmn6c2LazpdQywhxMxWOAlJCiMnhKVHh+ePbtsWoNyahaG6f3jd1VFXuebYdXOTBQlBcdS8U80pAAwBj7kEV0XlWT5qkqHLpzwfQfQfXFXyxP2PEUDqoHOPuDnFjuiuq97XdrPuXtO4K37Y0GgzqWKQyplA8lSSQfOAyo8upintM1lua+9JbsvPU25GppcjWJ5hybdSGky8s0OIHA9HMfL0givm8sTx8HMKxkAqGcekjPL1HnEDOAHhzz8QeRT6x1jFpoJub1O1k3FXHRnpxyi6ZzlGnahQqe5KN+aylXAzNLVyUrPNXXBBHgI/E15ru7nQu3qFcU9uLpVxS1RrDNKQw3QEtmWW5khRK1HiSAByEEWWdM4knhyrPXln/bj54m8qQeaVFQ9OeX3PTFl9Fom4TTuialXFqLrZSdQ5WWoM67T5ViiplVSs0hsuIeK+IhQSEkEHHMjrHZNp9/3hqTt90+va9KjM1y4p1E15TOBkAOhEy42lXmgJAKUJgius8qHpPzw8pB5ZI+7HWjOnJxgD1xw52tS1Pkpypzr6Zamy7DkzMOk47ppCSpSvuBJP3IIu5GbQkcQdSD4Z/+yMRN5YrPLGSMpGclfqxyjGPYl17m90UtV9Q7M1VZ0A0u8selqIzLU1MzM1FLWA4t5xQPmgnPTwUPsY9M0n1p1RtWn6wUDcVT1ombLaVOJuOVlC1LViU4OLCfsS6kcJIAycq+DBFfeZtIJAXzzjAPEfxRATZ5gg5Hvj0CflJOIxoWGd3m4q3W9Vqdq3LaFWrUCt+hUWTo6ZpS5YEhC3nFpJIJGM8uLnnpHrO3rWq+a7dGoujGsUlSJbVa1sOPzki33bNYk1e9fCOYSvJQk4+GD4QRXrCbCuJSVAoBxxAlQJ+4OXrMBNEpCwpIGcHKsgfd6Ria0Wv/AHVbik3bSKbqfL6e0CiVaZYmriRTW352bVxnu5ZlBHCltttPEo8+Lix4R6zpvqtrNb2ql07bdXLkptbu6cor9StO6mpUJ77CFpw63yStaFAnHLm0pPTnBFkNE4PFQx9wf7YqJmQsEIW2s4zxBQ4SPy4+WMSmr9b3gaRVDSqkVDcbRK9MXVW00FtbVvIYEkvCMvKClHjT9VTySfAxcJU29wWlGlGuF3X3rRT7/q8rQHJuiFmjiVVTH2wo8ZCirjBBQMdOR9MEV84m0lAcSoKSehGMY9OfREEziFHCVocV8FKhxH5R6Ys3sXXxVC2sWvrXqfVE1GfFETOTbqkpbM+/lQQylKQBxKPIYHLmfAx5Ds93Aao3+vWuf1mrDks3RQxMiVWwlpNLaUha1pAHPzQlPI9OYgiyUGaRgKCwpOcE4I/GR+eLdtIdfahqbqZrxYU3b1OocpZtYFLYm25tTiqkkrcT3ikqSEoP1PoknrFo2n9ybqdy0nWtVrM1YkdFLJVNvS9u0Y0pMymfS0vgDk0ogqKSrA4gRnOfCLfduc3uM1C1f3A0e2LjpGk1eqVSNQuurtySphySeQ862JeVQSRlThUc45BPywRZx0zoUSE+eRzIGMpHpPyQ8u85SRhXD75WQAn5Pl9fSMfOj2q+rdl611Dbprtcsle81M0/23tu4EywYXUmAnJadbAwSQHD8nd/LHZNvmrN731q7ujtO6K29U6Hb1dlJOjywZQnyZlRfBQkgDI+poPM+B9MEV8RnVJBBbWVYzgY5/Lz8InE1xEpQpLizySBgc/u+EYpUbs78vTd1ZVlWZVBK6LTFVmKOFoZStutPS7Ki+4hxQzwBamgMcuEj4Rx7rR9Xryf3n31pZUK+kac0+ymqu1JqZbDcs8pTXE4VgZAPE515dD4QRXx+WDiSniBz6gTjqAD1MRM4nJHGhJHvgSMj5yIsa0B1D1f1mvCuaqO3LSaNoT5dO0uh0EU8KmZ9tHClM2t8cgCSVY5Z6R0alzu7PXu4btn6Te81tosCQqTlOpEmuipcqc+hAyXnO+wOEgpOfenjwOkEWR8TgBBVk/IMZEVhOIJICifu8x8hHWMbWk+puu9q623ftw1ZvWl31OuUBdVolxIlO5daUUZQXUZ5n36uBWCO75dY8y1qru8DRYaZNVTcjRrjVcVwM282tq3W2hLOL4cunvFHiGVgYAHrgiy4mbAICRxk9BxgZ+eIGcHgrl155BHr+WLYtI7T1ytKfr7mr2slM1Npz0u2iTl5WjeQmWcSoqcWVJJC8p4Ug8sYPpj3hU2pRK1KBKsHkeR5CCLsnlg+EPnioma4fHMdW8q+WJ/LT6RBF2ny3/fMTJnMkDOOYHWOqeWn0iJ0ThJTkj3wgizEbOF95ozKLyT/wAKTv8Anpi6qLSNlK+80Qkl5zmqT3+emLt4K9vCRKskJUR1xHGXMhtLrjjiGm0ZKiRyAHiT4RiM3i9sptb2we29pWzV29d9WGStk0e3n0qlJF4DOJyf5tNY8UIK3AOqQOcddieLU1HH4tU8Nb6rdcidOsczPWtw3AKZ9RMezBew83H5LW+ZJA9VlomqpKyUu9NTrzEnKtoK3HXHEhDSQMlSlHkE9eZxGF3eF23e2vQAVi09JVNbgdUGQpos0uaCKRIL6EzE/wA0LweqWeNXIjkeUayu7TtLd1G8CanqffN7v2jp08oqbtSgLclJDhz71/mHJk4xlThwfgAc4sAQEthKUJSlI8B06Y6dOnLkI8TzF1fPtQ4Y2w/GP6gv1f6E/Yy4I9FfnqbxHbHwYXeyPSR/J9Qy2/4RCvT3Vb/9z276ozLWq1/TMtZoe72WtekccpSpUfY/UkniePP3zpUT6E9IstABGFKOeHhzyGB6By80fIOXqgOQAGQkdBknHzw6x4zW181Q8yTvLnHuV+rGVcm4TgVI3D8GpmQws4a1ob8+3J8ybk9yoAYAGAPVEYQjhLZeTc8rkyk5NyL6ZmRnJyQmk+9dl3lNOIz1wtPMZGRy9Mfre6y7cJHutu0YzyFWmQOvo7z7kfgQi9lTKxtmOI9xXX1WFUs8jX1ETX282gn612AXZdg6Xdd3+Vpn+nEfdbdn7brv/wArTP6SOvQgK2o7vP0qkZfw/wDJ2f2R+xZUux4uO453tFtuknP3JcE7JrNXC2piovuNrApk0rmlayDzSDzz9yMwfsiip1SlaUbbHqTWKrTO9uafQsyc24xxgSaiArgUM4POMNPY1gHtIduIICgVVkYP/ZM5GY72R2Ep0j2xpSlKR7qageQ/+clR7BgFRL/BWpeSS5rtjffYhfmF1ewumHwjsvxNjGl0IuLANN/jG5HzD6Fqoi7Ltwse667+aSDirTIz68ORv0bPpianezQ0kqEzOTb847pe4tb7jq1uZMq8c8ZPET05k55R8/kHGT8hj6AOzUD9TC0cPQ/QuV/NHol0imkfPUCVxcdN9zx7lL7JnhVLT4Ng3xeJrL1BuQACfY4Nuy1ReyHum56j2g+3KXqFy3NPS7sxPlxp+pTDraiZJ1QJQpZBwQOuY31W08KEjmY0DOx65dobtqx+yZz+YvRv6pOUpPyCNy6SPL6CRziT7Z59zV8r/ZMKKOHO1G2JoaPisfAA/Dk8gPd57KMIQj1VfnQkIQgiQhCCJCEIIkSr96YmiVfvTBFi/wBb/wCztef20t/oG47fa3Vn7aOoa3/2drz+2lv9A3Hb7W6s/bQVci9tpQzxiO1JPC2k4zHVKXy4zHZ0qJQkcsQUA0lTqVxDGMRJCEEISEIQWEhCEESObIfrpn1q/JHCjmyH66Z9avyQUmcqhM/rlz7dcUYrTP65c+3XFGCikIQgiQhCCy02U6SeIczFWOPFRBAByQILLnXVSIeJ9URiHifVBRX4M99Zd9UeSXL0c+1Eetz31l31R5JcvRz7UQRW2XT+uZX++o/zhGX6V/WzH97R+SMQN0/rmV/vqP8AOEZfpX9bMf3tH5ILkKvCEIIkeKbjv7XzXr/BKsfzNyPa48U3Hf2vmvX+CVY/mbkc7Cv+tx/1h+kLr8V/6s/+qf0FfOdl/wBbSv8AeUf5oitz+xb7xXgM4J/35n1AxRl/1tK/3lv/ADRFwO1ukaX1zcNpDI613BR7Z0mTWmZuvzU/xBhUoyC8plfClRw6Wktch/znWP1lxWtbTU76l41aW3AG9yB5L8v8NpvGmjiB0lxtc8Wur6NhfZU6qbsVUzUe9p+oaV6IcffNT4a/4TrqEqGfIGlckNk4xMryPgpXzjdAtuloodAo9EamJ6bakpZqUQ7MucbryW0BAWtX2SiEgk+JJixSl9pb2ftLkmJCR3JaZyEkyhDLLDLb6W2W0jCUpSGcJAHIAchH6X6p9sJ/fP6ffM/+ij87uoGNZkzJVCoq6WQNbswCN1gPeB35K+88iYXgGAweHDUM1uHtHWBc+66vknpZM21MyyuNsutlPElRSociMhQ6HCjiNM3tAeym1f211W59UtOBWtXND3n356ZnUILlToIUsrWZ1tP11viUo9+gYH2SU887J36p9sI/fPaffev/AKKKb3acbBJhtbL25vTtxpSSlSVIfIIPIggtYIiHTvFMyZbqjUUdLIWu2c0xv3Hv07KOe8Jy7j9MIamqYHj5JDxt8191ocZBwQQQeYI8Y9P0SyNaNIcAn/jPS+Xp/rpuPZt8tM0RkNz2pk/t1uq3Lq0iqsw3WqWuloKGJFUwjiflUhSElIbdDhSjGAhSB1EeV6E2jcl26kURNpXFpnbFepi0VpiZu2uy9JpxUw62Qhb760JUokpw2lQUoBRHJJj77OKsq8I+ND2PEjJIdtpuLWN/eviV1A6ixPwHHXoeBdu97HlbNu62StHYvqnug3+3k1Sa1rTdj7NsaUUd1wL8lIlG25idcHo81S1Y960kI6uxi97Hy4K3d29TUa7LmqU3WLkqVhXLPz05MKKnZuYcLC3HF5yeJSiVY+UDpiOtbprc3T7w70pF8aya77HnpunyIkJCRpWqdHlpKTbKuNam2VTDhC1qPnKKiSEp6YxH4O3HTTcFtav2oai6Z6v7En7hmqPN0N1NW1RpE0wZWY4A4OFEy2Q55icKyQMKyOceA4RgNPFlqoimqGOrpGBvyhZrW6Q1o5uLAna2+69mxTHZX49FLFC5tLG7WduS4klx3Hna3YL1nsoK7a9raFdpfcV62W1qBaElpvITdToq5tUomsSqfbEuS5fSFFviSCniAODk+MXEbCNwu13WTVG7tANCNrD20zUy87YqlMlb2o1cFdm6akMlZTwPtfU0cwRwkpyOZSeExadtcp25faN9ERjTPU7s9K3J3XJylOrMrcupFIqTD8uyXlJSECaaAH9cLCgri4uUXDVTcTvlVblYoVjamdl5o6/PsKl5mpWbdVBp08lBGCEPqm18OR0UEhSeRBBAMcLNeGxVFZWCBzSJiwteZy0ABgB1MALX2cOCOBYLmZer/CpqaOUECLUHM8IEk6tWz/lNNjyPNW67fdr2gGm+27WbdjuulL51VtegXw7Y1MtG3akuUYqc8wtKVPzL/ECGipeUq4gAlJ4uJSgDfb2ZmtGkmrep2stK0J2Q6daDWrTbDqb1SuWVqL9Uqa3F8CGZZycWhCQHeFxfAMk9znPIxZdtqc3P7ZaBethUHVfYBqPpZcLiXqxa926k0SoU+acwMuISXklLhAAVkqSopCiCrzo9mpmve9O1K9RprTHUHsxdI7FlEzIFmW9elClKHOKebLanJ1hp9Dkw4lJykd4EhXPBxGc10s1caiEytlLyDG4TFrGt228MCxNwdz539Ey3W0tGKeWKMsawEOaYwXucbi+s7jtwui9mlc1q2VtB7TK5b+08ldU7NkKfQ3ajb7s6qTRVWkuTn1FT6EqU3lSvfAH3sXAdmbuH2r6i7pqda2lmxm1dDbydt2rvt3FK3lM1BxllLI7xoMOS7YJWCBxcXLEWL6f2FuH0z0y3B6UWvqxsJRaOpTbCLiRManUhbzaW1LWlMktMyhLRBdUPOSrklPMx+btz0r1/2v6mymrOmOsexdy62ZGbp7Zq2qNHmmO5fSlKyplMy2ri4QBkL8DkGOzxrAKCsjxGoknaJZS3ww2QtaToaDqaDY+0DyF12E4vV0klDAyImOIOLy5gJ3e4gAncbEL3Db9JVC9ezV7SiwbLl36nfkjektcE/KS6cvu0hC2SshIJUof1nNAgZyUn0xZ32ZNtXLdm+zbe3aEvNTb0jcIq806wlRRLyTTTnevOH7BspKkcR98XEAx6xoZp5ug25amu6s6SbjNnVtXJMhxueYVqtRHpKpMuLLjjMzLKe4XG+PmByUkHzVpOTF2V1667uZ+17kt/TC4ey82+VKusKarlZsm9aDIVKo5BBzMF88GcnmApQzkKB5xy5sQkp21lFSGNzKrfWX20FzGtcCN9QGm43HNlwaakhnfTVU+tj6ew06R7Ya4ubY/g3vvsV6ZtYvKwpzdx2wd8Lt2TvbT9FvVaZmKcmY7lqqyzcy+H2y6kHhDimnsLwSArMdV7PrdRtNvjXKU0k0U2fnbJqddtInqLT71o9e9vpyiKUwpZUluYaAbSAgEr5jITnlmLUtsFu7ldpFdvWt6W6rdn5WF3BTkUypMXJqXSZ9h6WQ4pfBwJm2/OUVEqWrj4s8+sXMv7kd8MnTqpJWRf3ZW6SVGbZMuuqWrcdAkp9KCMYQ8qbcSnHLmUk+I5iNVxvAYJpJ4Kch7XtY1rjMWAaWaSSwbOud7H3LacHxl0LYaiUFjmOc4t8MOJ1O1WDiQW+V1gz1Rs2d071K1A0+qVTl61UqFWp6kPzjRJRNuMzDiFOpPiFEFXqI9MZYOxltuqXffG7e0aEy1NV2q6UT9Pkm3F8CFPuupbQFK8E5UCT6BFm0zst1KqU3NT09rdtAnZ151br0w9rBRVOTDilFS3FEukklSlHJOT6BFy21q3NzGzy7rmvfSDWDYWu4KnSzSX1VjU6kTSEM94lzLSUTLYCypCRlWcY6R6xnfF6euwJ1BTzsM2lo5sLgtPPrZeZ5ToZqTF2Vc8LhFc+RJvftfbn5l33fTfFq7QdAbK7NrRWptztZbl2Kxq1XpckKq9TWhKvIsj7HKUOKbPJLSGW/h46bUQP1FC3FcSATrkSoK6Z8m6nHWLcrk2iau3dcNbuq59e9odcuSozbs9Pzr+sFEU5NTDiipbij3nUkk/J0j2NWmm4SY22yW1Y6w7ERpkzc3usQ79FKkJqCZ8t8JPlBmCjuuWODu8x0kNDh8FLRuZUtfKJmSTO1Dc+0XEjm4uAN9gu6diFVNVVOuBwiMTooxbjYWHIvfc8cq7/UjVvQPS7s6ezNOu22en7iZWfotZTSmn7idpHtKUON96UltCu9K0uNJzyx3eRnijqu4O7NPNzvZeS+oOgVlvbcNONO73bl6hYzDrcxT608/3f9ctznAhxx5JmSoBfMkq4khQSoT6a6u7uNNdJdN9F5W5+ypvOy7UkjJUc3Nd9IqMxLNFZKuJxU6ApaioHKUpBAjzbcbV94W5y06Np3fOumwO2NNpGZTONW9auolDpdPdfQDwuuNiYWpShk4CiQFEKABAUNMwagENXC7WyN0czpNbpiW2Ly7aIgtF2mwIsb73W0YpiTJ6V5eHPa6FrAwRhrgQ0NJ8Qe1a7fk8bLtOvGmmx/s9E6faWar6A3hu315mrbk65VJ6rXM7TKHJh0qSGZZpHEVthaHMJ4FKCQOJWVAR6DuouqTvzsgtJb4pGhtm7fLan9UO/pdCobDjcr5DwzSUTX1Tzlqd4OMuYHFgEYj8uj6w7ontP7LsnVKc7KnX6atyURJUKsXveVCqNRp7SQAOJanglZSEoAUAlR4AVcROY8z1bujehrppXcmkGqm4DYhdloVGuS9cb7zUmiNP0dxoJDbFPUh8Ny0qAjHd90okOOc+cZo6Wd1TTSVEjXSRSBz5DMXNcN/kMtpYLHt7krKyD4vUxU7C1kselrGxgFpNjcv+Ud17xuC1p0D0t2admZL62bUaHuPm5zTMLp7s9cr9K9qW22ZNK0gNMuhwOFTR54xwD0x1TVTUfSbVHsf7+uDR7QOlbe7Za1TkmHaNJ1t2ptvTHCCqYLy22lZUFpHCRy4QYta1c033B606faC6a3lq9sTat7Tuhrt+3VSOqFIbmPJSGgTNurmlh1ZEujBSkc+ZAzCT033C07blWtrcrrFsV+hfP3Cm5H1q1Poy59c0EhI4ZjygJCOQylTZVjPnCOwocuUENNTSCceM2cvI8UlujWSPZva+n0XBqMcq3zzxuiPg+CGA6Bq1aAPlc8hYth74fd/IY2Ztt+1y3ty/Z37CntSqnIUXQyzbquq7r1mX3w2FU9mYqADPF1CXFlKVq8GwvxKSMMo2Q6gDB+jLs2AyOur1EIx45AcyR15Rdw85u2c2nyOzeT122MUfRxl5xboldUaUipTjbk0uZWxMPmaKFsFx0qUkJBIQlOfCNx6kYjHicFOMMqWteyS5cTYtGktLh673HqtXyBSyYfLMa+BzmujsG2+V7QdY+htYjyurZd5u7Wpbu9yFOvCQYcoml1GnJSh2XSEo7tFOpTcw3wr7sckuO8KXFAAcI7tH2HPIpvDCT21WgZUnixO2X4dMMZ/2xjUltl2oknOSs+1rLs6MwzMNzaCdXaMcuJVxDiHfjPnc1cxkYEXR6h0rc9qfuPtfdNc2r2wD6JlHep7so3K6nUpuQV5GgJY4mDMqUennDjTzzHCxWDDo3xQ0UrPBjgkjFnb6n6P0kOJPmuVhtTXSMllrY3eI+WN+47M1XP1gAeSuE3XbtNlelu9fWCWvzYJbGo970i6lGeuF67nFLqMwkIUHjILYLQWMtkNlRzwiO1biNnM1um7T7TqSufVG6peyb9suWv1TjjDctVKDSpdspFNbQlICFhS0pSojKe8WVcak86E1ui3qT1WduCaqfY+zFyOuB9VSVXKMuZL3xynVT5UVj7vri1Scb3qT24qm7pZ7dZtDmNYpRSUy86rVehpl5eWCCnyRMsHCkSykrcCm+eSc5zzjQsFw6WMtfC9sMjIns1OlMl3EACwOzBcX22422W34vicDyXSsdLG6VjtIjDAACbh1j7d79+PnX6VP162TW/qvS9LttvZ30bUW713Amj0ur37X5upzMzNib7rvfIvP+z4157zi5EqSBF3u59t1nt1duiVthLubXyoDkklEwOFIJwRlPXHI4jzC79Z91FcTXKtZk/2U+jupNUbeZqV62xd9Al68/wAQKVFE2p9Sm1EE/VBxK55HCeceQ3xUd2WoW4vTXdRcer3Z9v6tWqzKS1PmGtSaUiWm0y/e905NsGcJUv6stSuBSc5HwRHLpKQTVDppCGkwTMcXzGQl7rFvyth5beW6rlqxBEIowTplieA2INDWs+Va25PqSeV2fdbuh2Y21uY13t+9+zotC/bokrmnJefrbl9zkuupzIPCt4sJlilGc9OL7sXtat3La1J7aLZjVKnJytFpk3p3TJORaWvKJR55E+JdHEeuFHuwepKh6Yw26o7aNYdYdRr41QuzWPZQxcdw1F+qVBMrqvRmWA86cud0gvLKQeHkknoRzj07X+xtye47UK09Tr61s2PUi8aLRpGjU6YoWqdJkvJmpRxbsutJMyspeC3D9VBHPh83CTHYnLWGF8DI6izfAkY8mRzg1zmADSHEgC4OwsCNlwIcwVjDO98JN5GPYBG0EhribEgC+x2PY7qyvdha1z2Zua18te9pCfl7kavKqvPNvhQXMpcmXHW3kg+/75K0qSr7IKHpjL1unl5q1JLsXtLrx4pfU2iycjMVdh5KkvtMuzlPSwlxJ85JSWnRwnmOFY9MftU7cdu/XKUOevmt9lVqrqLR2G5el3fcV3UKYq0ulHR3vUPpCnAOXIIycmLKrr0w3O6g63U/cLfe47Zzd+pUtUZWpNzNQ1YoqmG1yzocZZQwh5IRLjGA2lQ55yY7D7aSV/xdlaY4m04fpIeXanOj8MAA/Jb37m64EVFBRCaSm1v8Yt1XaBZofr351OvtfbZXr7790Oy/THetq7RtUNiFt6t3rTKnJPVGvzV4PMioq8mYdSVSRaLWQkoTgqwQPO5Ziluko0/U+037PnXVNerr9tahTNpV2iUapyzUvMW3Kpm2uGSDbSQCkB0qBJJzxAk4Bj9Kr7o96NdrD9x1WpdkFPXG8rvFVB6v0Z6b4xgAl5c9nIAHM5xjpFpF40jdzqDuDsrcxe+4nZRc2pNtz8pUaKiY1RoiadIeTOB1qXbl230EMcYJKQrJJOSY1LB8H8MMu9jCyJ0ZvMZNZcwN9kEWYNQubcDZbPiuLtmL7Bz9cjZG2jDNOl2rcg+2QPPk+9Xk7xe72NXPvL3GPuJY3L6uXNUre08aBQp2gW+GmxN1UZxhbhTwIJxjCcHmvHj/AGgerNw6I6ndmXrHaiETtwW5pjSqpKNzKjwzJQW+NDpPNAWhS0FR5/VItx3J6c7ld2GpM1qtq3rzsonLgMoxT2Zen6q0ViUkpVsEBqWYW8vu0krWsgqJJUTxc+XJ13063D7jEaXN6iavbD2/clb7Vs0r2r1Qo8ulUi2UFPf8cy6VufUxzTwx3uB4NSQOo5auZj5Wtc2bccFgY1rb32DRz53PddRjWO1M3xiOkicI3Fro7g7kOL3OdYjcuIFvL3L0XUfVnsotcdR57Xi77R3f23qFWZxqoVe06O9IpkHp4qBcWJlYKgkqIWru3Ekk5KQeUfhdta7KO7wqIZFp6VkjYVD7tDh4lITwuFKSfsvNITxekGLWZXZPqHLPSsynWXZsXGlpcTxavUQ8wQfjcnpz58/TH6W+W4NY9Qr4tXUvWi79ul019+ltUWXTp9cUpUmpdmWT5vftsuvKaKgvGSoBRHLpG2YFgtDDjVKaKpMscbHss597XtYNFvK9/ctaxnFqmTB6htXCIpJHNdcC2ojVcn6QrHc559Yuz2D/ANu9tH/7wqR/pTFpkXZ7B/7d7aP/AN4VI/0pj1DOQIwqqBBFopOf6hWh5XN8Spz5yR/8QX0CUJCmGQoqCQkdIsp3nbEtFN79qSltasC45CoyHG5SarS51bT9PcUOvdEll1OefC6hQ9GDzi9yX+sNfaiKuBnOBmPyYq6SOeIwyi7Tyv1Oy9mCuwqtixHDpTFPEdTHN2LT5/6+daKe8HsbN0W2k1K6rOkFa/aVMBTpqdClVGoSTXPnNyA88AcsqbKk8jyEYkHW1MrWw4lYeSpSFpUMFKx1HPzgU9Ckx9RJwkpIU2FZJGIxk7veyo2r7thP3DW7U+hpqo6PNuW2m22Zh5XQeVMEd1Mgfwxxj7FaY8WzJ0eYSZ8NNj5Hf61+rXQj7JvVRFlDnyEyB3M8Tfa/78fB97S3+qVoPwjKJu+7I7dltP8AbW4kW2/rHpQzxOe6K22luqlWxz4puTALjHLmVJBb5c1ZxnF0kA8SkYKMkDh6YHjjwPXMeKYlgtXRy+FUs0n14+lfrTkPqNgeZ6FuI4FVMniIvdrr6fR45a7zBG3dRhEfAHHXmPliHWOrDgeFuwsRcG/+u3mPVIQwSQBzPhEQCUpKRkHODC+9u6AEmwFz81vrP6ioQibhUeiVfNDgX8FXzRNo1bgH6h+krJbbYkf6+ZSxtvexxf7Ce5X/AAvk/wDVzMakXAr4CvmjbW9jkqxoxuTbWCgG7pJQzy5+17OI9F6Vi2MR2HAd9a+HPsi2odLKptuZIiLgi9pG8efKwr9sP/dHNyH/AFql/wCrJaPFOz2/t5dp/wDh1Sv9MI9t7YdBHaObjikcSTNUvBHPP/BktHiXZ8jh3x7UFLSrg93VKzy6jvhHW1sVsfIHeW/0uGy3nLVz0XhDd74cLetqbf6Fs9+yDiPpJ7Q5/wDzfyH81mo8P9jgf2L90f8AhJSf5o7HtfsgnhOyi0gMcQv6n5x6TLTf/lHinscFKk6XbogoEf8AGSk9f+qOx6/UWGcYwPxD+hfmPgbD/Fgq3jg1beb3/lGelu3mtlGEIR64vzQSEIQRIQhBEhCEESEIQRIQhBEhCEEWGftC5hTesdtJKjw+0DZ/9suLDvKx6TF7PaOPhrWa2U8s+55rx/8AXrjH15YPQPngq5F2zysekxKZzCgMmOq+WD0D54eWD0D54KtdwE2D9kIqMzQ75nzh79P5Y6gmbHCIqJneBSFjqkhXzQRWY7J5gN3BucyeZvN/5+8ei7TVuaB0p1OGQc29UR/+LOR0XTjSq09LJ28Zu23q049Xag5U5/yqZS4kPqUpeGsIGEed0zHfK/ISVyUKtW7UTMCnz8m/JTHdLCF9242pCuE9AcK8QfVBFjTmKdPVXs37fMk27MeQzyalMhPMlhucXx8vHmtJ+4Yydad3fRrnsC1bhoM7KzFKmKdLEPoUSltSWQHEqP2PAULCh/Bjo2n+nVqaeWLJ6b0hM1UbUZaea7qprS8XUuKKlJUUJQMc+WE5+WPB5jZ5paZiel6Pc+ptrW1NulyapEhVlolFZ6hKeoSfRBFw9sFSbuvXvdPqFQ1KetaaqTUlKzQPEh9xK+IuJV6OFviHo4o5+wiaA0eudeUqQu558+kHKUfi6R6NXdAdNqtpxT9KZBqr2naUrMCbQmkzfcvuvdOJx4pJVkEnry6R3fTqwbR0qtOTs2zpR2UorS1rPeulbjy1HKnVnxX19cEXg2mz/Dvm3AOnJCrakSOEcyeOX6fMI6zqRdUvt03RT+pMy13Vo3dbMyqcS2eRqUqguNkH4Si21y8SpUXJ0fTi1qJqddOrUg9WlXXWZVuQnUrfT5OGkFvh7tAQFD60OqlcjFpW525LG16n9KtHLIrFLui6pivd7MPyuVCjy6R3by1kZAVgcPP4CfTBF7ZtFsx2T0TnK7d0uZut3tMTNaqoPIvofylCfkyjKuLwCxHUbV0G3FaTtTdqaN64WlTtNVzT0xKy9bpBmJmmhxRUsIHAQQFEE+cM9cc4u5kfIadIydNpjIlqdLtIYl2h0Q0lISE/4vCE/cjleWKK0ef3ZGMKPPHMH/8ANEEVjm0aVrtF1f3Q0+5q6q5rgbmGETdQ4AgTbvEriWEjkAc8h6Its0TqtY1LsWX2x2o/NyXt3cs7U7onkoP9ZUZCk+YCOhcUFD7xP2cZK7R0ytWyrtv686M/XhWLmeS9UPKJlKkghRKe6AQeDHPOT1Mfk6R6JaeaL+6B+ypWpmcqjodm356YS+4ADlLaClCMNA5JTzOcHnBF4xbslS6FvrcpNFlU06jylhtSctLpxwNMIQlCRnorPP5zHM38TJd0306SFrym75FQ84+CFj8wj3RGmdqMaqO6wtv1k3cumppawZhJle4SMfW+AEr+WJdUdMbS1fotLoV2O1pMlJTqKjLeRzCWVd8jPCFFSF5T5xyMZPLmIIvRNVJlI0+1GQkJCvaioDOOQ+pLHP5ByP8Aixjy2w7Y6FqFobY93zGo2slsVKbEyCzSquWJVBRMrQkttlCuWEgnGBzjITXWpW4qZV6PUlOpkZ1l5l/ul8K+F0HiwrpnC/g+EWhyWyTR+Skm6bKXHq01TUDgSw3cPAjhHhhLKeR58swRdh2rah3q7emtGktzXlNal0u2Jlk02uTJ4nHUrUpJYW59nwkAevIi6LUuVmq7p5fVGpq1LnJmjTjLAx5y1d0rAA9JyB92Ok6ZabWJpHQXLcsWkCkU910vzC1OFx6ad+GtZ5kx6GJwgpPVYI5g9TBFbbsXuWnVDbpaNIlVtJqdHem5Soy6E/VZd3ylxwBaeeCUq4o/F1w1Wp2qdobj9FLTpVcm67QKEH56da4Fy618SVrYb4V8RdGHPN4eeCI5F27VdOLhuWqXZQ6ve2ndUqBJqPtBUDLtTqj1K0fCPwuketaX6XWLpDQXLesylOS7Mw53s/NTLnevzjmCON9Z5rJyenpgitE29bfLV1P0ksi66NrlrhT3lSqWZyRp1YbTL0+ZRyMu22WuIAAowDnKVcQ6x6PoBZmjFr646jtWVqLqjf8Af1MkPIKu7VVImJPu1EJ4UzSW08a08JSOfLGI5td2haaTlaq1atWvX5p0Z9SlT0rQqqpmXmCequA9Cefzx7PpjpXY2j1Cct6xKW7JsvK7x+ZeX3szOLAHN11XPAxnHhz9MEXgmw656O9Z2q1sMPy3t5JXTOzTsuo5WplxR7pwJ58QylSfuGI3tOy14b8NK5OhvInF21QpiaqykKyJbJdwy4r4ZStHL0qi33bboXaOqtr3rcU7UrntO7pS6Z6WaqVFnlS762iofU1HxRni5dYvr0o0asHRqUqUtaMpOvVOeVxz9Tn3lTE5OkfDcV0HyQRePbypviuraX5yuEX6jlnl/wAz0+c/PFw+4yYCtBdZ0AkJNuzxIAzkYOcflj8rULS+0dUJ6xKlczldambcqwrNPTJTIaCn/Nx3iSk8Q8wZHEI7feNDpd8WxcdoVvyv2pqkq7JzfkzgbWUL9+ptRB4Dz6kH1QRY89A0zO4OU0R06dbcXpNYNMlalXwEngqtXKldzLni6hGOMjxGfTHdNKqfM1+5N/8ARKagCfn35mWYCVE8bim3kpCc9R1wfEYMXZ6W6a2fo1azdqWNLTaacH3Zpb068HZiYeXzK3HEpTk44QPNGMGKFjaX2pp3cl/3TbkxWTVLjnBOz/lEyHEhxOQA2FJ81OD4wReebG7hkapt0s2m09xsT9Mcfp04yFALl3A4VfVE9QVAlQV8EGPJtot527WNwG7FdMmpZ9NRrK6pJhtWTMyyX3EKcTj++IP3Y9DurabpjX7nrFzUysXxY66lzqkrQqkZaVn/AE8TYHm8WcKx18Ita0b0GsG69VNxluy79dtEW/cSJajTlHnVsTEi2C6goSsclIITkpPUZgiuHviebujfno3IUV1iZmbdt+ddq6mTxJY71L3mrH2PnOoT/jRbXL39cNJ1U3a6Y2GX/oi3tdkvSqe40kqEhJgTJmZtShz8xDmBjpnPhF/Gkeilh6MsVZdsiqz1dqKv+EKpU3/KJubGcgKcIOE5AOMRRtDQ7TuzNTbr1bpTNWfvGrOOOPOTsz3rcvxkFXcNhI4Pe4655wRW53jYdD0r3EbFrCttAbpVNlamxxZBMw4TxOOkjqVqUVH5c+GI63qTp1UdXd4+rFpUu863Y86/YDakTMmsITMkdynuZji99Lq7zCkjHMDnF5tz6YWjdl96f6k1R2tJuW2UTApSWJlKJcBxJz3jZQoqVz5c045iKsjphaUlq1VtZ2HawbvnqWmkuhb6TLJlgps4S1wEhX1LmePny5CCLz7bBrBKVfTOtWdVrVp9l3lY7blMq9Ekm+6QEthZStlvnwoX3ahgk+eqPENI5HWPdhR6zqPcevV3ae2o7U35GVt+2UJb8nZRwqHeOKzgkPYHHxKHjgRdMzpTaEjqvN6x01yu027JuTFPn2mH0olKi2D5rj7JSoqUnzfs054U+gx5FNbQtN2K1VKpat06m6fyE+8p2ep9ErK5eWeJ68CRzQk9COsEXiOk1u2pYO+tm1bUuS47rbkrbfbnp2pz5nHzOlkKcC3cAZGAOEdI9e3vvpcd2zFPNQ1Akjnx6jx+4I9DtXbdpJYt4Wje9oU2rW/W6PJuybfcTQLc2HElK1zQUjjeeIWTx8QH5I7jqXpfaeqxsz3VLrbYoVVRWJISkylsKmEkY7zKF8SOXQY5+PhBFcG/NAPO4JyFq/Ln/bFETfCAASB6I6y5Pl1a1FXEsqJUQMDJ58v/ALAiTyswRdq8sPwlREThyPOVHVPKzDyswRdx8rHpMRE2OJHM4zHVBODhxy+eICcHPkB92CLODsac7zQenq6n21n8/fiLw4sv2GOd5oDJK/8AuzUf9KIvQgr28LzrUrTi0dWbLuTTy+6Uqu2jVpdcrPy3fONd60eo42yFpPoIMav+7/2P5cVv+2F57Obu90lKQC4iz7geCJplPXglJ3AS4B4JdwrPVa42xYpPgFl0EA5GOuPxxruP5Vo8TZoqm3PnwV7T0c+EFmnIlWanL9RoY7d8ZGqN9vNvn6ts7yK+Y3qJpxqBpNddRsXU6y7k0+u6UWfKKZVpRcs8g5xxhKs8QPwkqUkiOkR9I7XvbBoZugtxVna46a2zftMSgpYemWuCbkCRjjlplHC6yr5Uq9fLlGspu+7AvU6xDV7y2p3C7qrbicum2aottmry6Rz4WZggNTAA5YIbVy6EmPBszdKaqj9ul9tnkOR+1fsb0L+yLZZzEI6DMgFDUnuTeFzvR3LD6PsB+MtdyEdjuu0LtsS4qpaV8WzWrPuqScLU3TqjJuSsxLqHw2nPOHr6EcxyjrajgZJA/wBvojy6aJ0R0yix8u6/RSlqoZ4xLTvD2GxBBuCD/r3eqjCHjCKgb7jhcgjuAbeaQiB+SJwhZzhCjjkeXSJAjix+r9oQW77eXqpYRP3bnghZ+5Du3Pi1/NA3vwfq/aohZPexq/ukO3D7as/6qm4zHeyPP7Eu2T/CiofzJUYbuxtV3PaP7c1OJUADWM8umaTOYP8AtjMb7I3CfoTbZW0ecv3UVBXCOfLyJUewYE+2U6vY2Lv0lv6F+XvV+7fhKZeB/mRv2/8AxH+uFqa+B9Rj6AezT+5g6Of91qv5o9Hz/wANrH2C/mjf92aqbR2YujwUQj/4LVkk/wDVHs/kiXR196ipda3shWfZPmEYFgrj+Uny/EWpT2PX90N21f8AWZ3+YvRv6I96n1RoG9j6lae0N21qWlSSJicOSPHyB6N/NJBSkjHQRuvSAWw+T+uf0BfKP2TsH+HFGSCL0kfa34cijCEI9YX5uJCEIIkIQgiQhCCJEq/emJolX70wRYv9b/7O15/bS3+gbjtltEgNEHHOOp63/wBna8/tpb/QNx2q2iCG8EHnBRc269sphPBnJziO1N/W0HxjqVK979w/kjtrf1pEFG+lTQhCCgTdIQhBYSEIQRI5UmSJpjBI5q/JHEyPSIqSH69Z9SvyQWQbKeZ/XLn264oxUmFZmHTj7NX44pwWEhCEESEIQRIQhBFVSoAAExMOZPqihFVJz8wgi/DnvrLvqjyS5ejn2oj1ue+su+qPJLl6OfaiCK2y6f1zK/31H+cIy/Sv62Y/vaPyRiBun9cyv99R/nCMv0r+tmP72j8kFyFXhCEESPEtxqh9L5rz4ZtKsfzRyPbY8N3Gf2v2uqcYKrSrBGTyP9aOfnjm4X/1qL+sP0hcDFgfishH4p/QV86SX5y0qfDuW/8ANEVYoSo/rWTIKfrKPT8ERX/xk/j/ADR+ubtIILtj6r8tWixLRuPoUcZ9EMH5PniH+Mn8f5of4yfx/miBew7lyMa5osB9QP6Qo4PyfPDB+T54h/jJ/H+aH+Mn8f5oB0f43+vpUrv8vqb+xOsQIChhQBHyiI/4yfx/mh/jJ/H+aMmRh5cD/r0UY2aTcNUhbb8UI+aI923jHdt/MIm/xk/j/ND/ABk/j/NEbx3uDv53O/v3WXa3N0kbH0H7FL3bfwEfNDu2+vAg/cib/GT+P80P8ZP4/wA0SMjNw11h5fqR+s7gWJ72H7FJ3bfwEfNEeBHwE/NE3+Mn8f5of4yfx/mjBkbw11h6KV3E3c2/zD9ik7tv4CfmiPdt/AR80Tf4yfx/mh/jJ/H+aBdGTe4+v9qi7Wf9D9ik7tvrwI+YQ7tHwEfNE/8AjJ/H+aH+Mn8f5oiSw/Kfce9ZNybltz7v+Sl4EfAT80Q7tsfYIP8AixP/AIyfx/mh/jJ/H+aJiRl76vrP7Vg6uALD/XopA234No+aI92j4CPmib/GT+P80P8AGT+P80ZErQLB2yybnctufNS922T9bR80O7b+Aj5om/xk/j/ND/GT+P8ANEWuiBuLW7jff37rOqTbbix4Hb5lL3bZ6oR80Q7pv4CPmET/AOMn8f5of4yfx/mhrYRZzrj17qLdbSCwW+YfsUvdoHPgR80Q4EfAR80T/wCMn8f5of4yfx/mgZGk3L/rWW3G+nfzt/yUvAg8uBPzQ7tHghHzRN/jJ/H+aH+Mn8f5oBzL3Dt/0fWokPPI/R+xSBtv4tB+5Du2/gI+aJ/8ZP4/zQ/xk/j/ADRJ0jC7U51z/r1WXAkhxbuPqUndt/Fo+aI8CPgIH3Im/wAZP4/zQ/xk/j/NEQ6MfJdb/XvR4c75Yv8A69yk7tv4CPmiPAgfYI+YRN/jJ/H+aH+Mn8f5owXRk3Lt/ef2rI1fi7eVh+xS92gfYI+aIcCPgI+aJ/8AGT+P80P8ZP4/zRISNtbV9f18o24/B7Ecdjz2Uvdo+Aj5hDgR8BPzRN/jJ/H+aH+Mn8f5ox4jdJaHWBt38vn790Y6Qadvk3tx3FvLspe7bzngR8whwI+Aj5om/wAZP4/zQ/xk/j/NEhKwG7SLeXb9KwAfwm394H7FL3TfghGfUId2gfYI+YRN/jJ/H+aH+Mn8f5oi6RruXKWp/l9Q/YpeBA+wR96Ih3bY6IR8wif/ABk/j/ND/GT+P80GujHB/wBfSs6nb3bz6f8AJS8CB9gj5hEQkJ6AD1RH/GT+P80P8ZP4/wA0R9i99QUbv8tki7TYOP8A47+0cf8A8QaR/pYtL+6n8f5ou12EJ4t720kn3g1ApBUeeAO+x19ZA+7HQ5wbfCaos48KTfc/gH/XK73KdjiUDbjV4kexNvwgvoGy/wBYa+1EVo40qoFlOMEjkTnkTHJj8oQbhfpy1UA1wpWEleSc9ecSpQvB80hQ6FRBzHJhEtrbBYLQTc8+a4j8uHgkcIHPr8niIxMbw+x22v7pXKldNFo6dE9VnwVmvW9LoQ1NO9czclyaeBOMqTwL5k8WTGXKJFI4lIUFEER1uI4TTVbPDqYw8HzW5ZH6g41lqtGI4DVPpph+Ew2v6OHDh6OBC+flu57L7dbs+mZ+pXZZ7t/aaNqJauq3kKmpUIyecy2B3sucY5uDh5gBasRjuKk4CkqSpOAcpOQB8Ll4fL0j6hc9TpecbfZmZdqal3E8C23UJWlSTnIIPLBz0OR8kYdt4fYo7YtyKKpd2mkudvmqj3E8ZuisA0yfePjNSAITknGXGihfp4ukeKZj6P6SZMNkFvxD+o/tX6w9C/sm0chjoc/U+l3HxiPce98e5Hro7/grR++Yj5ehjY17FDZNtf3T6S61V/XnSSg6iVyl3JKyUjNzbz6Fy7CpUqLae7WkYyOsYr92PZ2bpdnU9Mvan2I7WLE7wty92UQKmqU/1x3jgHFLqPwXggeGYz7exzFoOh+4VOCsOXbJ464UPIieR8cZjV8gYO6HGWw10diAdiL/APJfQvwz+qlLXdJ5sdyniGpviw2kgeeC/cEtILT5g7rIeOx97OgqSlW1+zAAORE5O5+79X6xU/Ueuzl/exWd/LZ39NGSltY70JIVxFOfkHyRyY+jHZcoCbugYf8AuhfhhH1nzjpB+2tSP/8APL3/AO8sZSux77OjkBtfssj0+WTuf9PF0+37aloRtco1x2/oTpxSNOKNVZtE7PMSbzziX30oShKj3q1H3qQOUXHQjkUuE0sDtUMbWn0Fl1eN9Rsw4nB8VxKvmmj/ABXyveOQeHEjsrCtWezU2Xa53/cOqWqWgdtXVfdUcaXUKi5NzTbs0W0JbRxBt1KcBKEj7kfm2D2W2xPTG9bY1DsXbxalu3lRZxuoUydamppSpWYQcpWkLdUkkH0gxkHhETg1GX+J4TdV73tvfzXKi6qZnZSiiZiM4hDdIZ40mkNsBp06rWsLWta2y8H14236ObmbNZ0/1xsKl6g2i1PoqbcnNuOJSJlKFoS4C2pJyEuLGM486PzNu+0/QDanSrjomgem1H04plWfZmag1JuurE042goQo94tRyEqI5Y6xcXCOT8Th8TxtI1+fda+zM+JNoDhbah4pibmPW7QTtuW303uL3tykIQjkrokhCEESEIQRIQhBEhCEESEIQRIQhBFg27S18ta22qkHrbjf+nXGO3ytXpH44v97Thala32ipAVwe5ts5x/69eOnpjHD3q/Qr5jBVyLsPlavSPxw8rV6R+OOvd6v0K+Yw71foV8xgq12MThxzPP1RP5Uo//AGI6z3q/Qr5jFQPrAH1z5oIuxeUq/wBxDylX+4jrvfr/APWfNDv1/wDrPmgi7ImaUM88fcibytXp/FHWe/X/AOs+aHfr/wDWfNBF2bytXp/FDytXp/FHWe/X/wCs+aHfr/8AWfNBF2dM4QpJOFAHOOXP5wY6Pbentg2lV6lcFtWhQKFW5wqMzOMMfV3eI8RJWonGSeicA+Ij9EPryPrh+5FQTJP2Kh9yCLsyZrGPO8MDnzA9B/38Ym8s/h/jjrHfn0H5od+fQfmgi7P5Z/D/ABxFE6Qeah1jq/fn0H5od+fQfmgi7R5UfhGHlR+EY635Wr0r/HDytXpX+OCLsnlR+EYqInCBgq/LHV/K1elf44eVq9K/xwRdq8t/hD5jDy3+EPmMdXE0fFax9ww8q/hr+YwRdo8t/hD5jDy3+EPmMdX8q/hr+Yw8q/hr+YwRdrTO5zzB+5E3lacL68RGM4yMeIIPKOqCbxnKln7hiPlg9KvmMEXKoFAtm1JealLYodOoMo+8qZealGQhLryuq1Hrn1R2ATeABnP3I6r5YPSr5jDywelXzGCLtYmyTgH8UTpmlA9cfcjqaZwZHNfzGKom8/ZLH3IIu0+Vq9P4oeVq9P4o6v5V/DVDyr+GqCLtHlavhR+DSaDbdBqdcrFHotOptTqT3fz8ww3wLmnPOPErHI+/UI4vlX8NUPKv4aoIu0eVq9P4oeVq9P4o6v5V/DVDyr+GqCLtHlavT+KKqZw4GV4jqXlX8NUTCcAGMkwRds8s/h/jh5Z/D/HHVhNE8wlZHqh5Sfgr+aCLtPln8P8AHDyz+H+OOreUn4K/mh5Sfgr+aCLtqJzGfPET+W/wh8xjqKZtSc8nB9yJvLVeh35jBF2zy3+EPmMPLf4Q+Yx1Py1Xod+Yw8tV6HfmMEXbROknAUPxxMJxQzkj0R1NE4oqA+qfdBiqqbCeEqWUecOZ5chzJ/F+OCLPr2fzhc29SKiQf+GqkP8A2oi9yLFOztdL23GRUrOfbypj/wBqk/7Yvrgr28JEFAKSQRkHwiMILKo8GFZ4E5xjPiIg40VdFcvAYivCMtsOFEsFrK1Lcxsx2+bt7fNA1t04oVyOJRwytTbR3FSp6ueFMTSPPGCSeBRKCeojV73g9hDrppI5Vbv211Z7XiymAp40l5DbNdlEYzwJT5qJpA5nCClw8jwq6xuYx+dNd0pSw6vzDhJBGQT6o1XHsm0OIg+KwBx7jlfRXRf4VOcchSNOEVZ+LA3MT7ujPzX9k+oI9br5glcodatirztvXJRqtbtelXSxMyE9LrZmZdwEjgW2sBQVkHkRzxyzH5Z5K4DyVgEj0Z6R9EvdHsK2x7wqU9LaxaeyMxc4bLcvcNMxK1aS9HDNJGVpHwHAtJ9Eatm8DsOdxmg66jdOh77+4XTVpS3u7lGEt1uQb9DsqOTwHwmVEn7JAjwPMfS2voQZIPvkY8uQv2R6D/ZAsoZq0UWLD4jWv/BefvbifxZDYD0Dg0723VonZg6Q6c6671tJdMdV7TkL2sWooqHldNmVLS3MFEqtSMlCknkoDx+5G3qnshezmcQhKtq9hYSMJKZmdzj0fX+gjVd7HKSnKd2kGiUhPSc5JT0uqrNPsPtKadYWmUcCkOIUApCwRgpIyPECN8dhWW8JPMdfm/NHoHSnCoJcNc+eNpcHHlovwPML4r+yN9Rscw7O9NFhNfLFEadjrRyva25fIL2a4A3Ft++26xujsguziVn/AOKzYeB0xMzv6eI/qQHZxfvWbF/lM7+njJVgDOOkI9Qfl/D73MDP7I/YvgL7smcBxi1T/fyfvKxjSfs3dlehl/UHVDSbb9Z1lX3Sy8ZCoyrsyXJfvWlNL4Qt1SMlC1jJGecer6+7UNBd0FNoNG180zoWp9Npb6pqnNzzjyBKOqTwKUktLQSSk45kxchCOSzDqdsZibGAw9rbfQtdqs7Y1PWsxGasldUMFmyGR5e0b8Ovccnv3WM1zsgezoKXEJ2qWE4hWEkKmpzGPH/n/kEX0WnpZZVk6e0rSe17ZkKNp3I000iWpaCotNyZQUFkEq4uHClDOc849KhGabD6eEkxMDb+QVmN55xvE2tZiVZLM1pu0Pke4NNrXAJNjburFdKeze2WaI39QdTdKtu9l2VflKWpyn1SVcmFOS5UhSFcAW6U8wsjmIvlZR3baU4weZPrPOKsInT0kUI0xNDR6f69F1+OZjxHE5RPiM75ngAAve55AHYFxJA3O3G6QhCOQulSEIQRIQhBEhCEESJV+9MTRKv3pgixfa4kDXS9SenFLf6BuOyWt9h646zrn/ZzvX7aW/0DcdmtX/m/WPyQUHOsvcKV737h/JHbW/rSI6lSve/cP5I7a39aRBVl11NCEILCQhCCJAkDmYHkCYpqWCCOcEUh5kxypD9es+pX5I4kcuQ/XrPqV+SCKVw8T7/LHnRCKbhIefIPPiidJJAJgijCEIIkIQgiQhCCJEQrhBOMxCIK6H1QRfkzpyy7Hkly9HPtRHqs+pQadAPKPK7iHEXQfQBBWhoVtV0HM1Lj0PIH/iEZf5X9bMf3tH5IxCXM2fLGs9A8j/OEZepX9by4/wDVp/JBTXIhCEESOv3LbFIu63q/atel/LaJU5N6QnGclPesuIKFpyOYyFHmI7BCMhxBuDYqLmhwseFi1b7Gfs+G0Ib+gtNFKQEj/h+f5ADA/wCdip+o1dnt+4pOfhDP/pYyjQjcG9QsdHFXIP8Avu/atVdkPBXfKpYz72g/pCxc/qNXZ7fuKTn4Qz/6WH6jV2e37ik5+EM/+ljKNCJfdEx78sl/tu/aofwAwP8AJI/7Df2LFz+o1dnt+4pOfhDP/pYfqNXZ7fuKTn4Qz/6WMo0IfdEx78sl/tu/an8AMD/JI/7Df2LFz+o1dnt+4pOfhDP/AKWH6jV2e37ik5+EM/8ApYyjQh90THvyyX+279qfwAwP8kj/ALDf2LFz+o1dnt+4pOfhDP8A6WH6jV2e37ik5+EM/wDpYyjQh90THvyyX+279qfwAwP8kj/sN/YsXP6jV2e37ik5+EM/+lh+o1dnt+4pOfhDP/pYyjQh90THvyyX+279qfwAwP8AJI/7Df2LFz+o1dnt+4pOfhDP/pYfqNXZ7fuKTn4Qz/6WMo0IfdEx78sl/tu/an8AMD/JI/7Df2LFz+o1dnt+4pOfhDP/AKWH6jV2e37ik5+EM/8ApYyjQh90THvyyX+279qfwAwP8kj/ALDf2LFz+o1dnt+4pOfhDP8A6WH6jV2e37ik5+EM/wDpYyjQh90THvyyX+279qfwAwP8kj/sN/YsXP6jV2e37ik5+EM/+lh+o1dnt+4pOfhDP/pYyjQh90THvyyX+279qfwAwP8AJI/7Df2LFz+o1dnt+4pOfhDP/pYfqNXZ7fuKTn4Qz/6WMo0IfdEx78sl/tu/an8AMD/JI/7Df2LFz+o1dnt+4pOfhDP/AKWH6jV2e37ik5+EM/8ApYyjQh90THvyyX+279qfwAwP8kj/ALDf2LFz+o1dnt+4pOfhDP8A6WH6jV2e37ik5+EM/wDpYyjQh90THvyyX+279qfwAwP8kj/sN/YsXP6jV2e37ik5+EM/+lh+o1dnt+4pOfhDP/pYyjQh90THvyyX+279qfwAwP8AJI/7Df2LFz+o1dnt+4pOfhDP/pYfqNXZ7fuKTn4Qz/6WMo0IfdEx78sl/tu/an8AMD/JI/7Df2LFz+o1dnt+4pOfhDP/AKWH6jV2e37ik5+EM/8ApYyjQh90THvyyX+279qfwAwP8kj/ALDf2LFz+o1dnt+4pOfhDP8A6WH6jV2e37ik5+EM/wDpYyjQh90THvyyX+279qfwAwP8kj/sN/YsXP6jV2e37ik5+EM/+lh+o1dnt+4pOfhDP/pYyjQh90THvyyX+279qfwAwP8AJI/7Df2LFz+o1dnt+4pOfhDP/pYfqNXZ7fuKTn4Qz/6WMo0IfdEx78sl/tu/an8AMD/JI/7Df2LFz+o1dnt+4pOfhDP/AKWH6jV2e37ik5+EM/8ApYyjQh90THvyyX+279qfwAwP8kj/ALDf2LFz+o1dnt+4pOfhDP8A6WH6jV2e37ik5+EM/wDpYyjQh90THvyyX+279qfwAwP8kj/sN/YsXP6jV2e37ik5+EM/+lh+o1dnt+4pOfhDP/pYyjQh90THvyyX+279qfwAwP8AJI/7Df2LFz+o1dnt+4pOfhDP/pYfqNXZ7fuKTn4Qz/6WMo0IfdEx78sl/tu/an8AMD/JI/7Df2LFz+o1dnt+4pOfhDP/AKWH6jV2e37ik5+EM/8ApYyjQh90THvyyX+279qfwAwP8kj/ALDf2LFyexq7Pb9xSc/CGf8A0sdu0/7KXY/pfflm6k2RpNM0e7qBUWatTJlVanXQxNNHKFlC3SlWDzwQRGRiEUT58xqVpZJVyEEEG73cHYjnuFfDknCIyDHTMaQQdmgbjjgKky0llAQkknxJ8TFWEI1NbQkIQgiQhCBCKRSAr0fNANgAD0dInhD0QbG4X5lRpFOq8jNU2pycpUJF9tTTzL7SXW3kEYKVIVkKBycggx4roxtj0T29TF+P6N2LSbAZuSoN1Sqy1PBRLuzKEFAW20SUteacFKMJ5cgOce+wiowsLxIR7Q7rnwYrVRQPpY5HCJ9tTQSGu0m4uODY8bKUJwSc5/2RNCEWrrwLbJCEILKQhCCJCEIIkIQgiQhCCJCEIIkIQgiQhCCJCEIIkIQgi8B1P2w6K6y12TuXUe0BcVal5byNp4zj7PA0FlQTwtrAPMnmY84+kH2qfuXo/wAqTf6SLxYQWCFZ19IPtU/cvR/lSb/SQ+kH2qfuXo/ypN/pIvFhBY0hWdfSD7VP3L0f5Um/0kPpB9qn7l6P8qTf6SLxYQTSFZ19IPtU/cvR/lSb/SQ+kH2qfuXo/wAqTf6SLxYQTSFZ19IPtU/cvR/lSb/SQ+kH2qfuXo/ypN/pIvFhBNIVnX0g+1T9y9H+VJv9JD6Qfap+5ej/ACpN/pIvFhBNIVnX0g+1T9y9H+VJv9JERsI2qDppej/Kk3+ki8SEE0hWefSFbVv3MEf5Um/0kPpCtq37mCP8qTf6SLw4QTSFZ59IVtW/cwR/lSb/AEkPpCtq37mCP8qTf6SLw4QTSFZ59IVtW/cwR/lSb/SQ+kK2rfuYI/ypN/pIvDhBNIVnn0hW1b9zBH+VJv8ASQ+kK2rfuYI/ypN/pIvDhBNIVnZ2EbVCcnS9H+VJv9JEPpB9qn7l6P8AKk3+ki8WEE0hWdfSD7VP3L0f5Um/0kPpB9qn7l6P8qTf6SLxYQTSFZ19IPtU/cvR/lSb/SQ+kH2qfuXo/wAqTf6SLxYQTSFZ19IPtU/cvR/lSb/SQ+kH2qfuXo/ypN/pIvFhBNIVnY2EbVAcjS9H+VJv9JEfpCtq37mCP8qTf6SLw4QTSFZ59IVtW/cwR/lSb/SQ+kK2rfuYI/ypN/pIvDhBNIVnn0hW1b9zBH+VJv8ASQ+kK2rfuYI/ypN/pIvDhBNIVnn0hW1b9zBH+VJv9JD6Qrat+5gj/Kk3+ki8OEE0hWefSFbVv3MEf5Um/wBJD6Qrat+5gj/Kk3+ki8OEE0hWfjYbtYAwNMUgf9qTf6SH0h21n9zJP+VJv9JF4EIJpCs/+kO2s/uZJ/ypN/pIfSHbWf3Mk/5Um/0kXgQgmkKz/wCkO2s/uZJ/ypN/pIfSHbWf3Mk/5Um/0kXgQgmkKz/6Q7az+5kn/Kk3+kh9IdtZ/cyT/lSb/SReBCCaQrP/AKQ7az+5kn/Kk3+kgdh21o4H0NABkEj20muf/tIvAhBNIXQNNdMbL0jthqz7BpBolvIfdmEsd847hxZytXEsk8yM4ziO/wAIQUgEhCEESEIQRIpraSs5Vn5+kVIRkGyKm4jjSU5xn5IoLlEOJ4XHHVjwJVgjnnwx8/X5Y5cIjbe6gWAixXgFa2v6F13WG1twE7pzbbWs9H7wSdxy7PczhQtstqbeWjHfIKVEAOBXD4ER7020G0pSCSAMRVhFccDGX0i1+V2VdilTVCMVMjniNuluok6W3J0tvwLkmw23KgOQ5nMRhCLiVwCUhCEYRIQhBEhCEESEIQRIQhBEhCEESEIQRIlX70xNEq/emCLF5rn/AGc71+2lv9A3HZrV/wCb9Y/JHXdcGyrXK9Tg44pb/QNx2e2UBKWvTygq5F7XSve/cP5I7a39aRHUqV737h/JHbW/rSIKtTQhCCJCEIIoK6H1RQibiUfGJYIkcuQ/XrPqV+SOJHLkP16z6lfkgi47n1177YRLk+kxM59de+2ESQRVx0ERikggE5OIq5B6HMESEIQRIQhBEiCuh9URiB6GCL8GofW3PXHmNwtKKSrOMx6pNggOgggx5zXGCrvTg5I9EFeDsrbLkZLsywodO+Rn5xGWuWIDEunHPu0n8UYuK5IFUyykJURxozy/hCMo0qAGWOYOGk4+XkILK5E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QhCCJCEIIkIQgiRTc6f7+kRUiVRPJOOR8fRBFjS1rlyvWy8ljkOKW/wBA3H71uMqCkAnPKJ9YJLvdXrscIUAVMc8dfqSI/VoUuEFAGSM9fkgq3nZem0sYAHLpHake9A8I6/TkkeB6R2BPvRBVqaEIlJGDzEERXvTFLJ9JiEIIkIQgiRy5D9es+pX5I4kcuQ/XrPqV+SCLjufXXvthEkTufXXvthEkESKqOh9cUonSoAYOYIqsIgDkZiMESEIQRIQhBFwppAIJIjp1Wl0OZAGTz8I744gLSB4x+HOyoOTgQReG1OnJMyyVISkBSc/Jzi+FN72ew20HbmobR7tIwqYSCOQ/MYtbn6bxpWSOePRHRahbzJCilsAfajJ9Zgrg4K9pWoliJ99d9uJ9c2mKZ1K0/Gc3pbIx/wDPiIx6zdroUpR7viz8kfiOWcyoqxLAn5RBZJWSI6n6dg4N72sD/wBdR+eJfoo6c5x7uLWz/wBdRGNU2Y0CR5OkfcEUjZaCT9RRj7QQWNQWTH6J2nn7drX/AJYiH0TtPP27Wv8AyxEYzPcQn9itfxSYe4hP7Fa/ikwTWFkyOqGnScZve1h/9OIiA1Q06PS+LW/lqIxniyQOks2PU2BE6bMQBhUuAftRBNYWS76J+nX7eLW/lqPzw+ifp1+3i1v5aj88Y0/ca18QPmEPca18QPmEE1hZLPon6dft4tb+Wo/PD6J+nX7eLW/lqPzxjT9xrXxA+YQ9xrXxA+YQTUFkuTqbp6rPDe1rq/8Ap1H54m+iVp/+3S2P5Yj88Y0kWcyM5ZSPWIqe41k9GUn/ABTBZJWSn6JWn/7dLY/liPzw+iVp/wDt0tj+WI/PGNb3Gs/EJ+9MPcaz8Qn70wUdYWSn6JWn/wC3S2P5Yj88Polaf/t0tj+WI/PGNb3Gs/EJ+9MPcaz8Qn70wTWFkp+iVp/+3S2P5Yj88Polaf8A7dLY/liPzxjW9xrPxCfvTD3Gs/EJ+9ME1hZKfolaf/t0tj+WI/PEqtTdPU++vW2B/wDTiIxse41n4hP3piRVlNHGJdv5oLOsLJR9E/Tr9vFrfy1H54iNTtOz0ve1z/8ATqIxq+4lP7G/EIe4lP7Fz9wQTUFksGpenx6XrbH8sREfolaf/t0tj+WI/PGNMWUkZzLJTEwsoHmJYEeqCkslX0StP/26Wx/LEfnh9ErT/wDbpbH8sR+eMa3uJ/8Anb8UPcT/APO34oLBNlkp+iVp/wDt0tj+WI/PD6JWn/7dLY/liPzxjW9xP/zt+KHuJ/8Anb8UFjWFkp+iVp/+3S2P5Yj88Polaf8A7dLY/liPzxjW9xP/AM7fih7if/nb8UE1hZKfolaf/t0tj+WI/PD6JWn/AO3S2P5Yj88Y1vcT/wDO34oe4n/52/FBNYWSn6JWn/7dLY/liPzw+iVp/wDt0tj+WI/PGNb3E/8Azt+KHuJ/+dvxQTWFkp+iVp/+3S2P5Yj88Polaf8A7dLY/liPzxjW9xP/AM7fih7if/nb8UFkOBWSn6JWn/7dLY/liPzxL9EzT39utsfyxEY2PcT/APO34omFmEEEyaPmgsrJMdTNPhzN6Wz/ACxMS/RO08/brbP8rTGOBNnBRwJRHzRObLx1lUfNBFkc+idp5+3W2f5WmH0TtPP262z/ACtMY5BZYIz5Kn72I+4ofsVP3sFjUFka+idp5+3W2f5WmH0TtPP262z/ACtMY5fcUP2Kn72HuKH7FT97BY1BZGvonaeft1tn+Vph9E7Tz9uts/ytMY5fcUP2Kn72HuKH7FT97BNQWRr6J2nn7dbZ/laYfRO08/brbP8AK0xjl9xQ/YqfvYe4ofsVP3sE1BZGvonaeft1tn+Vph9E7Tz9uts/ytMY5vcSj4hof4sQ9xQ/YqfvYJqCyNfRO08/brbP8rTD6J2nn7dbZ/laYxy+4ofsVP3sPcUP2Kn72CagsjX0TtPP262z/K0w+idp5+3W2f5WmMcvuKH7FT97D3FD9ip+9gmoLI19E7Tz9uts/wArTD6J2nn7dbZ/laYxy+4ofsVP3sPcUP2Kn72CzqCyNfRO08/brbP8rTD6J2nn7dbZ/laYxye4o/sRHzQ9xR/YiPmgsrI39E7Tz9uts/ytMPonaeft1tn+VpjHJ7ij+xEfND3FH9iI+aCLI39E3T0//NrbP8rTE30S9P8A9uls/wAsTGOL3FH9iI+aBsokcpVI+UCCLI99ErT8dbztof8A02mIfRL0+/bpbP8ALERjhFkqHWXCvWIj7ij+xEfNBFke+iVp+el520f/AKbTD6JWn/7c7a/laYxwe4o+EsB6hE4stIABYTmCLI59ErT/APbnbX8rTD6JWn/7c7a/laYxye4xHxCYe4xHxCYIsjf0StP/ANudtfytMPolaf8A7c7a/laYxye4xHxCYe4xPhLg/cgiyN/RK0//AG521/K0w+iVp/8Atztr+VpjHJ7jE+MuB9yHuMR8QmCLI39ErT/9udtfytMPolaf/tztr+VpjHR7im/iE/ND3FN/EJ+aCLIv9ErT/wDbnbX8rTD6JWn/AO3O2v5WmMdIsls/8wgfciPuIb+Jb+aCwSsiv0StP/2521/K0w+iVp/+3O2v5WmMdXuIb+Jb+aHuIb+Jb+aCxqWRX6JWn/7c7a/laYfRK0//AG521/K0xjq9xDfxLfzQ9xDfxLfzQTUsiv0StP8A9udtfytMPolaf/tztr+VpjHV7iG/iW/miBslsf8AMIP3ILIddZFvolaf/tztr+Vph9ErT/8AbnbX8rTGOj3FN/EJ+aHuKb+IT80FlZF/olaf/tztr+Vph9ErT/8AbnbX8rTGOT3GI+ITD3GJ8JdJ+5BFkb+iVp/+3O2v5WmH0StP/wBudtfytMY5PcYnxlwPuQ9xiPiEwRZG/olaf/tztr+Vph9ErT/9udtfytMY5PcYj4hMPcYj4hMEWRv6JWn/AO3O2v5WmIHUvT8DJvO2gP8AraYxy+4xHxCYgbLSRyl0k+qCLI0NTNPT0vS2f5WmJvolafnpedtH/wCm0xjh9xR/YiPmiBslR6S4T6hBFke+iXp/+3S2f5YmH0S9Pv26Wz/LERjiFlEDnKpPykQ9xR/YiPmgiyN/RO08/brbP8rTD6J2nn7dbZ/laYxye4o/sRHzQ9xR/YiPmgiyN/RO08/brbP8rTD6J2nn7dbZ/laYxye4o/sRHzQ9xR/YiPmgiyN/RO08/brbP8rTD6J2nn7dbZ/laYxy+4ofsVP3sPcUP2Kn72CxqCyNfRO08/brbP8AK0w+idp5+3W2f5WmMcvuKH7FT97D3FD9ip+9gsagsjX0TtPP262z/K0w+idp5+3W2f5WmMcvuKH7FT97EfcUnxl20+tME1BZGvom6e/t0tr+Vph9EzT79ultfytMY5fcWkcgkJHoCYe4wfL97BNYWRr6Jmn37dLa/laYfRM0+/bpbX8rTGOX3GD5fvYe4wfL97BNYWRr6Jmn37dLa/laYfRM0+/bpbX8rTGOX3GD5fvYe4wfL97BNYWRr6Jmn37dLa/laYfRM0+/bpbX8rTGOX3GD5fvYe4wfL97BNYWRr6Jmn37dLa/laYfRM0+/bpbX8rTGOX3GD5fvYe4wfL97BNQWRr6Jmn37dLa/laYfRM0+/bpbX8rTGOX3GD5fvYlNnJBwQr72Cksjn0TNPv26W1/K0w+ibp7+3W2P5YiMcXuPR6FfeRS9xafEE/4kEWSH6J2nn7drX/liIfRO08/bta/8sRGN73Ft/Fo/i4e4tv4tH8XBYLgFkh+idp5+3a1/wCWIh9E7Tz9u1r/AMsRGN73Ft/Fo/i4e4tv4tH8XBY1hZIfonaeft2tf+WIh9E7Tz9u1r/yxEY3vcW38Wj+Lh7i2/i0fxcE1hZIfonaeft2tf8AliIfRO08/bta/wDLERje9xbfxaP4uHuLb+LR/FwTWFkh+idp5+3a1/5YiH0TtPP27Wv/ACxEY3vcW38Wj+Lh7i2/i0fxcE1hZIfonaeft2tf+WIh9E7Tz9u1r/yxEY3vcW38Wj+Lh7i2/i0fxcFkG6yQ/RO08/bta/8ALEQ+ibp4el7Wuf8A6cRGN1VmNgE90j+Lin7jkeLLZ/xMQWVkoGpenx6XrbH8sREfolaf/t0tj+WI/PGNb3GtHqwj70w9xrPxCfvTBRLgslP0StP/ANulsfyxH54fRK0//bpbH8sR+eMa3uNZ+IT96Ye41n4hP3pgsawslP0StP8A9ulsfyxH54fRK0//AG6Wx/LEfnjGt7jWfiE/emHuNZ+IT96YJrCyU/RK0/8A26Wx/LEfnh9ErT/9ulsfyxH54xre41n4hP3ph7jWfiE/emCawslP0StP/wBulsfyxH54fRK0/wD26Wx/LEfnjGt7jWfiE/emHuNZ+IT96YJrCyU/RK0//bpbH8sR+eIHUzT5OM3rbH8sRGNZVnNAE9wn70xSNoI5YYSfuQUgbrJWdT9Ox1ve1x65xEPon6dft4tb+Wo/PGNP3HNnmZcZ9UPca18QPmEFlZLPon6dft4tb+Wo/PD6J+nX7eLW/lqPzxjT9xrXxA+YQ9xrXxA+YQUdYWSz6J+nX7eLW/lqPzw+ifp1+3i1v5aj88Y0/ca18QPmEPca18QPmEE1hZLPon6dft4tb+Wo/PD6J+nX7eLW/lqPzxjT9xrXxA+YQ9xrXxA+YQTWFks+ifp1+3i1v5aj88Pon6dft4tb+Wo/PGNP3GtfED5hD3GtfED5hBNYWSz6J+nX7eLW/lqPzw+ifp1+3i1v5aj88Y0lWc0kZ8nB+4Iors9BxwsBP3BBZBusmn0TtOz0ve1z/wDTqIfRO08/bta/8sRGMn3GoPvmGyflbBh7jGv2Oz/FJgsFwWTP6KOnOce7i1s/9cRFQamaekZF62yR/wBcRGMsWajl/WyT/iiOS1ZrQUB5MkfLiCagsl6dR7CUMpvG21D5JtMVhflmOpIZuqgrIOTiZTyjHHLWk2nhw2En1dY7dJW6hBThCT4HiTyIgoucLLvWorcnVNRK/UZF6Xm5RamwlxtQIJDaQfxgxzaRKIbSgEHpHEp9LCCnAz6xiO6yMmEYMFWv2pJtKcco/SiiykJzkDMVCoA4OYInEkeMUYieZJiEESEIQRIQhBEjlyH69Z9SvyRxI5ch+vWfUr8kEXHc+uvfbCJInc+uvfbCJIIkIQgimCyBjlFUcwDFCJuJQ8YIq0IlSSRziaCJCEIIkUnWkuDnyMVYQRfhPy3HkFAxH4szTUEK83Md2KUnqAYpqYQronnBZC8zeozZPNCfuxwjRWgTloKPyR6eqVBJ4UD7sUvIf4AEFNzwQvNU0JlWfqETe0DPxH4o9JEkR0QIn8lHwPywVa8y9oEfAPzQ9oEfAPzR6h5EPgGHkQ+AYIvL/aBHwD80Tpt9kjzm+fqj03yIfAMPIh8Xn7kEXmfuel/ix80Pc9L/ABY+aPTPIh8WPmh5EPix80EXmfuel/ix80Pc9L/Fj5o9M8iHxY+aHkYHRsD7kFkLzQW+yPeo4fuRMKE2Psc/cj0ryP8Agfih5H/A/FBWXvsvOBQWyM93n7giPtCj4v8AJHo/kn8AfNFUSAyObfzQVZbZeZ+0KPi/yQ9oUfF/kj0/2uH8D5oe1w/gfNBYXmHtCj4v8kPaFHxf5I9P9rh/A+aHtcP4HzQReYe0KPi/yRL7nmvisfNHqPtcP4HzRJ5F/wCqTBF5j7n0fAV+KHufR8BX4o9O8i/9UmHkZHRtIgsheY+55vxbJ+aJhQUJGA2QPuR6b5IfixDyQ/FiCs1heZ+0SfgH8UVPc+36RHpHkh+LEREqrIy2nHqgsHfhebe59v0iHufb9Ij0zyQfAHzQ8kB+wHzQUCLLzP3Pt+kQ9z7fpEem+Rj4KYeRj4KYxdYXmXufb9Ih7n2/SI9N8jHwUw8jHwUwui8y9z7fpEPc+36RHpvkY+CmHkY+CmF0XmXufb9Ih7n2/SI9N8jHwUw8jHwUwupNNl5l7n2/SIe59v0gx6b5GPgph5GPgphdT1heZe59rwCBEwoKE5wUx6X5GPgpiHkg+APmjKkDdecpoTWPO4cxN7QtnmAgiPQzJIPVA+aJhKpSAA2j5oKDmElede0CPQj54e0CPQj549JEiCM92mIpkRkZbTiCxoK819oEehHzw9oEehHzx6d7Xo+KHzQ9r0fFD5oKC8x9oEehHzw9oEehHzx6d7Xo+KHzQ9r0fFD5oIvMfaBr4tow9oEehHzx6d7Xo+KHzQ9r0fFD5oIvMfaBHoR88PaBHoR88ene16Pih80Pa9HxQ+aCLzH2gR6EfPD2gR6EfPHp3tej4ofND2vR8UPmgi8x9oEehHzw9oEehHzx6d7Xo+KHzQ9r0fFD5oLIXmPtAj0I+eHtAj0I+ePTva9HxQ+aHtej4ofNBWawvMfaBHoR88PaBHoR88ene16Pih80Pa9HxQ+aCawvMfaBHoR88PaBHoR88ene16Pih80Pa9HxQ+aCawvMfaBHoR88PaBHoR88ene16Pih80Pa9HxQ+aCkHXXmPtAj0I+eHtA14oaMene16Pih80Pa9HxQ+aCyvMfaBr4tqHtA18W1Hp3tej4ofND2vR8UPmgi8x9oGvi2oe0DfghsR6d7Xo+KHzQ9r0fFD5oIvMfaBvxQ2Ye0DXxbUene16Pih80Pa9HxQ+aCLzP2iR8BqHtE38W2fVHpntej4ofNERIIByGwD6oIvM/aNr4n8UPaNr4n8Uem+RD4Bh5EPgGCrc03XmXtG18T+KHtG18T+KPTfIh8Aw8iHwDBR0FeZe0bXxP4oe0bXxP4o9N8iHwDDyIfAME0FeZe0bXxP4oe0bXxP4o9N8iHwDDyIfAMFJrSF5j7RN/Ftj1w9okfAaj00yCCclsE+qIe16Pih80FYvMfaBr4tqHtA14IaEene16Pih80Pa9HxQ+aCLzH2gb8UNmHtA18W1Hp3tej4ofND2vR8UPmgi8x9oGvi2oe0DXxbUene16Pih80Pa9HxQ+aCLzH2ga+Lah7QNeCGhHp3tej4ofND2vR8UPmgi8x9oEehHzw9oEehHzx6d7Xo+KHzQ9r0fFD5oLBcF5j7QI9CPnh7QI9CPnj072vR8UPmh7Xo+KHzQUdYXmPtAj0I+eHtAj0I+ePTva9HxQ+aHtej4ofNBNYXmPtAj0I+eHtAj0I+ePTva9HxQ+aHtej4ofNBNYXmPtAj0I+eHtAj0I+ePTva9HxQ+aHtej4ofNBVleY+0CPQj54e0CPQj549O9r0fFD5oe16Pih80FheY+0CPQj54e0Dfihsx6d7Xo+KHzQ9r0fFD5oIvNU0BrA8wD1CI+0DXwfxCPSxTxjklIHqiPtePQn5oIvM/aBr4P4hD2ga+D+IR6Z7Xj0J+aHtePQn5oIvM/aBr4P4hD2ga+D+IR6Z7Xj0J+aHtePQn5oIvM/aBr4P4hD2ga+D+IR6Z7Xj0J+aKPkZ+An5hBTDCvOTQGhz4R90RIaE34IQfUI9J8jJ5FCPmEPIvQEJ9QgshhXmS6EgY+pn5op+0SD1bJ+5HqBkSepiHtf8v44KZNl5h7RN/FH5oe0TfxR+aPT/a/5fxw9r/l/HBR1heYe0TfxR+aHtE38Ufmj0/2v+X8cPa/5fxwUHG68w9om/ij80PaJv4o/NHp/tf8AL+OHtf8AL+OCivMPaJv4o/ND2ib+KPzR6f7X/L+OHtf8v44IvMPaJv4o/ND2ib+KPzR6f7X/AC/jh7X/AC/jgi8w9om/ij80PaJv4o/NHp/tf8v44kVIkHkoCCyBdeZ+0TfxR+aKftIn4ofMI9O8kxywTEvtcP4HzQVjW2XmRoaSMd0PmES+0KPi/wAken+1w/gfND2uH8D5oLJdZeYe0KPi/wAkPaFHxf5I9P8Aa4fwPmh7XD+B80FU43K8w9oUfF/kh7Qo+L/JHp/tcP4HzQ9rh/A+aCwvMPaFHxf5Ie0KPi/yR6f7XD+B80Pa4fwPmgi8w9oUfF/kh7Qo+L/JHp/tcP4HzQ9rh/A+aCLzD2hR8X+SBoLeD9T/ABCPTDIDJ5t/NAyhwfqYgpNbdeYe0bfwB80SqoLKvfIB+5Hpfkf8D8UPI/4H4oKQNtl5l7npf4sfND3PS/xY+aPTfI/4H4oeR/wPxQWdYXmXuel/ix80Pc9L/Fj5o9M8iHxY+aHkQ+LHzQVS8z9z0v8AFj5oe56X+LHzR6Z5EPix80PIh8WPmgi8z9z0v8WPmh7npf4sfNHpnkQ+LHzQ8iHxY+aCLzM29L4P1IH7kSe0DPxH4o9OMkMHDYB9UU/JFej8cEXmS6CyByZx9yKftC18SY9QMmT1T+OIeQ/wfxwU2usvMPaFr4kw9oWviTHp/kP8H8cPIf4P44KLjcrzEUNHId2ceqK6bfa4hlDY9Uej+Q/wPxxESWDkNpz6hBYXn6KI2g8kJx6o/Vl6UjI5EY+SO3plOfnITj5MCKwYSOiBBF+KzJJQRhEfrsspBz0PojkoQBnIGYK5ecORgigfM6eMSEknJgST1MQgiQhCCJCEIIkIQgiRy5D9es+pX5I4kcuSUlMyyT1yr8kFkC647n1177YRJE7n1177YRJBYSEIQRIQhBFHJHQkRVT70RRhBFyIRKCMDmImgiQhCCJDJHQ4hCCJCEIIkIQgiqBwEgcvnipHHzjnE6F5PM/igiqwhkHoQYQRIQhBEhCEESEIQWWmyREciDEIQU/lKv3gVy4QPuRGOPE6CATk4gnhqrCGQehBhBQIskIQgsJCEIIkIQgiQhCCk11lHJ9JiIUQeeTEsIKVtW6rJVxZ5YiaKaCBnJAifI9IgnhqMIQgq0hCEESEIQRIQhBEhCEFJrrJCEIKXiJCEIKYKmC+HmTn7sTpWFZxiKUIKHhrkQjjxHjI5ZPzQTw1XhEoUMDJERyPSIKLm2UYQhBRSEIQRIQhBEhCEESEIQRIQhBEhCEFEgpCEIK0PsLJCEILPiJCEIJ4iQhCCeIkIQgniJCEIJ4iQhCCeIkIQgniJCEIJ4iQhCCeIkIQgniJCEIJ4iQhCCeIkIQgsF6QhCCqAKQhCCkkIQgiQhCCJCEIIkIQgiQhCCKGB6BDA9AhkekRAqGDgjMFlouo4HoEMD0CKPGTyyfmiEFPw1VUUpxkJimSFcwAIhCCeGkIQgpgJCEIKHiJCEILBfdIQhBQSEIQRIQhBEhCEEASIKPCM4zDI9IiRZBHIgwVnhqZKuLPLESL6j1RJCCW07qOT6TEIQgniJCEIKDjdIQhBYSEIQRIQhkDqcQWQLpEO8CeXCD9yId4U8hzEU1KKiSesFPw1AnJJhk+kxCEE+SkIQgoE3SEIQWEhCEESEIEgdSBBEiPeJTyIBMU1uEAhPOKIJIyesEU5JJPM4iWEIIkIQgiQhCCJCEIIkIRKSMHmIIivemKWSepJiEIIkIQgiQhCCJCEIIkIRDIHUgQRRitJc5trPPmr8kcNXvjHLkP10z61fkgpM5Urn1177YRJEzh+qOnHVUSwUUhCEESEIQRIQhBEiuCD0ihE6VcIxjMEVWEQByAYjBEhCIjBIBOMnEYIPZZHPF1CEef3zqvpfpimmK1J1FsnT8TqnEyhrNTZkxNFGOINlxQ4iApJOOgUM9Y6CN1213n/wDGN0NHruqS/SRRLVQskMbni47bfrK7qhyziVQzxIaeR7TwRG8tNjY+0ARyvfoYjwL6a3a7++O0MP8A9VUl+kj1u07wtC/aLL3JY902/edvOqWhqepU43NS7y0nCkocbJClAnmINqo3bMdc+Vx+olV4nlzEaWLxJ4HsGwBLHAE+VyBbZdihHHm5yTp8s/O1CblZGSab711551KG2kc/OUpRAA5csnJOQByzHgEnu72qVCv+5SQ3JaGT1zcfdCQaumSU+XM44OAO8XF4YAJiMlVHGbSPF1mgy/XVmo0MLpWt5LWuIA9SAQPebBXFIUBnMVAQRkRx21NvIQ426yppSQtCuMYWk9FDHUHwPjHCq9ZpduUqerddqMjSKNKsLmZmamnUstMNJxxLWtWEpABzkmOUXsa3UTceY7LrmU73Hw4xd5NgPPzG1zf5l+t19MI8CG67a2ocSdx+hhSeh91Ulz/9pD6a3a4OZ3H6GAeJF0yR/wDrkcQV0H44+lv7VsH8DMYO/wATkHpof+6vfYR567q1pbL2Q1qY9qRYbenbnNFdNWY8gUOMtjEwVBv36Sj33Xl4xVsjVXS7U32xOm+pFiX+mU4fKjR6qzNmW4iQnvQ2olGeE4z1wfRFpqYi7ww8ajuPVdbJglY1jp3QvEbDZx0mwd5E2s0+h3XfYfJkRSfeal2HZlx1lthCVrWtxQQhCUpJKio8gORySRjrHlFra/6EXxXJW2bM1n0tuy4Xwoy8hTq9KzEy9wpKlYaQ4VcsK+4CYk+VjfluAPl3PuVNPhVRLG+SJjnNYDqcASG99/mXrkI8iO4DQgXOmyxrTpSbuM2aeKX7fy3lflQVw9x3PFxd7nlwYyDyj15CStSE9CSBz5YPyxhk8bzaNwPn6envWa/DKqkANRE5gIuLtIuPMC2979r+9Qh1jyCkbgtCa9c8vZVG1n0sq13uvqlWqZL16WcmnHk54m0tBfEpY4TlIBIAJ6Ax3m8L2szTyjPXHf13WzZVvNuIZXP1WealZZC1q4UpLrikpyfAdfkjAq4SCWuBDeT5LmTYHWxSNp5YniRwBALHAuuNtLSLntuPcu0pIGc5isnzhkEY9cW7o3X7XlJCvpjdDkgjxumSHP8AjPVzioN1214chuP0M/CqS/SRU2vgIuHi3vH6yuY7JeMX2pJfnjeD9GlXBwjrdHvG07gtmXvOh3NQazaDsqqdaqspNIdlHZdOSXUvJJSpsBKiVg4HCY6XZuvWh+otZat/T7WLTK966plUwJKlVpiZmFNJGVLDaFElI5ZPhmJyVcTSLutq4HcrqWYRVPY98cT3CP5Z0Oszv7W23C9YhFN51qWYemH3GmWW0Fxa1qCUoSBkqUo8gkAEk+Ajym1NfdC78rDNu2NrLpfelfcQt1qRpNbYmph5tA4lLQ0hRUQlOFE4wAYm6pijsJXWJ4CjTYXUzskkgjLxHbVpDnAX7kgaQPeV619wwjpl66jafaayMrU9Rb6s+w6a+/5LLzFXqTUo0+9gq4ELcICjw8+XWORZt+WRqLRTclgXjbN8UDv3Jby2kzrc0x3iAOJHeNqKeJOQCnOQesGzxiQwud7Y7d1B2FVfg/GRG7wr21FrgL++2nb3rtcI/DuS6LbtCjVC5bsuCi2zbsqgOTM/UJlEvLsI4scS3FkJSMkAZIycjwjr9h6p6Y6ooqbmmuolk383JOIanFUiqMziZVSgopDpaUrhJ4TyjDqmIO0avaPbupR4ZUSQmpjY4wt5fpOkcDc8Dnuu+Qjyu89c9F9OKpL0PULVnTqxK46ymZbkqzWZeTfUyejndurSeHIxnEdU+mw2ufvjtDPwqkv0kQNXCDYvF/eP1ldhRZYxSeITwU0jmO3aQx9iD5HSQfeF7/CPDaVuc24V6q06hULXzRys12ceRLScnK3LJuPTby1cKG20BzKlqUQkADxj3QpIJHP5MjGREmVMbh97Nz+j6Fxq/CKumIZVxmIncagQT7tQHdOJXTMVAsH0iKWOg6R0a+tTdOtL6aitalX5Z+n1IUSkTVaqLUk1xgZKeJ0pGQPRn5ucWSP0N1ybD3rj0dBJVSBlI0vJ4ABJd7gN9u5svQIR41p3uE0I1bnXKfpbrPphqLPoPCtmi12Wm1pOPgtrJPTwyfkMexpVxcRShxaccsDmTgnhx4HljnyiEUgcNTSHD07e9WYjhFXSP8Kqicx43LXAtdbzAcBcKb0wjxGs7l9ulu1qp27cGvOjtBrsk8qXm5OduSTZelnRjKFoU5lKhnoY/M+mx2uA4+mP0Kz/AIVyX6SKDiVMXWEgHoue3J+LubdtLJuAR7DuD62tx6q4GEeVWZrtonqPWPc9p7q7pnfNe7lx8SVKrktNPltGOJYbbWo8A4hlXh4xXvfWvRzTKoydG1G1W05sGrTDImGJWs1qWk3XmfOHeIQ6tJUniSU5A6xYKyF0YlY8aT37bcrjHAav4wabwniXkM0HVp7H/QXpx8fGEW/ndjtbAydx+hePkuuS5f8AtOkevW1d9p3pTUVmzrnt+7aOogCbps63MsqHpC0Ej0DniIxV0LjYPDvcs12Xa+mj8aphfG0fjMcB7rkDddhz92Ix5veusekmmk7I07UfVDT2wZ+aQVyzVZrMvJrfSFcKlIS6pJICsgkZGQY6MN2W1sgY3IaE5xz/AONclyP8ZFjqqNp0vNj72/tVtJlfE6iMSw0z3NPcMcR9IBH1q4GEW/ndjtcGD9MfoV18Lrkj/wDXI9Kf1J0+l7MTqO9fFotaeqlkTqa6upsJkFS6lFKXfKSru+EqGM8UVx18DjZrwbKNXl/EaYNNRTyDUbD2Hb/0bEAk+5d2hHndi6v6T6oO1JjTbUywr/fk0Icm0UarMzapVKjhJcDajw5IOI78/MS8qy9MzUw1LSzaStxazgISBkknoABzOSMAE+EcgSMcNbXXb5rh1dBPTTGnqGlrwRs5rmnfgWIvc8D1VaEeVWfrtolqHWRblgawaY3vcBbU8JKkV2Vmni2n3ywhCyogeqPVsEg8IKlDKiMHIR8LGM4iMErHsDmuDr+SzV0c9O/w6mNzHWvYgtNvOzgNj5qEM46dY/Gr9fplsW/X7mrLr0vSaXJO1CeWhtTimWG0Fa18CcqwAn0c/CLOdvnaKbUt0N/I0z0Yvqs3JeRkHKl5K9RJqWCWEY4lFTiAARxDl1OYplr4Y3iOVwa53ALhc+4LYcGyLi2I0c2I0dO+SngH3x7W3bHfgvI2aNj9CvhSvB84nEVOMfLFAqB4gMKWkkKAI5f7Y4VRqlMo9PnqxWKjJUmjSrSpibm5lwNsyrKRlTji1EBKQOpJjmubpF37D1WpwQ6wNO/rtY32GmxJ5X6oUCCRkiJwhRGRHkFl656L6k1J6jac6s6bX9WG5czTkpRa5KzjyGuQ4+BtwkpyQM46x6utSmsgpJwCc4ODjwGcfJj0nlFMc8bh7Lr+o4XJq8Lqad/gzsLX2B9oFth8+5v2VbxhHkdG1+0MuS6kWPbusel1evJT7kqmlSddlnZtb7ZIW2llKySpPCrI6jhIjt9337Y2n1GNx35d9uWVb/fIlzO1WbRKshxQHCjjWQkKOTyz4RWauLSS14IbyeytmwOuilbDNC8SO+SzQ67rnYi4F9r8eS7bEMgjIORHR7G1N071OkJqqab31aF+01h3uH36PUWpttlzGQlakEgHBjkXpqHp/ptTZasaiXxaViUp54S7UzV6i1KNOu8Kld2hbhSFKwlXIeAJ8IsNTCGay6zR37LjnC6tk/xN8Z8bb2bHV3/B3cT8nsu4w9Eef2Jqxpbqj7YnTXUixtQDJltM0KNVGpwy5Xng4w0VcPFwqKSeuI79xp5ZUEjqpWchI9JI6eqMxvEgaWHkKNZRSU83xedrmP7hwsR7xypoR5g1rbozM3odN5XVrTWZ1C8qMl7RorcuqfMwE8RaEtxd53gTk8PDHpjjrTLTj7riG2UJK1qWQlKEjmVEnkABzJ8BEIp437seCBz6JWUNTTAfGI9JNrX1Am9hsCPaBPBCnhFvp3Z7WwFE7j9Cxg453VJgH1ZWIh9NrtZ/fI6EfhZI/pIgK6nPyXg/OP1ld6cl4uDb4rJt/wDlvH/yq4OEeR2juA0Jv+tsWzYusul153I6lTjUhSa9Kzcy42kZWpLTayohI68vGPVJqblpGUmJ6dmJeTlGWlPPOur4G2kBPESVHpgcRPo4ceMXMkjLC8OBH6Peuoq8Lqad/hTxOY422IIPNuCL7kbLkQjzWx9ZtIdT5qfkdNtUtPL+npVoPzLFGrMvOOS7RVwha0tKUUpJIAJ9Ij0n54zE9rxrY67fRU1dBPBIYp2FrwASCLbHjmxUYQjqV53/AGHpzSUV3UK9bTsSiLdDCZysVBqTZU4QcIC3CAVHB5fJB7rC5VcFLLM8RQgl52AAJJPlYXK7bCLfF7s9riFBCtxuhqFeIN1SOR6/qnKH02m1oEj6ZDQrP+Fcl+kigV1MW3MgC78ZNxgAP+JyEG5tofe17fi8q4OEdKsbUnTvU6QnKppvfNpX9TZZ3uZiZo9QanGpdzBIQtbSlBKiBnB9MdZu7XzQvT6suW3fesel9kXEhpD6pCrV2VlJlDaxlCy044FBKgCQceEH1UQbcvAHn2XUxYJWuqDS+E8zNFywN3H6/LsvW4Rb+jdjtcWpKE7j9CitRAA91clzz/8ARI9poleoVzU+Xq9t1ukXHSXc91NSE03MMufarQSD+KMQ1sLjZrw73FX1+AV1LGZKmJ0fFtTHge4Et3K/XhEM8xjpjOfAeA+c8o8o1E150Q0hdl2dVtXtNdOHncd03W61Lya3D8FKXVJJPyARY+cRj797J964tDh1VVSeDSxOkeNy1oLnW9ALlesQ9Mefaf6t6VasSK6npfqXYWo1OT79+hVZidQkfL3aj930emPQOfmgJK3FAFKU8+L5AfTnlFkTxIfvRBHndKygmppPDqWOY8ctIIPvsbGw77KMDyjxuW3FaATd1N2RLa26VP3iqc9r00tFflTNGazwlnue84u8ByOHEexgk4ylSCeWFDGFZxg/n5jHOK46hjmjQdRvY27LOJYZU0YHxuN0ZcLgOY5tx5gkAEbcjso5hHlF0a86G2PXXLYvPWTS+07iQlpS5Co12Wl5lCXPeEtLWFecCCnI84ER6qlaFoS42oOBSQtOCCSg9FciRg+HM5iyMtc4tjcHEc27KVRhVTExj3sIa4XaSC0O9xcALd7gkHZTQjzTULWfSHSSWlpzVTVCwNN5Z7IbVW6uxJcZHXAdUnP3MxxtPNc9FtXWphzSfVnTjUstHDiaFWZedUg+ghtZPpJ6nl0ivx49Xh6wD71yGYBiBp/jnxd/hfjaH6fndpsB68L1SEQPCeENqS6k44SOis80kHphQ6E4jwup7oNttEqlQodZ1+0ZpFZlHVS81KzVzSbTsu6k4UhaS5kKByMGE9TFFvKdPvVFDg1ZU6hSwukIBJ0gkAcDi5O/puvdfGEeBS+6vbDNPtS0tuL0PmJhxXC223dEkpSz6AA5zPzR7fTqnTavKy1QpM/J1OnvAKYmZZ1DzTySM5Q4glJ9Wc+jMRgqo37scHegO6sxPA62jI+NROYDwXNc0O9AXAC/oudCIkFIyoYTn32fN+Xn44jx7UfcJoPo/MMSeq+s2mGm866nibYrVclpN1X+K6tOP9+QiyadsdjJ7N/VQw7Camrl8CkidI7kaWkkj3C5A9SvYIR0extTtNtT6Uqu6a6gWVqBRACTOUeqMTbCenNS2lKwPDOMZ9GY7yQQTxJWg5I4VDBT8hHgfk8ImxzSLg6h5jsuNV0s0DzFNGWOHYgtI97XAEfr7KH3IR5ReWvGiOndY9zt+6v6ZWVcXdIfEhVq5LSkwW1Z4VhtxYVwkpUOLGORjqX0221kgFO5DQlQPMH3VyWCP4yOK/EKdri0vFx2XaxZVxSaLXT00jri4Phv0m3kbWNwrhIR5fZmt+i2o9XfoOnurumt9VptpUw5KUetMTbyGgQC4UNqPmZUBxfLHZbxvyyNO6Km49QLwtmx6AX25Xy2rTzcqx3q88KO8cITxEJVhOcnhMXeOwMMpPsjkrjVGCVcdQKd8Tw93DdDr720i1geL9vJdrhHSbF1K051PkZyq6b3/Z1/UyXdEvMP0epMzjcu6U8QQtTajwqKSFYOOR8Y7FXK5RrapNSrtwVemUOiybKpibnJx9LDEq0kZUtxxZCUpAySSeQETD2FniNcNPmuJNRTRPFNKxwm2FtJBv3FiAV+pCPM7F1o0g1PmalJabaoWDf09JoQ7NM0iry82uWQpXCFOJbWopSSCAccyCI6xXNzm3S2q1UrbuDXbSGh3BJvKlpqSnLjlGX5V0Yyh1tTmUK59Dz5dI47q6ANDtYseD2XZR5axF876VlO8ysFy0NNwPM7cL3UoIBPKJCcczFvR3Z7XVDluQ0I5/8A31yX6SOZStzm2+uVKSo9H3AaLVarTLqWJaVlbmlHXZhxRAShCErJUokgACJCshv8r62/tXKdk3FwLupZAP6j/wB1e8cafTFNSiTyzEq1IbBW4sJSMdASTy9A+780W/3Lux2u2XWV25d243Q+2q8lXdrkpy55Nt9C/glBXkHPLEZlqWRHTKQCPXz4XDw/AqyreW0kL5HDkNaXf8IO6uAznrnMI/HoVw0C6KXL1y2q1SbiojyAtqckJluYZdB+C4hRT85B9GY/W4h53JZ4Tg8Kc8/k6E/NF4vpuLEeYOy4vxR7Xlj2ltuSRax8nA2IKmzCPM7w1p0c09mkSN+asabWXPkZ7mq1yWlVj1Baxn8vyR0n6bPa0AtR3H6GYAJP/GmS/SRwnYjA0O1OFx6ruKbK2KTM8SOlkLdrWY43B8tv0dlcFCOu2peFp33Q5W5rJuegXfbr5Ulmfpk2iZl3Sk4UEuIJBIIIPqjsUcwOBAI7roJ2PieYpAQ5uxBFiCORb0KQ8Mw5R5hdet2jNh1+WtW+NWdNrMuZ1LamqfVq1LykwsLUUpIbcUCQVDAxni8IrfNGwapXBoV1JRVVS8xUrC5waXEAOO3F/ZBXp8IlSpJOUnIwk+okAj8REfk1+4aBadFqNyXVXaPbNuybZem5+oTCWJeVb+E44ogJHPqYsOwuSLFcONniu0Q+04kAbG9+OBufa2X7EIt/O7Ha2kJzuQ0LORnHuqkgRzI6FzOOXWOxWxuB0HvWptUWz9atJrpqy/ey1PuGVfcUfDCUrP5Y47a+n3JeNvVbBLk/F2Nc91LIAPNj9gLaifZ+jsvXoRw5yoSVPk5qoT0zLyckw2p591xfClhtIKlLWfBASkni6co8KG7La0oBSdyOhRSRkH3VSQyP4yLZZmMNnm19xuOPnIXBwzA66rBNLC+QDktaSAfI6Qdx62VwMIt/O7Ha2B/bIaE/cuuS/SR2ez9etD9QqsugWHrBpne1cSyqYMlSK5LTb4aT75fdtrKuEZGT4RUKyAkMDxqPA2/UVzJ8p4rEwyS0sjWixLjG/SB3udIXrGekRjhz8/KUuUmJ6pTEtISbKSp995zgaZAzkqWRgJ5e+6errFvshu92p1avJtml7l9CZ64lK7tMi1dUmp8uZxwcAc99nwGYPqo2bPcAfeuPh+X6+sa59HC6Ro5LWuNh2vYG23nZXGFSR1MUytXpimhxt0NqbcQ8haeNC2yFJWn4YPin5RHTr21I0800p8rVtRr5tOw6S+95MzNVioMybTzvDxcCFOqTxHAix0rWjU5w0+a4dNQTySeFGwucTsALnbtYXP8AyXc4R1CzNQrB1Hprta09va1L6o6HlS65ukVBqbZQ4ACUFxtSkhXnJOM9Dnwjt2envRkgZUcAc+pPo8cwjkBGsG7TxZZq6eWne6OZhDmWuCCLX4vff6lHPSEeS3dr3ofYFYdt2+9YtL7MuBCW3FSNVrkvKzCULGUqU0tQUAQMjlzGD4x6lKTcrUJWWnpGZl52SebS6y80sLQ62oApUlQ5EEEEH5Yy2RjnmNjg4jm3ZXVeF1kDBPUQlsRsQ4ggEbfJJFnc3uPRciHrBEcOp1KQo0hP1WsT8lSqTKsrmJmamHQ20w0lPEpa1nkAE5P+Kr0R0ixNXdKNUl1JGmmpliX+uTCFzaaNVmJxUqlZIQXA0pXDxFJAzEZJWtd4ZcNRVMOGVDonVDWl0THWe4NNgN7C/F928r0OEdXu29rP0/oTlzX7dNvWVbyHG2lz1VnG5WXbWs4QlTrhCQVEgAZ5k4EeUfTYbXP3x2hn4VSX6SMOqY2nS82PvH6yubQZaxKpiEsFO9482tJF/e0EfrXv8I8A+mw2udfpjtDfwqkv0kej2PqbpzqbKTlR04vyzr+p8s6liZfo1TZnES7h5hC1NqISrHnYOOXOK462F7tDHguG9vT5lZVZYxGBhkqKd7GjuWOAv5e0AN+y7xDqcR4/QNwmg92XHJ2ja+tOlVx3TMOLZYpsjX5Z+ZfcSCVIQ2hRKlAJUSB0wY9c4weXIfL6Pli5k8cjdULgVwK3C6mmkDalhj1DUA8Fh0+ftDf5lUV5oycY/LFNSgRgR5LV9e9D6BdK7FuDWTS6iXmmYblVUmbrss1OJeXjgQWFKC+JXEghOM4Wk+Mdyuy8rRsGjPXFfV0W9ZdvtrbbdnqrONyrDalkhILiyE8yCBzgyeJzdTXggbH0IXJOCVkZiZJE4OksGgteNRPdvs+0NxxddkhnMdHsbU3TfU+XqU3pvf8AZ1+Skm4lmbco9RanBLOKGQlfdKUEk5zzPTnHLvK/rG05o4uDUK8bXsahd8mXM7Vp9qUl0uq6ILjikp4jz5fJGPjEZjMrXezzdUyYbVMqG0ro3+Ntdmh2rcXAA5JseLea7bDrHTLH1H091Npz9X06vi1L6pTLpl3pikT7M4209yPAotKVg4OY6vdmvuhlhVx62b41k0ws64m0occkapXZaVfbQpIUkqbcWlQyDkcucYlqo2gSA3Ztupx4JWumdSiJ7pm7lgY4OAva5BFxb3L1uEeAp3X7XFf/ALxuhw5453TJD/65H7lubiNALxr1Ota0db9JrouObWUS0jT7hlH33yASQhCXCVEAE4it2I0weW6x6Bc+fJ2LRNcZKWQaQSSWOAsO+q1l7FCII8/uuEZKxlIB4jnGcEDJz6s/Lgc48Tvjcrt30yqiaJqNrppFYdZVjhk6vcUpLPZ5cihTmQefSL5ZmRt1SEAe/ldTh2FVVY/w6SNz3/ita55t5nSDYL22EdVs++LK1Do7VxWDd9sXtQF44J2kzzc2yoE45LaJGeXjgfKOkfr12t0O2KNUrhuStUugUCTZVMTc7OPpZYlWh1W44shKUjI5kgc4lFI17dbN2+/hJcOmilEMzHNfcAgtNwTsAR8q57C26/SJA68opqIVjEea2VrPpDqdOTdN051R0+vuoS7ffzDFIrMvNuMtZwFqQ2sqCCeQVjBjtdxXNbtoUSoXLdddo9sW5KJC5mfqMyiWlpZJIALjqyEpBJAyfEgeMQbPG9viMeNHn7uVmbCKuKQU8sTxLxpLHB1ydrNIub+Q3X7kI8os3XjRDUWrO0DT/WHTC9K2hlyYMnS67LTLwaQfOcLaFlQSkEcRxy6czFC59f8AQuyrimrSvDWPTC1LqZKUv0yp12VlpqXKk8SA4ytYUgqBTgEc+IeuImrgDRKXjQeCuU/LuIeMYPAkEoF9HhvLgL7ki1wLW3tb1Xr0IlbUh1KHGVJdbUApCkkEKB6EEcufpEec3xrHpJplNyEjqRqdYFgTk20p6VarFXl5Ncw2kgKWlLq0kpHEkZx74gdYnJI1m8jg0efv4XCpcPnqJvAp2F79yGhri4tHPsgEi3fZekQj8+j1elXDSqfXaDU6fWaLNsomJWblXkvNTDSxlK0OIJSoEc+Rj9CJNcCLjhcaRjmuLXixHI8j3B8jfskIQiSgkIRAnAJgiEgdYoROpXEMYxEkESEIQRIQhBEhCEESEIgTgEwRCQOsUlkE8oipXEMYxEkESObIfrpn1q/JHCjmyH66Z9avyQUmcqi5yU4f4UBzAMHerv20UuJQ8YKKrQhCCJCEIIkIQgiQhCCKYLIGOUVRzAMUIm4lDxgirQHIg4Bxk/ihD8x/IYyDuFkGxuVrb+yFQ2qS2pJWhPD5TXiTjOPqcqASPWQIsm2sdj1qHum0OtHXGhaxWDadMq65lDdOnKfMOvS5ZeU0oKWhQSclBIx4ERe37ISOJbamB4TNdP8A4JXkfk+SMjHZAEp7PrQ9IyAHasAD4Dy96PEX4JTYhmaeCqF2gC30N/av11wXrLj+SOgWB4ll+Tw5nTvaSWhwLXOmJFj6tG/ay1nt8vZz3dsao+nVYunUW079RcU7MybKKdJPMeSlpoL4lqWo5BKkjl6Y2OexfYH0gunAaSlp1VfrqU4AASTNADkMc/l6mLMPZB2DYu2AKCSDXquD92UbB/JF6vYtKKdhGl6kklSbhrZ+75YInljC4KDMr4IQQ0Nv9YXS9fepOLZu6B4djeOSB1Q+rOpwsCA3xbbAC2wH0LBl2lO7XVzd5ubqu3HTyeqrmmlKrxtei0OUcKG7in0uhlUzNAZ7zLnGUBXJCAFYzkx6jcHYKbhqZpnM3FTtTtN7gv1iTMwq12pR9KFqSkqWw1NklJdGFJyptIJBi1DYW23W+1F0cfqCUP8AHqVUppwLTnjUlU8U59JBx8wjd9lR3ipRpzCkEpTz58hzxn0Z54+U+mOJljLkONePWVziXai0bntv2W0fCH66Yz0ijwTLGS2RwQtp45ZToDjIXGzg65B30uJN77+S1Sexu3q6kWZrVQtpGo9Wq1Z06r/lElRJefcU67blTbCj3KCo5SwsoW33WMJWEcOOJWdg7e4C9s/3MOEkK9xNVz4HIllZ+UcxGpNpOhNu9rNaTVNHcts64PhsI5YBqLwx6uZ5er0CNtze2tsbPtzilKDLYsqrA5682CACfT1ju8iVj5MKqqdziWsc4XPNgF5f8MDKmH0XUbAcXw2FsXx5tPK9rQG+2ZA0mw72tfz5O+601djuyO4t7t43jY9q3vbdhztEo7VUW9UZV19EylThbCEBsggjAzHaN9OwG6Nis7ppJ3ZqJa1/uXKmeWyabKOseRiXUwFFfeKPFnylGMRfx7H5Ss66a6qCjgWfIE+jJnDk/ij0z2QirgrO05KcAeTV8DHgO8kunojzeLL9G7LL8SN/GB2+kftX3JV9e8xx9d4sjxzD7WuYCWaRe/guds62obi9gr/tg2kNra8dk5pxo7eTLZt+4rfq1NdXwBRl1rqEyW3kg5HGh1DbgOOqefKMFnZw6pXHsb39uaTajut0Ok1KpPaf3Mh1fCw0+HuGWmFdBwpd4CFHn3UyrxwRsR9kwtX6nxt5CVcKhJ1AJ9ftjNY+XGSOnhGHzt19syrN1KsbdRaUm/J0i4uCj151kcPk1Vl05l38jkFONIIz4qZHiY37MtE+PDKXFId3xBhI8h3Xxv0SzXSV+eczdNsafakxaWcMJ3DZmvfpcB5lvfnUAsvHavbhVbe9nF+v0ufTIXvdB9yFEAXwuIU+FiYcSfDu2EPqz48h1xGL/sENs4frGoe6atSIl5aUV7lrcdcbwpBIS5NvIzk57sstjmTlZGcgxjR3jbxr530L2t2MxJVCbr9Ft6Uok1KJBV7Z3FMKSy64jwWhXAwAfDjcIxzjcV2q6HUnbToDpNoxRwFJolKaZnHUpGX59R7597B6lTqlq+TkByAEcjCan7d48axp+804FvIkj9S6fqbg03SjpGMsygNxTFpnmUfhNhYdIaD+KQBbzDz5LT9lkpHa2yQLbQP0cwccIPD/AMJ+B6jI5ZzmN4MjDhBJ9/jr8vpjRS3DVmtbdO0o1FvS4KJMzE9bmqCrjMl7xU2x5WJlJSpQwcoUnCuhjY6e7bnYcmjy9TTcmqL9QcbDqpBq05hbzSj9goZxy5+d05Z6R12RMbp6Z1ZFVvDXF7iAT9C274Y3SjMWZKfLdbl6jlqom0kbS+NpcAS1rt7XsLfSQVr7bPEIHat6dgISM6n1QHoc85of7I2D+20x9ITdhcIURcVDRkjkR5WE8x0I6RrrbF69JXX2mujdzU0PiSqN/wA5UWkuJwtDbyZhaONP2J4Tz+WNirtswo7C7uSgJKjcdFwT0B8rOPxxxssyF2CV8gdfU4/oC3H4RVG+LrBkxkwIeIoWlp2IIeQR9S15NjXZs3nvltjUC6LX1LtKwWKBUpenOs1KReeVMqcaK+JJQoYA4CPuiL6U+x89W0qSr6YnS7kc49p5vn/44sf2JdpZdGxW1r+tmgaWW9qPK3BUWKiXahWHZNUsW2igJSENr4vfnmcYwOsZE7Q7fzUS6bstO2ndtthSbVQqUrIrdbuiZUpAdeS2VAFjB4eLOOXTrGvZbZlt1LF8fJMzjY/L5vtxtxZezdbq7r9BmOtdlVrPtY114y7wrhobd3yjf5Qdz2+ZZjNOtE6jty2BL0MrdapVy1S2tO6zTpmdlW1NtTZErNucaUqJIB4gnBPhGtT2EzTad8NsqSlKFe4KtAqCQCfqDGMEYxjny+Uxtxa5I4tFdaW1p4VC1K0DnqCJF/ln7pjRG2Tbqazs41eoetNAtOkXvUWaFM0oU6dnlSrakTDSQV96hCieEI6cI69Y2/PE8NHieHuO0cdx34u0D6l8rfBGw3F85ZKznDGzxK2sDbC4/lHiQkg8De/pv5LfqvtKFWNfABV/yJUPH/52c9EaYXYloaRv20jIYaSpVt1w5CQCD7Wnp6M5APyARd3W/ZAmodcolZoq9tVgSyZyTflFOt3PMqUgONqQVBPccyArOPki0zsV2+53/wCljKSFJboFwNBWMZxT1jkOeRgDny9UcPHM0UWI4tRikcbh4v8AUtp6T/B+zPkbppm9mZoGwmeC7LPY6+lklx7J9WrLb7ICSj6XXQ1SkJUfdq6CCORxJEDl0GI9a7CtJOx9wIRkG964kYAyDxNnGB9znHkfsgAk7c9Dsn/5tXf5mY8H2Qbs6Ts+7Je8dSOOVmb6mb2rdKtenrODO1FzuuBWPi2gFurPQIbx1VHY1Ve2mzPJUyus1sWon3aVo2A5Vr8e+D9QYRhzDJUT4h4bR5lznjf0HJPYXPC6d25G81N2XdI7QrCqxft2iutz95uMODhmqkU8TUgVDkUsIIccTg+e42OqDHq/selpLlC3RjkEGoUblwjByy7zI8T06xhktTbrfOp22vcfvPv6eqztJpdQlpKUm3yUmt1qam0qfeUTzUhCXVKJHLjdQn7EiM0PsecYou6PBJHtjRevX6y7GsYDilVV5mjrJ/ZEt3NH9CxsfnIK966z5LwLLHQuuy1grxI+jfFHO8DZ0pcx7r+dg4D0FhzdWg9vYEN7urNfUlCgLClXVFWSfr7xwD1+xHKP3NLuwp1U1Q03sTUeS1501pMpXaTLVZmVepU0tyXbebStKVqSvBPnH5o/H7erB3d2OlR4eKwpJOefLL7wzyjtGlnbvahaW6aWHppJ7dbCqjFBo0nSETb9zTDTkyGW+DjUgMkAkY8YqqThP28q/tvcMBNjvbn0Wz5XPUtvSXLf3NQ0zGMeLr0WDbG38obfQve9Euws1S0p1n0h1QqOu+nFWp1uXNTq7My0vSZlLsw1LTCHi22pS8JUQjAJGMkRsquAJKglJ68gDkj7vj64w1dnb2pt2739YLl0yrukFq6fS1OoK6z5ZI1p+dW8UvIR3ZbW02Medn30ZlAFJSkKxnHp/wB/mj1/JVLQMpXPwz5Djve97fOvy8+FfmTPlVmCOh6iNb8cgDdIAZbS4kgnw7+R814Nud1xpu27QLVbWypySqkm3aQ5OMymcCcmFFKGW8+hS3WgfHHFjEacOkWj+6TtYNwdzztbvZuo1dhkVCs1mrKWuQt+TUeFqXlJZBKeEqCuBtHDgoJUT1jZJ7ZieXJ7AdVUt8XA/UqOwtI6LSZoEg/MPmEWL+x7JFr3KbnasoIVOGq0mW4yPODXk618GfRxEn7p9Malm6I12N0+FF58Igk2Nr2X0l8Gqsiyb0jxjqBh0TXYkJRFHI4XEbfvTToB3G8hPrYXWNreN2Y+t2wy36BrhTdTKNedrMVBiWcr1DS/T5ygzbn1lZHETwKUUpS4hfNRCSBmNgTsk96Nb3aaDz9O1CqbFY1cs2aZpNXnEqSXJ+XcSVS8yvh6OEIcQsjkVIJ5ZxGUKtUKiXJTnqRcVHpdfpToAdlp6XRMNOgHICkLBScEAjI5Y5R+bblkWXZynxaNoWvaofKEvCm09mV70JPmhXdpGcZOM9Mn0xsOFZLbhla6ajkIhc2xYfaN/QrxPqh8LI55yizCc00okxSJ946ptoxp29ggNuTa45A42WjJu9s93UDtFda7BlZuUpL1b1GVSmZl5BWmXU8402FKSDkgcXpjJAfY+GsHnJVuK0s71JIUn2nmsZGfHjjHHu7u93T3tF9ar/l5OWqT9E1HVVUSzrhbbme5cQsoUsBXCDhPhGS0+yGtScE/Sy6cFSiSSLrmRgn0gS/WPHMHmwb4zUfbcvDw7a17gee3ZfqPn/7rZwDBGdNWsMTqWHxA/wAK+vQy38oQbG53CvO7Prslb+2b7iJLWu6NVrFvinot2pUdUjT5B5h7jmA0UKCnFKTwpDbhPLmYx19v62hvdLpCUpS5mxOIggZH9fv8gfDpGc3s4979e3y6X3zf1fsOi6ezNIropAladUlzqZgFkOFalrQgpyPNxwkRgz7frCt0ujhIHEbD58XIf8oPxvebKajgy5pw8nwiRbne535Xyl8G7Hs2Yn17aM7WOIQxvjfbToGlhLbaNtrr8XRnsOdVdZtJbA1apeuWnVDp1w0iXrEpKTNImFuMpdR3iUFQXgqAUnoD44B6Raa8rdL2TO6RqlGtpp1ck0s1GYl5CYW5R7tpTh84KaUEhQUErGVBK0LHL0nLBt27bTb5o5oHotpTXdKdZqvWLdtuRo00/KGU7p91prCijiXk8RCU9OkYmN22vt/dpnuxoU3YGnNQkJ2psS9q21QmnRNTKGErUpTkw4kcKllTq1qUCENJSkdOUadi0OFQ0sDsKkJqXaRYE7ea+nemGIdT8axrEcP6k0bBl8tkLnzMY1rRchha65JJbd3A2F73WwRvr2EXL2mDO3vWfTzU+17Bt1FqtvNsVaSdfddbnMTKMKbUBlAdCMHxSqNdffTsYurYxdtiWjdl82zf05XadMVBt6myrjCJZLTiGylaXCSSSo/ijeI0YsP6FekemGm4m0VBVBt+QpCphI8yYWzLoQtxAPMJUsKIB5jp1Eaz3shJShrLtzIUolNrVLGTnn5W31z1jaeoeVqRuHSYkQRKdF/qBXy/8BX4QWY5M4UuRaeYOwlgnDG6A32QHubcgE87ryHb12KGpu4DRjTjWuka36e27SripzdTZp8zS5hx6XQpSkhK1pUE8WU+jpGXvdlo1UNv3Y4XlojXKxIXFVbYs+UpMxPy7Smm5xaZtKitCFE+bhUXX9muSnYltfSCoJNrtcQz1w4vGfTHUe1dK/1Pzchw4GaSyFHxx5Q1+eNgocr0dJhUlTCSC6IknfuF5HnH4QebM19SKLAcbmD6emxAaLAMtaTSNwLnYd1iS9j1NoF37ngltCSZCkYwAn/nXRzPj73x9MXgdtRvSTodo01t8saquS2qF7SqzUHGFEPUig80uqyDlDr5ywg9cBxQ8MY8uxQ1aszQq3t6erWoM+mnWlQqBTJ+bWffOBLjwS0geLi1FLaR4qUnwzFoWn9lao9p3ud1y1pvvy6Xtqm0yduutrl1Epp8kyyvyCmsKOBkkBCSMeah1fVQMaVRY9PBgFNRwe1UTA7eTdXP0bL6szb0koa/rViub8ykNwrDfAeSdw+fQ3w49/Ugkedh3XrPYXJ7vfK2lCUN4tOrnzU8IBCUdB4dSMRn37S3tAKfsh01okrbVMplxayXEXhQpGcyqWkmGgA7OzKUkFTaCpCQgHz1Hl0MYBOwmUV73Ke4tXEV2XVFlXwipDZJGeeMk9ecczt1azVKjvcl6VOTDxkafZlJbk2yeTYW7MuKWkHl7459aBE8Axmagyy8wO++OeW3Pbft7lLqx0kwzOPwhYcNxhuqmjpmSPb56A/2fdqIuByLrzpm7e1W3u2xeWodOuXWG5dNJWXmVT78rOIo1EaaQhSn2WQktJX5mcoSVYA6nOIs72sae7jNTtRVUTauq6PolNUx6fxSKsmmP+SJCQeFZW2DnzQE+qN2OybQt2wthNCtq1KfKS9HlNKQWAykALUukha3OXitbi3CfEqzGtX2DKEr3jTCVkKR7g584V0B+ojl8uFH5463FMqtFfRNmkcXTckng7ceV1sXS/4RjarKGaK/CcLp4KbC7CKMMFnj2heYcPuLGx41H1X6WjXamb3NoeqktpzuvdvS/rZkn2mazR7qZ4KvTpZRA76WmeFJISnKhx8aVhCx1AjZb3LXdbV/bJta74tCoy9YtasadztTp822MJfl3ZYrQoA+JSUkpPQ8jzEYRfZCNoW8xVts1/sSLDV2TSarSJl3A435RBQ6gL+EEqUoDPTjMXXbR6vU672JlZ9snZh92Tsm5ZFpbqipS2GnHeA5PXkojn6I2rAZ6qkqqzBpnl4EZLSTfsF81dXst4Bj2WsudTMNomUNRUVLYZmRNDYyRL8oAC1rsINreyfRYw+wKATu0vspS22lNhvL4UDhHKaZwOXQc/xmM3farby29pm3qep1rVRiT1ku4uUm3wMFynsEETFQKfgNggA/GKSPTGCfsNLnt2ytyGrd23ZV5ahW1TdNpydn5x1QSiUl25hla3FZ64CSQPHBHUiPPa3P6kdr3v8AnzIpq1IsBS1+To6i2rYluIkgnzUvPE5wc8Tzic5CBjosDx99NgTKSk9qeZzhbyHn8y986u9HqXHus9TmDMAEeFYZTwzTG3sus27I7eZIJd/RFuSF5n2TmFdoNt3dcS6ta56dUsur43FHyJ/PE574kk5JzkkZjYF7dZsObGmAslWb1oaT0z0d5j5RkD7kYFezBk5andpPovT5JK0ycvXauwyFEkhtDEwlOSeZOAIz29uocbGmOaU/8d6CMnoOTn++PGL8ptd/Burjeb839+kfrXWfCNkY/rvlh0XyCISB2sXyFeM9gJNSdM247hatUJyVp1Pl7yYfmHnVBpphtMgFKWs8gEJxxE+gGMT+/LcpfXaR7sLZ020fk565LGlZ9VvWJSkdJ9al4dqDiTyQFlvvOMjzGUY5FSifF7F3J6i6VbEdSNGrKpVapVGvu+CxWq+0DwJlmJFPFINqHvXHchwgkHu0lOTkxmb7Bzbhpa7ZF87mZqs0m6NUVT71vsSnD59rygAUpa0k57yYGF8fxYCQRlYPAoMQlxOno8FjNhpu8+YB2WyZyy5R9O8ZzB1bxCISTmQw0bLB2lzmtaXuI+TdwN9VrNB7uCy7bJtpVl7NtCra0utlqXnLjWkT9x1dLQQusVJYHG6ccw2nAShPRKQPHJPtGteqVG0R0h1J1ar7yZekW7RZyqu5APEW2lKQnHpUtKUpB6lXyiPUlHiUVYIzz/8AsfJGBnt5tfDZWgVlaC0qZ7mr3rUxPVBKVjIpkl5+FAc+Fx7ux/8AQCPHEez4vVxYThsko+TE0299rL8sOl+W8S6h5+p6OtcZJ6ybVI65N2g6nuB7aWg6bWGy1ird1tvSg670rcK1Mqc1Fl7n91i3Eqyt2aVM9843nrhWVNdc8BHOPoM2peNE1r0loF7WpUG3qBdFvtz0hMZynuJlgKSrl1ADmCB6DGoNO7GVy3ZISW58yB93hur3UKWlsBz3PqAkkqHLPd4CZkeOVYjMV2GevqNR9rVT0eqU0HLhsCqqlGQVZ/4LmeJ2XCR1ASsTLR8AEIA5R5f07NRR1Ro6vds7A/fne/C/Qf4ddLheZ8uMzRlsDXg9S6kks24DRps7btrAtx8orHlWvY/GrtAt+rVh7cLpg6iRknpxxpFFmAHO7aUpQC+PGT3RGemSIxLbR9slX3ba423odb1z0azqrU5CenmqhPSynWUJl2u8UkoSQckA45+iN/nUNZXp/fiVqPCKHUTy8P61Weno5DlGmf2KoUO0C0xSgq4RbtwcicjAkz+YRws2ZRw6nxGlijvaRxv67t/aVs3wcvhTZzx3JWZcVxOpBmoIQ6I6Gs0nRIRe19XyW8+Sy97CuyH1I2gbkrd1quXV6x7ypUjTJ+RVKU+mvsPFT6QkLC1rOAAMkYi6TtfNwB0L2WX7TqXOKk7yvR1q0aWGjwqQl8FUy4j0cEuh7n6SnOciMn+QeZGc8WEjqo5/F0jUR7cvXWb1Y3S2boVa61VCSsunplFMoUViYrc7wlaSE9ShHkrfpCgccic7zmKKDBcGlhpBvJsPQr5K6E1+O9XOqNFiWaXNk+LN8SUtaGNEcJ1tLrAC5ebb9ieVaf2Umvsvt93o6Yzs9MNU20rmX7kKpkhLTbUzgSy1+kIe7kD0ZT8sb0vMAhSSlXEevgOmPXkK+5iNLztONlato1t7SLmtdpUoJi1GaLWZhpPdluvyp79Tqino4rv1jI+ITjpG1Bsv13p+5LbFo7q7KuJVUqjR25eqIJH1Goy/1GZGB0PeIJx8FQPjHVdM5qimfJhNT8tm63j4fNFheZqTDepGBt/6PU64H2A2dE92jjbe30AK6KMI3b2oQvZrawUgKze9OScjIwW3h0PLPQ/cjNzGEnt6h/8AE3tQnHD7uaaP/ZuxuednBuFTE32HZfMPwRgfuk4OAbHxmrBvsi7Li9t8Gmlxal2vqvZlgSlPrC6S5LVKnvTC3VpaQ53gLah5uCfmEfv7zOyX1B2Z6NO6zXJq1ZV60sVWTpaZGQpzzLq1PnAVxrURgc88ozEdgAlP0qupivH3buJyOuPJW8iPRu3OAGxV48a0kXjRAAFYB+qrzHlDcl0Jy78e31llySTzqPqv0Uxj4WOc4+tf8DmVIFEKoRFvhtPsHkXB1WXh3sfJtH0v2u+QOI3gxjA83BkgenQ8xmMVXbeIZT2gF9LKAUi1LfcOeZH9buEgen1Rla9j4ctvmugyAPdhLfzERin7b1HF2gF7t8PFx2nbyQOmSZdwcjFuOEHKlPqOxdb5ru/Yub0fjv8ACVxtrOQx9vK/3mxseOT6bq4Og9gLrHc9o0a5qbr5pi09UKZL1JiWmKTMgIDrQdCFrCyMgHBODjOcRZ1ovqtuF7K/dzOWLdEzNylMp1SYk7tt6XmlO0+s0xwpUH5dKgkBfdrK23QAoYKTyJEZh7U7evblbVkWnQXNHdaKjN06kykkpTZk0JmHmpdDRKeJZwkqQOZGBjPpjCVfNy6n9p9vlNRtazzR67dVSlJWUkGlLmG6DS2G0N99MuJGCENIU6t3OFKPCATwg9TirMMg+LnBpC6dxbcA3sNrreOl1f1JxsYpSdW6VjMFEUpL5msaGuv7Oggkk29rtbbutp7tON4tV2m7Yjemni25jUe459qjW5NONpcRKuONKcVOrSeSyhpCinwypskdc602z/s9df8AtF5u+NW6lqFKUW3W59UrPXNcKXqhN1idwlZQ22FZWlBcTxErSkcYHDyjJ97IGYboGk20e0JAumQlqpVJdvjUCVJalJRCCT0J4fRy5mL3OxNk2Wez606faCQqZr1edfAH1xQqDqAVekhKEgejhHoEbdiFD9tcwGirCfCjYHWB/SvmXp9mNvTfoi3NuWo2NxCuqXReK5oc5rNbgLA/J2Zx/SK1ydw+2Xc12V+s9i3XQ9QkS0xNlyaoV0UTvG2ZxTaklyXmZdSj0HCVNKKgpKwI289k241jdhtv0u1tNPapFcqSHZesSzJHdylTYcDUylHXI7xClJ/gqTnnGLL2QRT5SY276KVFYR5dLXk8htfilLkqrj4fRngTnHoEeudhDNvP7JjKlJblmL3qqWU9AjiU2tQA8MqIMSy/AMNx6SggcTG5pIF+F1vXrFP4edGsOz7ikLPtnFP4LpWgN8RntN3Gxvwd+4KwEabpSntaaOkIbCPo0zAICcZ/r13xHq6xuObmde7Q2xaKaga1Xm8k0ykS+ZeU4wHKrOqyJeVbz1W44oIx6CT0SY05dOT3Xa10dxXvBrU/xfJ/X7vP8vz5PIRdB2tu6G5d3O5q39qGiSJ657WoFaRR2paSJUK9cjjiWllIHJSWCrukq8F98cgc46TL+YzhtFWOadUjpS1o99rfRe69o699F354zll2jncWUcNCyaeQn2RE3kX4Fxdo9TfssRd/apXdrnrXWNXL/qPtxd9wV5qozj5GUpKn0cLbQVnhQhIShA8AkRu975d1DezjaJX9XGVU567FSspSrdZm1juV1SYaShtTgVjiShKXXSD8D+EI02tzugrO2Tcy9oimqKrU5RRQxPTYVkPzjjbLr6kD7FHGtQSnwAEb8It6g3DbVFp9xUOiXBJiWl3Q1PSrcwjvAykcQS4kgKwAMjnHL6c0dQ91bA5+mUuG5PBI5WufD+x/LjTlXFWU/jYYwOcItma4mCEtaNjpBbbtxv5rSm2lbK9fe1DvnUXU+49VGJKjyUyhmt3dWuOoLmJ5Y4kyku0hSeIpR55TlCGs8kxx96Ww3WXs17v0zv2laqS1ekam+6mi3TRGXaZOSU6yhK1NLQVKKVcKioFK1BSUkKGDGyN2hu9X9TqtDSuq6e6J2NdLFy1OdlXZZUx7VMyxZl2nOMeTsqClKDqkZPUJxGs1vG396m9oTdunFv3dI6f6S2ZTZpaJGTE06uUlpiYwlU5PTS0gqHAMYQnzRnlzjXs04ThtBA+nkke6t29q5tcnt2XrPQHqX1Czri8eONpYafKZa9joSYjZjGluzQNTn6m3B0gEbWuVtm9nFuMuDdJtR0r1TvMIN+949Sq24hsIRMTks+G1PBI80FxJbWQOQKjjA5Rp16t6bTWsfaB6k6VU2oyVEqNy6pz9EZnJhCltyi3qgttK1pBypIyBgHwjdF2L6E2rtw2yaPaWWhdMjfNMYkU1N6uSqkqZrEzMrD7ky0UEpLKyvLeP+bCOZwSdL7WDUed0e3/6l6s02nytZnrb1Un67LybzhQiccYn1rDaljJSDjqBHf8AUZz2YZRGqJI9nWRz6rx34D1RBJnjNz8qN0NMT/AvsAfFdou11g0HawPZZJ6/7Hz15kqJUZq3tctI7mq6W+8lpB6Sm5VE2oAkI70hxKFKxgZTgHqefLx7sjdzOq2gu7a1tuVwVStr04uWqTFv1OgzLpW3SqolLgQ8wkkhlYdQhCgjCVceSCecex3H7IL13qdKqclbuhukVArTjakS067VJibTKOH/AJzuChPGn7uMgZBEeb9jNoPLa87spzXu+tRLcdq1pTL9eNFenEmr1qoTAcCZpTJ6sIU64pSk9VhoeBMdLC/DftrTjAXODibG5O4Xs+Ky57b0/wAef1lZE6mbETBpa10glOposWXsNZbZ21rEnbdZxe1l3k3PtF0Apn0NnhJarXdPLo1HnEoCzS5dDZVMTSArl3iQW0JPQLdSSCOUa7WzXsyNfd/lHuXWqpah0yzbZmJ96W90FbTMVCdr06nznXBgpK0IUeAurXjIKQBiMgXsiCcW5P7UKetKlSyW6+5wk8uI+Rg4H+Kn7oz1jJ72REm1I9ntoEhppoB5NUmHDw54nFT75Uo+kkqMbTWULcVzC+hqnERRi9r8r5ryjm+o6bdDaTNGXGMZiWIVBa+ZzQ46dT7ab7j5A2vbfhaw+s2i26LsoNwtr1iiXtLStWmWvL6LXaM4tElcDCF8LsrMsLHPmFBbSioDkoGNyPaprxTtzO3vSzW6nSRpnt9S25ialOLiEpNp8x5sHxAWlRHyEZjCd7IYp7B0+2s1bmZxNxVplSyfOWgykucZ69ST92LyOxNnpqZ7P6wGHFrdTL3FcLDfoQgT68AfIMxycqUz6DG6rDonfeQ0OAJ3Gzf2rqfhMYozPHSDCM+4lGz7YuldE+RjdJkaDI06rbH5AI7gk2WEPt3ktN75pNXmg+4ei5JyckvzmAMdMHBPyR2O6Ow/1NtbRGua2TOvOm83TZG2F3M5T26U/wB6ptMsHy0F8XDxcJA6Y6x5r23lcYrW/G65Rl4Oqptr0enPcPVKi0uYx8nJ9PONpbXinOUnY3qvSX0cDkrpfNS609MKRTCn5+RjXKfL9NiOJYg+pBPh/JsTt7JP6V7TmbrbmLJGQ8mUmCzeH8bYPEu1rtQLmW+Vxs+1xutazsEEtjeLeKi2kk2DNkEAAgmblTzIxyGSMdOcZcO3bQhexPDiQtJvugJx8n9dDr6YxIdgf/bg3kUnmLAmj0/+epWMuPbtf2iQ/wAPqB//ALUc/LkpOVJ9zwefcV0HXdrj8JLCjIbu1U3u+U3t7l437H1C07eNfikpAF8MDmcZPtayBy+6nl4/jHmnbn7zmqfTqVs9sKrhydnWWqrezzCyAiUPny0gsggp7xSUurHXg4AcBSgfM+yy3KWjtP7P7dprHda25hySvRhilSBWEqqdRcprSWGE/bKBz/A7yMX9k6L6mbqLF3p7ytTKlPzcpbFJmrgqNSUCo1SvvuN8EsnOMttod4ykcu7S0jGVDHAq8al+0kGG0hvK9pJ9Gi9/pW14L0hw+bq/jme8zDTQUlUIowd/Fnk0NYAPJhcCfUt7ArJN7HpZaOs+5v6m2VJs6kg8s5/4QcBHoI5n/ZHtG43sPdTdbdetWNXqfrtp5QqfcdcfqzMnMUuZW7LIXjhQtYXgkYV9wR437HsSGtatzjQTwAWfS0EA5AxUV9Pk5cvkjaiWMoWAVcOOYyQDyxzHqJjYsnYJTYlgUUdQDYOPn5leEfCs65ZhyL1ixWtwCYRvlZAw+y1w3jZcAO2A9wXzy7q281i1d0FW2uv1ymTtxSl7IshVTSwpDDkwZtEt3yWySruwpzPXoIzo6RdhFqtpjq5pdqLUdeNM6vIW/cdOrLzEvSpgOTCJeaQtSEcSjwlSUKQD6T6Ixn6vKWrtcryDh4Cde2Eq9IHtwyI3mnSszDyuLjcLh849TgnH5THQZAyjQVctR4oOqOSw9LX/AGL2r4Zvwnc4Zew7BqfDahrW11GJJg5oOpzmi5aQNhudlrYdt1vl1AsSv0vabpVcE7aTL9Lbql3VCTfU3MvtvqKmJNDqSFoQWklaykjIUnBASc2k6Cdh3rprRpDQ9Trl1LsXS2erMoJ+nUWep78y+Jd0cTSptbZSGCoKQrhwogKyrmSY8T7YVz247RDVWVeBDXkVAkiFHl3Ik20cH2vCSMegn0xul2hLsyloWnIy6EIYZpkmhCR0CQwgAerHh8g9Ec7DsGjxvFal9ddzYrNABtt5/MtGzx1KxHpJ0zy4zJzI6eprmGaaTQHOc4hriOOCX2N9wG7LSk25a/a79ltu1mdMr+qT8naslWWaXedueWhcjOyi+H+vGEZ4UOBtaXEOpwSMpVnEbEHax7xrk2xbZKJN6TVRcrfl7TvtTSKs1haqfIqZ79+aaJIy4W+BKFDopwE9IySVvTLTe56g5Vbm09sW5KqtKELmqhSJeYeWlIwkKcWgkgDpk8oxG9tztzu3V3bHaF76fUiZqs9p/U11GbkZNorcbpamC064y2OeGuFh0gfYJcOOQju35ZrMMwuoigl8Rp3bzdo9/deU03WLKPUbqRl+rx+hZTvLmtqHAjwpXhpLCRpAbd43BvdpsSLXWEHZ/wBmBr3vut+u61zd+Ua0Lcdn35VFYrwmKhPVqaSUl1aEDCi2krALi18ySADwkx0Lfh2dV07FZTTKaunUW3b+FyzFQl20SVOcl/JVSzbalcfeKUFBQeTjEXb9nH2s9qbSdGnNCtVNOLpua2pCoTc/Q6jQHWSuWDqi44w805gKQF8a0qSTnvSDyGI807UntAdJ98MhohKaY2xfNtm2ZmquzPty20kPNzDTCUFooUeQ7kg5HWPL6iHBTgxlZIfjNgTcm99Qv3/Uv0Ly5mLq/wDdTjoKqkEeX2vdpLWM0iJrCYzcG9yQL8bi1lny7GdCUdnpo8lA4U+2df8ANHQf8Jv9B6sD7gjKPGLrsaSP1PXR8ePtnX/9ZPRlFj6Eysb4dAf6Lf0L8TfhFf8A39xk/wD9TN/4jlTfdaYZcffebYYbBU64o4S0jmSon5AlZPyJMfP13v65L3I7qNZNWJd0mjT1WdkqOTlHdU2XIYl0pIOSeFrvMjxJ9Mbf/ala+fS9bMNVa5TJxMreFwsptOi5WEqTMznmKdR6e7ZTMuH0cJ9Ma6ewPYq3uP2kb0dTXqet6ry1Kao9mK7vJ8vlkpn3lozz4illloY5HviDzzHnXUmSesqYsNpflNBcfXuF91fAIiwzKOCYh1Ex5v3pzo6WMHh3iPAed+wLgT/Ra5bNvZ+bgPpldo+jWpczNmauL2tFJrWSOMVGWJaeK8cgVhLb2OvC6mOvdp2kK2BbqiRki1XsegHvEDOPH7sYaOwE19RTrs1c201mYEszVJdu7KJLqVgomWsNTSEj5UFknxJR6BGZrtOP7QHdVnl/xVd/0jcbFQYn8cy6Zmn74GkOHrbleAdQumTsp9aocLYPvDqqCSIja8ckjXW28rlvvatR/Y5sSunfNdOoluWjfFs2E/QJBifedqEk48l9LjpbSlAbIIwfyx71u97IzXDaDpZN63P6gWJqLaVNmGGqg5SmX5eapYcdS23MBCweJHeqbRlKgoFQMeDbG99907Fbr1Bua17DoF9zNwSMvT32p+edlhLNtPFzjSW0KyfDwj3TeF2uutm7vSuf0amrEsXTuypx2WdrCaXMPTT1S7pSHENFx3hShAU2lzCRxKU3jPMiPEKR+Avw57pnP+MnVaxNrg7X9F+vWc4+r7+oTG4YIn5dc9msPEZc6MtBkBF9Wom+na17X2WW7siNxmo267bJr/t/1GuJ+v3JbVONJplbqCy8tUhUZSZZZRMLzxOht1p0ZPMpKOZOTFit29gdqzYti3Jdc1uA0xqDFFo0xUHGW6TMpU+JdhThQkleAT3ZAPTnGTbsUNudG0c24VfVJF32zfFy32+xNzTlImRMMU6WlkKSzJqVyPlCFPLcXkAIK+DBKQYyha8rd+gfrUO8Wo+5Ktc89f6yej12jy4yuwaOTFfalY02I+ay/MbNnwgsQyZ1PxemyJIyGjqqiMPAjFi8Wa4i4GkFxdawsRutEzZrtUrW8zWVvRu17sodj1FdIm6wmdqMst5stsqR5nCgg8RDiTGyF2fnZO6hbN9wbOsNw6u2VelPFGnaWJOnU55h/ieCfPSpxRHLhPLHPpGJfsLysb5JIIJx7i6xkZ8AuX5+vnG5iwvu5iUWvKkh5tRGfQoR0fTHLNFJC2uIcZWOdby2AXsv2QT4QuasMx6fJ9NOPiNRTRF7AGn2nt3IJsRvY2A+daZvaR7stZN5e6aqbcdOpmqP6cSNyG1aBbso5wNXHUEPlpUzMDOHONzi4OPzUIGeEk5j1G7ewP3DW/phNXTSdVNObsvuVkjOLtlmWfw8oc1NMTqlKSXMhSUq4EpJHMjIi0rs9ym4O080SeqR7zvr7qsy6V8+N0S06tJV6SFpQr1gGN5RsEvslxRXwrTg+KFZSMj0HH5IxlTAIMbM9bXuJIc5o3NhYbWsuX8IrrlivSJ+C5TyWyOCBtNHLLeNpMriSC1ztja7TfvvytUHsZ96+o1razUPaLqDVatXtPK64/L0JmfWVv25VWkFYlmlqPElpxKFp7volSSBgAxfF2+wQra7pUruwUm90Yx6PJXOQHhnhBjChoQ21avavWQxSm0yrcprHNNsd2MBtKpp8ED5CHF5+2MZsO35A+lf0tSnKP8AjwAMeH9bOxxcIrJJMuVVNI4u8M2B9xXbdQ8nUFL10yxjFDE2L482OV4aLAvIeHEjjuL7dr83WNzsQd0aNI9wdQ0IuueRKWTf6EIkiVfUmK402VMlIJ83vm+Jj5VBHy52w9SdQbX0q0+vDUu9Z1qQtag0x2rz7y8BBabQpRSM+JICAPFRA8Y+fM3YOoFjWDptuIobj0lRpm4J2RkKiyFA0yqSK0OgLUPejDja0+JCVgdIzNdo52llK3AbOdAtOrLqctL3PeEq3V79l23cGRMm4WzJqwPNDsw0t3B83gbHLzhGMmZ1FFhkkNV8tou31vx+lcv4WXwUm5vz/QYpgbQYKyQw1RYNo3Q31uNuCWBzew1D1Cwu6+awXHuE1i1I1nu5S1164qk/PrQ4QsyrSlcLLHPoGmkNIGPBOfGPoJaOf2INJOZP/FSi4+T+sGI+e7qZpZdOlE5aNKu+XVJ1SsW3T7oRLqSQtiXnAtbKVg+JbQ2vGAQFpB5iPoQ6MJUdHtI85Uo2nRglI8T5AzzMc7pFJKaurM59o6SfnBN1rv2TWLDhgGXmYQWmmYZmx6eCxrY2ttb8HbnvuVjR7aXXtOkOz2q2PSpwy1039UG7bYSg4UJIJ76cX1973SA2T/DV8KMC/Y6a9J0S3nWjb9Sm2pG073YXas7xkJbTMq8+SWv0q71IaB8C9zj03tl9Xanr/vZpWilnJVU5S02Je1ZFhtXGmZq824gv4A8QtTDHpCm1/Y5jqvah7ShszvvbbcdgKclqdMWrISpmmQWgmu03hDrhKei3SpDhI9HyR0mZMTnkxV2I05+8wEA+t+f0L0PoJkbBcO6d0mQcaAbW5gjmmvYXaQwGO/fgNd77rZw38bXq5vB25V7RC3bro1m1KcqtMqKJ2oMLeabTLTCXVIUhsgkkAAeg5jWC3i9knf2zvRSe1ouLV2xr2kGanJ0sU+RkH2HXHJgqSlXGtRSEgpyfkjbS2x60UncLoHpPrLRnApFeorM3NIyMszQATMI5dCHeMEeAAjH324XErYZcA4lFPusoQIz1Heux6BnDLlHW0LsTkB16dvduV8Y/BO635wypmmkyHDKIqZ1Y1srC1ty5ztLxqtq3DQNuLLXv2MdmreG+e09QLttPVGzrElaBVpelOM1GRfeXNKcZDveJ4FDhSArGD4jMbMPZubHbn2MWHqRZ10X5bV9vV6tM1Np6myzsuGUoYS0ULCyTxEZI+TEWMex8lK+g1uXVkA+7Gnpz4/rBHL1RsDFSuJtKVHnjGeeD6cen5Y4PTfK1GyiixAX8RzXX+a62v4cvwg81VWacSyTPODh8ckdmhoFrNa4e0BqO57rR47NppC+010IIbbLhvCsJSUjBSDJT3vcdPA+sRtwbzdzls7Stv166t1wszdYZaEhQqcsgGqVV1Ku5ZweXBy415zhKHM+956kXZrPBjtMtCXikrCbsrCyCOePIp7KieQAEe5doXr/efaHbxLT29aJ8VwWVSKku3LZZaUfJ6jPKWUzVScA5BtPduI4jy7tgqGDzOqZazAaLCZ3Rm8r5C2Med+fo5X0Z166JRZw6lYS3EX6MMpKGOWpk7NY1z/ZN+7iAB6XPYrHBp3ddw6h7ndN74vOpO1666zqBRalUJ11XGqYmHKmwXFc+g4sJHLoABjAjba7a1pv6QrUdBGUCu0cAHn1mlD8QPL1Rq+XTpdTND9+lL0epU5M1GUtnUuiUZEy+r6pMhqflgVqHhxKJUB0CQPGNqPtlLarNybDdZF0aRmqgabO0yqzLbCeJwSzU4AtYSBz4e8So+hIUYzlKOUYfiMUt9bT2573XO+E/jGHTdQsjV9JaOleYy3awEeuIt22tdrh5Kxn2PlhGmm5cJGB7f00HpkjyVRxkc+uPmj3vt3UJVswpLakpI921MByBg5S4OY8evX5BGJzskN/Oi+0JGsFp63Gv0qgV5cpUpGrU6SVOttPttlCmnm0kKQhQKeFfpzHuHap9pFtm3U6CyWkujFTvWsV5q45KqLfnqMuTl0ttpc6rUTxnzk+9wI5tDmaiOVRE6Wz9JFr73utGzL0azUPhCQ426glNH40LjKGHQAIw24dcjm4+ZXidgahLm2DVVawFYvVwkDln+tkHEYbu2OYbPaEavgNJCnKbb+SE5OPIEYwB6OZjMr2Bagra3qpjKR7tVnBGCP61R1jDX2xylp7QbVzjKSr2toQBUcAf1inGfQI4uPyO/gpBr2AIv52K2boYXj4RmYXQ8+FKADubEx2O+3J7+au3pXYAasVelUuqtbhtL2WpmUZmuBVImiUBaArhyF4JHEMxc1tE7GLUfbfuQ0r1vrutVhXLSLenXZqYkJKmPtvzCFMrbwhalkDm4k/ci3Ok+yBdRaVSKTR2dten62pRhqXSo3RMhTiW2+AEjuMJJ4c4GfXGUbs3u0auXfjVtW6XX9LLb07RbMnTZxpcjV3Z4zRmHHkKSsONo4AO5ByM5z4YEdjl2ky1PVRxUjneMfO9rhaD1vzP8IPC8uVtXmMMbh4aWvI8K4Y9wYL6STc6mrybtlt6997ctPLK0g0orM1beot5tzD03WJY/wBcUimtcLagwrPmPOuL4Q5zKUNuYwQCMP20rsiNa93Wmw10q2pVu6bW/WXHl0lyqyr9RnaulK1Bb7nCtJCVLSod4tRUr33CQRHrXb8zbzm6zSSSK3Aw3p22pABxwFVSneLHr4E5+Tl4mNinYvKsSGzPayxKtobaFiUVzhA5cRlkKPzlRMSjw6PGcfngriTHCPZDb77Lrj1CrOlnRzBcTykxkVdiT3GWYxh7tILja7uwAAtx861GZ97cx2Se6hqkKuOTlKu2hmeXKyk0TTb0pKiQE90rhKjkLHnJ40KQUhWBG0du21FoGrfZsa0aoWtMeVW1cWm66vJOhQIDbyELCOJJPER70nkMgxehcWn9iXdNMTt2WVadzzjbYabeqFNZmFoQDxBIUtJIAVlWPSSepi1vflS6bRNiG5ukUanyFKpkvZE2zLy0u0lpphsLQQhCEgBKck4A5c42bDstPwyCp0yF0TmktB7bbrw7OXwhKLP2PYBUVVAIcSjmiEszCGtl9tg3aODcEi/mbdlgg7AJAVuB13QVLANnyWeEdcThwcfIFfNHH7Zfe4/rHqM1tR0uqLtVsC3ai23cC5T6oivVpJwmUQBzcQwohPD9m8T4IAFgezrcVf22Wzt1N7ab0moPXTULSkKCzVEtZbt9ExOFKp145ABSniSg8khakExed2J23/TXWHX+6tV9Q63Ta9ctmMM1OkW/OHvHZuZeUoCpPBXJxDRxgZyH1hawkBJPl2DYrNU4XTYLC4h0pcXH0Bv+qy/Q/qZkPDsBz1jPVrH2ePHQRxNgjbvqmLGjU7nSASGtJ4uXcAFZm+yw2LM7RNHG7uvemsHXu6mGpqtuLSCujyvvmqcg9AUglTih75w5+xSBry9rI3w9o1rAkEJxO0Mpx9iRKSxH/wBiN2haSniBDiRzwFdRg4/HjPTx8ep0l+1kBHaM6xBWSfLaN/NJaN16iYcyiwmmpYtmh7Qfd3Xyn8BPP+I5r6mYrjuMSXlnpZnk3OzS6OzWjsGgWt71uX1277a0809qN63bVZSg2pSKSJ+oTj6solpdDXEtavUlJOPElI6mNDreducuTdzrzeesFebnJejvK8joFPeUT7V0pBPcskZwFKCi4s+K1qHIiM0vbU7zHV0u1tmunNSeceelpOq3quWVxqKSlJlqcEp99k8LykdcFKT1IjDhuv2t1vatI6G0G8FTLN+XNZ4umtSqzyprr0ysNSvLqtCE+fn/AJxS/kjW+pOPy1d6WH+SisHH12t+te5fAC6Q0WXTFj+OWbiGKGQU8Z+V4IuXP9NexDuNOkcuW55sZSE7NdroCioCx6Sef/VkZ+WLq4tV2MgjZttfBBH/ABHpP82RF1Ue64Qf+hQ9/ZC/Hrqb/wDeOv8A/jS/8bkhCKalEEgGOwWjoVkEjlEpWSMcol6wgiQhCCJCEIIkIQgiQhCCKB5AmKRWSMcocSj4xLBEhCEESObIfrpn1q/JHCjmyH66Z9avyQUmcqi71d+2ihFd3q79tFCCipgTkczFaOPEyffCCKtCIZB6EGIwRIQhBEhCEESEIQRRyfSYmSTnmfA/kMSQxxebkJyCM+jkYKTOd1rf+yEh/Wm1Qgf/ACmvZ/i5WMjXZBYPZ96IYAx3tX+7/X70eA9r3s23AbtJfQNvQu06NcvtG9VVVTyusy0iphLyWO7UC+ocZJZV5qc48fCL0ezr0V1E29bQ9L9JtVaZI0a+6auoLnpWWn251touzbjqcPt+YvIWDy6Zx4R5pheHztzNPUOaRGQLG2x2b3X3jnzPWDz9BcFwCCqY+rinJMQd98ALpvac0XsNxz5jzWLf2Qd/6B7XcD/5oKtz/wDpVuL1exa4W9hOli3Qe790NbUQOpSJxOcfjjoXa97Qtfd2lp6F0zQm2KPcs3Q6tUZyoom6vLSHcocl0oQUl9Q73iKSnAxjOYuU7NHQjUrbbtHsrSbVyhSNAvmSqlUmZqUlaizOtNtOzBcQQ80ShWcDkCCMxOlw+pbmZ9Q4fey21+25CzmvO+DTdAcOwOOojfWsqpHOia774GXlAJBtYbjfy4WqzopcUltm7S+2K5qFMig0q29UJ722ddHmyzK5mZbLh/gp8oQo/wAERu+Vu77atS1qhflZrlGp1n0+VcqEzU3ZpAlEMNoLqllw8u7CQCCDlXFiMOHaM9ktJ7promdbdE63Q7N1jfZSmsydRBRIXDwjhQ7xJ5sTIT5hPvVpA4hGHpjsoO0yq7EtYFQtt9mzELS0mXm78ZVSm0A+aoS/elHCk4OAjIHQZxGtYYcSwIzUzIDKx7iWkdrr23P9PkLrHR4VjlbjsWH1VLCIp2TNuSGG507t3PtWNnAgi4BXlez5UzrV2nullzUViZmpaoamzV1JSpOF+QpmXpoqX6CG42Wu1i1ttzSPZPqzR5+sykvd11SaLco8qXEh6adeWC6UN9SlDSHlKUeQwB4x1Ts5OzNoGy0VDUO9q3Tr/wBdaiyZV2clWlJkqNKqI7xiTLnnqKyBxurAUpKQAADzxC6vdkfvu1o181IuSbp9nU6zahcVRmaXUqzdyJpMvJOPqU0RLIUt5tPCUqLI8cggAZiMOHYlhuEyxsi1y1BdcDtcC2/uXPzDnbIGeupNJiFTiTKbDcGZCGukA+/uY/UQwXbtcAklpJF/ML3D2PrY82K5ua1GLRTS2qfSLeZe54D/AHjr6gM8/eFHP1RP7IWSBXdqDnipi4OXgPPkukZrdl20y1dmmiFE0koFQVcVX75yoVysd2EGrVB0ALdCB71tKU92hvwT53InEY+u2B2X7i92lR2/zWhVp0e52aEzVkVVM1W5aR7gvqlS3w9+r6pyYX73HWO1xLLlTBlk0TW+2dOw3I9rfjyXneS+u+C4t8IAZtqKgQ0JL2h8nstLGQuY0+mp1iAbHdXR9kwSns/dvRHEgiVqGOf/AN0ZmO19pbTdLapsg3ASmrM+1TKE1RS/TXQR3yKs2oGREuk9XC/3aAkdQpQPImOzdnxpBfegO0fRjSnU+lSlBvikMzZqUtLTbc2htTk464lAfbyleUrBJGMch4xr6a59lR2gusGu2qNWMnR1ad1K7atUqVN1W9m32ZWWem3ltOiUC1rRhtxACEJ4k+GMR2mJT1dNhEVPFB4rnMsfT3rzbp9g2Xsb6m4hi+I4wyhpqapNQx53Mn31x0xnVyQO5cLG68+7FHbh9F/dGdU61SkzVmafSiainKQpDtXdCm5RsA+CAl97l07oHqY3Gcc+ags5zn5fT+WLMdjW0S3Nl2htP0vpVQauG55qYNTuKrpb4E1KfUkI+ppPNLLaENtoSefCnJ85SibykryMk4MdxkfLrsNomwuaA/kjtv6rz/4YXXBufs6VGKUzi6ljtHECPwG339C5xJ9BYKyHdX2ee2feBMydd1Stqq0y9mGRLs3BRZvyWeU0BgNOnhUh5tI6BYOPAiLPLf7B/ZnT3kPVuv64XOjjCuB2tolgTkc1d21zHp8SIzSjnhQMTI4eNvj95xDi9WY51dlTDaiV08kXt2K0vK3wjs84PQswjDsVqIaZosI2yXDR6bCw9AVo47H6JTba7TnRy2KR3zNGpuoU5TpRDjnEW2mkzKUp4iAVKx1PrjYi7bTJ2F3dgEj3SUT+dxjp25dmbvJ0+392lrxddgWtIabSl8T9amp5u55Fx3yNzv8AgUGUqLhz3ico4eIZyehjL32negWqm5jafX9LNHKRTa/e79apk81LTs+1JIWy1MBawXnCEAhII9POPNstYNUQ4RW05hIJJ0jzFhwvuzrh1ZwHEuqeVsZiro5I4Y4fFkDhZrw+7tZuQHAbnhYo+w00Q0Y1X0u17ntUdJtNdRp6TuCQZk3q9RJaeclm1SyypDankKKUkgEgcsxnXlNoO0yRmpWektsmgknOsOB1l9uz5BKm1gggpUGsgggEEdI1SqL2SPaaW4w41b9mStvMukKcRT9RpOVDhA4QVhp8BRwAMkR+2jste1UC0qNMq+ARn/4VGfT/ANYjh5dxKroqOOnfhznub3Ft9792krZetnT3Lmasz1mO0md6eniqHAiPXIQ2zQ0j2ZQDexPHdbauuKiNGNZ1KB4vclWTg/8AUXufONPDsY9P7F1K3hWzbGotmWpflte4mrzCqfWaezOyxeQwzwrLTyVI4gTyOMjwjZ328aN6vWdsEtfRLUaUad1gZsWoUScaeqyJ3vJ11uZShC5viUleS83lxSuFOPkjEn2VvZxbttsG6Si6n6zWLbtu2fLWtVKW5NS9xyU4svvNtJQkNsr41c2lHiI5cUbJmOgnq8SoKkQ7Dd197btO/ZeKdBc64NlnJec8IOIxtnksyFzXaTIGNkaHRi9/a2IsTyFmhvPaJtRYs+8JmW2ybfJeabpM6604izqclTa0y6ylSSGeRBAII6EZjVW7FAqVv40lWrK1m3K6cnr/AMnK5xuf3RJTlTti5qdT0NOT8xTZuXYQtXClxxbK0JSVcgMlQGTyHjGtX2Y/Zpbu9te67TvVHWPT63KDY1PolTkJualbkkpxxt52SU02QwyorWCtXUYAATE804PIcSoJYI/ZBOqw9Rzbhdd8HXqxTR9PM2Yfj1ePGmpw2FkkhL3HTJcMBdueL28wrh/ZAXnbdtDuHn/x1dGB4f1mY1xdFrJ1Y3O3lo9tgs2bdnmHqrNGlyykZl6b5StLk7OO+B4EMhaj14GgnPQRthdrltU1v3Y6OaX2fohb9Iuat025XKjOMTlVYkkMS65ZSAoKeKQvhWr3oOeZJPKOkdk/2d107SaVe2qGuVHo7Gt1YUqmystKzrU8mi0pC+LhRMNHg715eHFFPRKUI6ExreZMn1NdjhBbaItaCfTba69x6D/CWwLJnRl7xNFLijJJTDDsXtc5xAfp7BrS43vuNhyuV2jWjNj7e+yjuvSHT2TEra9B9pZaXUfrs44ZxClvO4/5xxalOEnmVKMWq+x6T/wPuhAIP/CNGz8h7l2MqnaNaKak7h9o2o+kulFHptcviozNOelJWZnmpRl1LUwlS8uu+ag4BIBzjEWj9j5s53AbSKZrxL67WpQ7Zerc1TV0tuTrUvPF9tlDiF5WwrCOagcK5xstdhMjMyQSQMvFGzSD2Fge68Oy91Hw6XodjeG19Y12I1FUJRG533x4JiJcB3Oxva/CxTdvUD9NvZoPLNgymOWf+eejPjtg2nbV7i226D1yv7cdB6zW5u0qXMTk5NWtJOPzLypdBWtxamiVKJySonJPWMc/ax9npur3UbiLb1E0Vsi2LmtGXtVikzD0zX5OQd79Ly1qR3L6+IpwRzGMkiMeMt2VHaoyrDcrK0eek5dCQlttrVJhCEoA5JSlMzwoA+CAI1uQVlHjFXMaN0jJCeLEc+rT9K91Lsu5t6YZfwaLNEOGVNIwF4LyHcfJcA5v0ELbV0+0F0J0tqkxX9LdH9LdPq06wZV2coVBlZJ51knJQtxptKlJyAeEnHKPXsBOAk8Q8PkjUy279mz2mNi6+6IXje8rVWbJpN30ep1dStSW5tKJJmbbW6osB897hCVEt4PGPNxzjbLCQkq7sFIJJGevrJzzP++I9Lyxib6mBxdTGCx77E/NYfoXwD17yDRYHiELaPGI8V8Vhu9hJ0e2AA4lzr7G4A4CxrdrvbE3c+wHXRUky8+9TG5GrlLaQo92zNNcZx6QHDz+Qxiq9j+6p2pRrn1+0gq9XkqfclWRIV2lsvvJSZ8MpU26lHpWlLjaigeCxjpGzVXqDR7oolXty4KZI1iiT8m7ITspMI4mpphxKkrQv5Clwp+eNWHcr2HeudjX5O3ftFr0leFoKmVTNPpc7VhTatRsnPAiaUUocSj3iVpUlZSeeffHVc34VVxYlFi9HH4vhi1uOV9HfBm6g5WxXIeJdNMz1vxJ1S4TRTOF2hwLPZNrAAFg5tdp7EBZ896e8iw9lWlLepN4U12563NTsvIUm3GZ1uWnKo4sgrWjjSrhbbRxLUSOiTHnmwvfpKb7aPqHcVG0bufS2g29OSlPExUqwxO+2D7iCtSG+6bRgNpCCVHJPeCNfSyexw39ay3XTk631GRsqhNcLT9ZuG5DWZptjPnJYlkOuLJxkBKloSc8yBG0jti236d7U9H7a0Z03YmG6RIFb03Pv8JmarNOK4npp4pGC4rCQAnzUpCUJASgCOxwLEcXrqsyvZ4NMB8k8l36bLT+sWRenGUcrx4bh1aMTxp77mWJzvCijvwBfST2AILhcngBaduvFOplZ7VK86TVpCTqtHm9W5eXmJWYbDjMyyqZaCkOIUCFIIOCkjBHWNvxzZxtDW6tf0rm3jiJPIWhTz4+nuY1vN13ZUb6dT90Ot+qthae2y/bVYuSYqlMm03hISzrjauHhWEFaXG18up5iPKFdlh2rClcSqdVu8J84/RVaPP058ojRcDmqsOqKh0lCZhI69+/fzX2B1YpMtZ2wzBDS5uhoHUtOxj2F7jchjPlaJI+CO4O+y28rA0v0x0ppk9QtMNPrH05pEy75RMS1EprMg087jHGtDKUhSscskZxGrB2/oUN0GjwOAr3BEj0/r9/w6xdv2ZGx7fRt/3TS2oG4WWqLenSLXq1PUt2+kVZJm3iz3IEul1fNJQ6ePBxmP0O1v2Cbod1uumnl7aHWTQblt2QtP2pm3pqvSsgpEyJp10AoeUCocKwOIAjn0Md/mSOoxHAj4UDmvLhZp7D0AXhfwejgGRur0L6rG4qyn8F7zU3swue0jTdzibiwG5vuvRNqvZQbI9UNtuhmo95aa16duquWvI1GozDdwTLKXXnWgpxYRkJSMqIxGTLQLZltj2wvTc3orpBbdm1l9ssv1Eqcmp5aDjKPKH1KWls4B4UEIJHSOxbVrDuXS3bbobp1eUnL067KLa8hTKlLMvpfRLzDbY4kJdT5qwDy4x1PKPe43XBMtUcMMcjYQH2345Xyl1S60Zkxeuq6SfE5paN0j9LfFeWEXNvZva1uO3kq4VxFRPUnJ+U+mNVX2QkCrWXbuEgki1al/O242o4wK9r5sU3M7t9SNHLh0LtCgXLSKTQ52RnnJuuysiZd5b6Fpwh5aSrKQeaeXLnHVdSqSepwmWOnb7R07DfuvSvgOZrwvBOotJX4zOyGFrZbuedLd4yBc+p296yJdmxg7EtrxBBAtZs8ugHeLjqXau5/U/dxwwon2qY5eP64aj2nZZppd+jm1TQvSzUGmy1FvSiUJuRqUsxNomUMPBxawlLzfmOJGefh6I6/v8ANJb+142ja0aSaX02Qq981unNsU6WmJxuVbU6H21ELec81JISo5Vy5c47app3nBnQ29osIt/3eFoGF5go2dUo8UfI0U4rtZff2QzxdWq+/s23vvstEW37ivl+jVLSq1XKnNSdx1SRcdpco0Vqq000SmWb5e+wt/knpk/djc823bQKZs32D6iWJNS0o5qTVrTqdYu6abGS5PuSLmGOI8y2yghpHpCSr7OMfvZi9k5q5o1ro5rbuhtW2qIbdb47Wp0vVZapeVT6yczjoYUpKO5SVcKTzKlcuXKNgTVa3qpdmluo1r0RhtytVKgT9Pk23HuFKn3GFIRxOEjA4sYJ5AGPOunmUKingkraxln6S1o7jbyX2r8N34TeFY3jFHlvLs7H0TJGS1ErDdssl26QSA27WN3Jta+3ZaiPYUni3uyBJyPcXVD1/gNRfF27u0m7rimLO3XWTQ5mt0qQpgoF2IZbK1STCFqclptSRzLI715tzHMcSCIl7Kzs4t2+2Dc3Kaoa0WLa1r2cm2Z6mrelrkk554POhASkNskrOeDJPICNkuYYZmmXZaabaeYcSUuNqSFIcyPO4hghSD04SOccrKuUn1WBGgqbsLiTuN7+e6134Q3wkKfBesFPm/LNRHWRxxRsdoddrwdQczVuAe9zcA2JC1StuPbOUK09rkxt+1zsa8KxV5G1Zi3aPcNHU0+maljLqYYRNsKKFJUhJQjvEqKVJSOXEDGPzs091dibM9eJrVTUui3bXaOq15ujNy9EYacmFPrCOEkuOICUHh5K4euI2kdw3Zc7OtVbfv2vUvb/AGzR9SX6fNvSD1DfXTBMT5ZIbK0NlLZJVjqEoHTnGF/Y32O+rbmtjZ3naIiW0k9pZha/Jria+qVDzQ0kmXWVlPvyeg5xr+NYBj0VXTM1B+jZptew2vde4dPetPRqvytmCdkEtFHWBrp6cyND5CdRIp/aHmQRcDyAVn+8jdPq32m+4aw6NYWm9XlWJdCqPaVsyqjMzBU84FOTDysAFRITxK5BCGup4hGzjOaGNbaezBvTRNM4xOzlC0yqLM7Mtcm5mbUytcwtGefAXVrCc8ylKYuX0S2q7eNuclMSmiWkVlWA6833b85JymJuYT4h19ZU4oHA5ZwcDI5R+xuMsy49QdAtZrGtRlqp3ZWbYqFLkGXnUtIdfdZUlAUtRCEjPLJz1Eb/AITlKekFRWVEniTyC1/TyC+N+qfwmcLzC/B8s5dpfiWC0ErSxjjdzjrF5H8gADVy4k3JPZfPVt677ktmjXbRqDU5in0+v0xFKqyW085yVDiHfJ+Ie9C1oQSPsuFKR1jcz7KnZf8ASr7cFXVeVLQxrPesp7ZVvvW8O06UU2pcvIkfY8CTxr/9Y5jnwgxjF2Edjlrtau4W1L93VWdbdC07txIqsvJy9alKkusVBBHctLDJJS2hYDp4hhXAlMbSk22t6Wm20cKHXGXGwEJCRlXveZzjB6qHhGrdN8nS05kra4e3Yho8gvoP4fXwocLxbwsrZTna+neWyTyxm7ZHA+ywnkgAXPa4aOy0iOzSCj2mekwUTxe6Otgnpk91NRnk7dQkbH5cg4BvWh//AF2LE9lXZlbydF98lha26gae2nSNPJGt1KenJxi55KYWll1L3djuW1d6rPGnkACM84yt9qttx1c3P7WkaZaLW/T7nvhNzUupJamaixIgsMlzjWXnSE5HGnzepx1i3LuEVcWCVUT4rPcTbz+SADZcTrb1Ty9XdYMt4tSV0T6WJkQe9r/ZYQ431OPybevmsUnZT7bLK3YbCd1mi16stS7U9dstMUuohALtHqDchxMTLfp4Fe+T0UhS0nkoiLANp2vGp3Zh7xK9a+pdNqUnQWJ825fNHbzwPSoOUTjGeS1NhRfbVjKm1KT0JjYb7IjajrftK0h1YtXXC2qTa1cq1zs1SQZk6rLz4LCZRDJUpTClJRhSSeE++yY897WLs2a9uvlLZ1c0Jo1Jf1wpvd02oST841JN3BTCSEcT7pCUvS5VkKJAU0VI5lKRHBGVqluFU1XSNIqIgbjgnfcfR2Xd0PwkMvz9Rsdyvjs7ZcvYq+wkDgWMkLGDUHfgtNrF1vZc1rhwVmQtm46FeVBod12rVJGuW/VJRqekJuXcC2pxh1IWh1CvgkcJH8FWOkaQfaua/wD0wO9TUmYps4qdtG2SLMohSTw8EuVCYcT6Cp9TpIHwAesZ5NgumnaLbb9uesOiuoWltBqEzIUWandNJr3WU54y1ScSUiQfCXSUMBa++SfeJCVpx5yUi0fs4uym3EaYbo5DV3dJY1qSlrUmRnZyTC61I1X2xqjo7pJdZbUvCQhx17KufeJRHYZqZX4vDT0sUZj1kFxIO1h3/wCa0n4M9VlHppjmOZirMRhqTRxllIGvGqbxASS3mx06WOuNi54GwVnk52xurVQ0FVt3c29aMMadm2BaqWEOzxUiU7nuhwj3neA4WOWOIZjo3Y6bgPoJbzrLoNSqLcnaV7S67TqBdV5ofXhcmtR/gvICPW+PRG5l9DHTXjRjTvT4JGQP+ApTkP4vEa2+/jsp9zt5bt7g1o2p2Paj1o1AU+ttKTX5KlGmVZoAOJal3SClIUyhwLSMZcJjhY1lbFaaWCvMvjGMhtgOB83IW9dK/hGdNsyUOLZNlw6PBoK+Jz3SOlL2mXfTfVYagSHXB3LVsoag5Rp/qASkJ/4EqSVYOQCJVzIz4YJI+WNNPsVv7oJpiQcgW7cI/wDxQxuEU9q/Lo0bbYvKiyVC1IqFsLaqMgzMoeZl6k5KFK2kvJXwLbDpOFnlhWfCNd/s0uzR3jbcN3NkatatWJaluWTI0eryT81L3RJTriFvy/dNpDTRKzgkHixyxGyZtoqiqxKila02BJO2w3bz5Lwn4NOdcGwjI+b8OxKsjjmqIdLA53y3NZKLR+fIta/K2QNRb3oemdh3lqLczyJW3qDS5usTrquiGWEqWrl45AI+6I+fxTtwVeO5WX3OXDbtLvK5vdWq7XabUFueTTMz33G226UZWQ3hCCBy8z5I3Lu020w3Fa4bWq9o5txtqmV+4rin5WWq/lVWl5BMrTG1B1xKVvrTxFxaGkHh58IUD1i1fsnuztu7bNberlf3J2FZo1Brs7LSchJqmZSrtydOYSVBSXEhbaFLW6sK5BXChEcTOuG1uJYhDSxjQxvtF1rgn9C2D4KHUnKuQskYrmPFHRz11SWwtpg/TK6IbOJP4IOtx8/ZCwe7vu1L1T3naUMaVak6RaYW7JMVNirytVpzs4qZk5hHIlBcyngWgrSfHGcxkm7AHX5bsnq/tnq853amlJvGiNOEg+fhmcbR6eYl3MegxsHTukulVRk5iSndM9PnZJ5lbDrXtHK821JKVJ5Ng9CRkc41rNsHZp75Nqe9y19UrQsW3q5pFSrmmZJ2c91Ug27UbdecW0txTBX3hd7lSHQg4PG2I4D8vYnh+LU9cX+MHCztuB62W90nWnp3nHp3i+UKekjwfwR48DXy6w+a9y1hI2cQADvY6iexW0rxKIBBOPyxhL7efJ2b2tk5Pu6pox/9DdjNplZALhTx9VcPQeGB6OmeXLKjGMLtYNtOsW6bbhRNPdE7epdz3WxdElU3ZWbqbEigy6EuBSu8eIScFQ83OY9DzbTyTYXMyIe04cL4m+DPjtJhmfcKxDEZmxRRTt1PcbAAdz5D1Vs/YDKP0qmpKU5Cvdw5kDr+tm+WI9H7c0k7F5j4PuxovPPIfVVx3fslNrutW1LQO97F1utuj21cs7c7lUlm5SqNTqXGCwhvjK2CQhRwoAEk8o7x2pu3PVndBtYVpdovRKVcF5e6GnVES85UWJFHctKPGe9dWEdMYSRGsNoJzlcUxadei1u/yj2Xt+L56wZ3Xk49HUxmjNY1/iavZAs32r8afVWR+x8yfoAa6DmP+OMr/MhGKvtvlKRv8vpQ9+LRoBHM8v63d64BOIzwdkPtR1y2maQ6p2rrrbNJtyuVS42alJMytWl58PMCXKTxOMLwjB+xUDkxYR2oXZu7vNy+7e6dVNHLCt647Fm7fpEizMzFyykgovMMrS4ksur4xzUOePViNdxTBKqTLdPTsjJe13HcC7uy+gem3VvLdL18xrME1dE2kkjk0S6hocT4NtLiedj9B8lfJp72PWwmtWPY1xVLSy4H6jN0enzb5TckykOvLl0LcIHEAlBKxy6YyMRf/oJtX297YqbO0/QzS617ERNYE1Ny6VuzU5g5w5MulTq0g8wkq4Qegj1aw6TP2/Ytj0GpoabqMjRZCRmUtrCkJeal0JWEkEgpByAR1wTHbI9OwvLtHTsZJFCA6w8vIL86s8dYsz4w6SkxHEZpafU4gGV7mnf8Um3uWvx7IMtebntEtvt4tMk06m3ROSD7qR+tzNSwUkn1mWP3SfTHsXYWas2nc+z46WSdRknb1tav1ITtPQ4PKO5mni+y6G/iyVuDI+LPpjKNrzoZp/uR0nu7RvU2nO1C0qwwGni2oB6WcQrjaeYV9g42sBaT8Ic+WAdV3U3sXt7+j96zdQ0BrsjqLRsqRJ1mlV8USpNy+fePtqW2eIjGQ2SnPSNDx+iraDGPtvTxeK17dLmjn6l9jdHs1ZSzl0wPTXMOINw+qp5jNFLICWEE3ts5oG7nBwBv8lwvYhXj+yBtWrZXaWhOiclU6fNXsKvNXBUJRt5KnafKpaDTZcSOhW4tYwefmHlzi8vsPrYnrd2I2fUJ5p5hNZuisVOV4h79jygNtrz45Df44xNaA9iFuY1PveVuXdXcEhYFpd+HKmhNZ9tq3WEAjzUPJUoNkjKSt1QUnOQk4jaqsayrX01s+07EsqjStBtGjSTVOp8iwAESss1gIQlIwOYySfEj+FF2WcNqqnFZcXqo/CbbSG991wvhA55ypgHT7D+meW6xtfJHKZ5pWAhrSdXstJvq3dtY/JbublaCmvV43Hp7vI1wve0agqk3NSr9q83IzaU8SpR7yl5KXUj4SSvI8AoAnkDGbLsN9mbs3PVHedqRS3HuFx+k2WmbyS8onu5yoJUeZ5qUyg/C73GOefBr07HTd9qruuvS4Lhti17X0erl7Ts/MVz3RyT77FNcmlr75EqlRdLhQcJbOTlQJ5AiNq6w7ItrTWyrX0+syltUK1aNT2KZT5VocSZZhoAJAP2SiASVnmoqJPMkxrmSskznEZKzEB7LXEtHn5Fe2fC2+FRhEeSaPLeWKiOaoqIY455I3A6YmMF4yQBu53AubDVfkLS87VspV2kuq6wOFBnKCeQxy7iX6iNqvdpuultm2glF1krGm9w6k0Vp+n0+ZlaZNtyy5MPICUvKW4lQKQpOP/oiYwkb++zO3ia8b1r81n0z07tisWDPTFJXKTb9zyMs4Ussshz6i4oLABQoYweIjlGxdfuldq6vaU1zSXU6iy1ftas0hNMqcopXJSSgAlC/sVpKErC/BSERsOWMMr2VVa4N0PkcS0ng7m3K8a+EF1FypiGC5NglkZVQ0sIZUxseRI0aY7tuDsQAbeoIVlezrepoL2jtFupiY0xpUhctuTaQq3bl8kqc22y6jPlbA7sDgP1RpRAz5vPoIxd9vHort5sC0NFbts20bFsbVmcrL8q8zSZVqSXUaamWJW88w0lOUod7hKXlDPnKAPMx4LrB2Ke77R2+5iubX7rlr/trvHPa+ela77TVmRaP2DyVKQlaj9ktpRC/FCI/G007GHfBrXe8nVtw9xU/TqjlaPLatV68K7U1MA825dCFrAVj3veHuwTnhzGv4nV4tV0T8Pmow6c7a+3vC9l6eZb6cZazRDnXAs0MiwqMF3xa7zKbtILHNL7kXNzdrnEbc2Ky89hrdV03Fsip0ncb85MyNJu+rUukOOk4EkPJnQhOeqUuPvgfdjXcl6PRbh7VdmhXBSqbXaBO62rlpySnWEvMTbCqmribdbWClaCM5SoEEdY3StBtFLE246V2Ro7pvT3ZG0aGwG2S6e8emFklTj7qvs3XFkuKHgTw9I1W9feyX39XfuE1e1HsbTm1V0eo3ZUKxSZ1F5SEu9wLmFqadRlaHGlkKJxnkDiOwzdg9WzDaSNjDI6LTdovvZaj8GTrBluqzpmnEqqsZh9PXMc2IyENHtuNjbbfe5AIstlut7Ntms7R5yTqu2TbrLUlxspmFptWQli2jxPfNoSpsEZwoEEFOc4jT22zVSR0u7TbTuU0DrExUbKY1UNv0aZamO+8uob8+qWPG4DhxBl1KXz5E849vmuyf7UmpMKp1RoszOU15IaW3N6lsvNhGf8AnEF9fF8xjKx2cXZB1XbdqHSteNwNwW3XdRaa24q36NSVl+UpL62y35Q++tIDjyUKcQlKUlCQeLzs4HDrKauxSuphHSeAI3aieLrZ8rYzlTp3ljGXVuZW4vJWQOijhZqdZxDhchz3j8L5Xs7bbleQ+yGbZnF29tfvFlp12my1RrdLmXlDCW1usy7jaSflS098w9EXq9ixqnat97IrEsClVmTm7ztWeqVOq1NDwTMNByZdfYX3fvu7W0tsJUPskrzF+W5bbnp5ur0fuLRvU2WmfaOeSh2XmpfAmaXNtklqaYWQQHEHng++QtSI1aL97Gffro1eFQXodU6dfdDOW2Kxb9xmiTjsuDyQ6ypxKgrOCUpUpPjxHpHcYzR1eHYwcWp4fGa9tiO4+ZeV9MMy5Rzx0wi6eY3iQw2tpJjLHJILseDr9kkEfjltri3skcK5z2QLqpalaq23nRql1eWn7vpL1Tr1Ul2HAtUkmYaaaZQ6B7xaywtQR4J9cZMOyCozdgdnjpHULjmEUiRqDtYuJb76uBtmTenFuJdWeWAEIJPp5emMRG2zsOtfb8vmTvHdvcEhZlpeUeU1KnytZFRrFcI/5tUygqSylY81TpKnOEqSnBVke99vLx6baa7S7NsGbqNk2lKuVimtyNLmXZVgSbbEo2hpTbakoU2hJPJWU4I68zHWUc9XTVFVmOsj03AAZ9S3vNmHZUxzC8D6JZZxL4y4SulmqGtOgECR5DRezruc6wBsAAXElYmbhqE1vx7SpyYpcsqoUm8r/lpRsKwO6ozDqWwpWeXCJSWXzPXl6Y3JN2RZG1ncalOA2bHrCWxnmoeRucP+yNNTQDs3972tFh2xrXofaFKFqVIzAplRavCVpsz9TdWy4PriHGwFtLTgnBxkciI92f7KntUZtl+UmKNPvSak92tp3VFhbZT8FSVTB7xJ649MdNlWvxCnhmkNG97qm7rjawI23K9b+ENkPJeO4nhdA3MtNRw4QwRCM3c4ujeL8P8AZNmtbYg7gru3YIqCd4N58SkjOn8149f66lfzRlu7dtKlbFkBAUo+72hAAdSSJnmB4nGT9yNWDXfQnX3Z1fRsPU1iZ02vh+kCeQ3Rq6lfHKLUtKD5RKLwOJTaiUFfp5Rtdb6NuesG6/s8tH9NNG6VJ3TfC3bXrDrM7VGZJJZak1FxRmXlcJUFLb8eIgnHjHJylUyyYNVYV4Z8SNpNjud+2y6T4SuG4VS9UsudSX4gw0FZJGNQHsNbDZzn6tQBBuOAOOVqQacyOp+rczY+3WxzOVVur3OmbplJZSeB6pvMolzMKUDz4WWiefvBxkYyY24tx23K09qPZBa+aJ2mJZ9ql2Q6uoTzaOE1OoLmZcvzSh4ca84H2KQlI5DEeKdk72Zd+7Y7svLW3cVb9vyWpobVS7akZafZqCKZLrAVMTPeNEoDrh+pJHVCCo8+KMm2+XSu9tbdoW4TSfTinSNYvyv265T6XLzE0iXTMPl9pQSXnCEoBS2okqOCcR2+R8oS0+HSVNUCJns2HltsPMLyn4VHwnMPxzPOF4NgszftZSVEUr5G7Ryya2l0hI3Oged9ydza6wFex7gDrdugxjPuRpnIeJ9sl5jagXgpOOfKMCfZA7Fdy20/UzXK5NcrLotq0us2/IUymOs12Wn1vPIm3HV8XcOEoASUEqJ55PqjPa4ApKwlSm0kHBxzSPTj0/JG29O6GamweOOpBDgTtx3K+a/ht5twzG+pVbiODVDZ6Zwhs5pu02jAJBHkdvm3WjbrCUp7XS9Ceafo+scz4/8ADDMby76+7eeXhQ4VLXyHTAJ/2Rqy6gdmFvNuDtCbl17pWn1qu6YzOq7d1Mzyrnkm1mne2SHy4pkqLgIbSfqfDxeEbS7nEovIQsBtRWEEIJ4ck+fg8/sscJ8BHXZAw6andVGoBGqTbbtY7rdvhq55wXGabLrMKqmTGCkYx+hwJa6zbjyDh5FaWPbWW9U7V393tWxJrWzUrfo1UkSoYD5TK8Cvk+utlP3R6I269ANT7Q1i0U001GserSlwW9UKHJPJel3Q53SktIQ42rh96tKwUkr6YJ8YtT7Qfs+rK302XSg7WG7H1YoiXDb9d7guJbQtQUqVmUjznGFKBI4fORk498Qddad7JjtNNPpqs2nZVLVOW466U99b19iTkp8HkVraLrRSCAObiCSABjliOmfFXYLilRPFT+LFNYkjtb0XqXx/J3VTIWD4HX4szDMRwwFh8X5L2kNaSHCwvpY3v5i1jdZfdwHba6XaNa43XopamjNy60uUudapftxSrllZaWm55YSFsspUyoq4FrCCvJTlJA6GMsWpur1uaOaPXVrHqOhNCt+i0ZVYqMq85xLZIZC1SuRgFanClrIHPnGD7s+exmq+j9/2/rruiq1u1q5KS6J6i2rTHPKZeWnB72YnHyOFxSCSpLTYKSo8SiSAE3UdrRodu93Nad2XoptzsuiVuzHZ81e5p2buGTp6n1Mn+tpZCHnMrTxKW+T0Cktp6cQjvcMrcYbQT1Nc3747+TaBwPX1XkGfMk9L5814ZljLdSG0jLfGqt7yGOcLanNudItY20WBJAFwLrXC2laMT2/zfJK065qIzRrVq9XnLuupmnMplUSFLQvvXWkJbACFKUptlOPSpXWLt+2C2T7fNolL0AndDbTq1svV6drDNVVM1NybDoZYl1NgBZPDzdWrI68UZcOyM2F3ztDsXUa6taaLSaHrFck43J9zKT7U6KfSWUgtp79pRTxLdUta0gYy2iOu9sPs03AbvadoFLaDWlR7leoU7VnqqmcrMrTwwh9qWS2R36gHclleQMBMaY3JQOBSyyxaqiTfjf5TdvPtdfU9d8LSmm60UVHQYiIcAo2iN3tHwZNMbgXE3s4ajpBN+AV7J2NQQOz20eIHnGpV4q/yk9/sxGUUkDGeWenyxYn2bGh+pG3LZ5ptpHqzRpC376p05Vn5uUlp1qbQ0h+ddeb+rNEoJ4FpGAeWIvocUUBS0NF1YBPD8M4OBn/ZyySCfex6zluJ8OHRMkFnNaNvmC/NPrtilPX54xaqo5BJFJUSuY4G4LXyusQRsRbcei1P+3s1+F3a16cbfKVPBdHtOn+3VTSkkA1KbykAjoe6ZS318Xj6TFuu1ztctW9qejVtaI2JoxpLUaDT3pp9c7UXp3v5t991TjjzykeaFBSijhHRKRjoIuko3Zf70Nbd70trduL08tWiaa1m9RcNwL908lNOM09tZW3LBptRWohDTDGEjB85asxs2fQz01UCDpzp8Ek8XD7Qyn6P8UebUmW8Ura+bEBJ4JddouN7A2vv5r9DM4dc+nmVcnYPkiWjjxiGNjZJdMulrJnE6rlou593O7kNAC0LdvO4ec0Z3a2LuHpdHZtWRYus1KdpMoFluWkZl5aZmURxYIQlqZWkKV4hJ8BG4z2ltSp9V7Pnc9UqXNMTtKmrSXMSsw0ctzDS1NKQtB8QUqBjHl2rvZoao7iL00w1F2xWDZMxUWKZMUWvyCZ6TpKA2hQcl30hZQlw+c62QkE4CSepi5pvQbdHeHZU3Jtrv20aWzuAatR61pOS9vJV1motsLCZZ0zSVlpBU0EJwo8u7A8YlgGD1tC2sw+VpeHNJDhtuR27X9F13Wzqlk7Ns2Vc70EsVPPBMyKaDXd8TGyBzXuJN3NDg7fyfusRnYZ6X6Xanan7gZHVLTiwdQ5OVoEk7Js3BR5afRKumaIKm0voUEKKcgkc8Rkz7U7a5s7tDZxqVebGk2kWlt60xqXctuo0WlStMmZieL6OCWSlkI79K8rC0qBCUlSuojCvReyF7S623Zl627IpduzLo4Xl0/UKSlFPjxSpSHhlPyZOfkjsMt2OnaQ6gVaRpt+S1tytOBwJ6u323UGpXOPP4ErdcHLPmoSc4GcR0GHyVlNhTsMOHuc72hrNu52PmvZM+0WUsT6gtzvBnSGCnjMLzE1zyT4bRdoDXge1axsDseCrtPY9tz3OLi3KWMJuafsZUhTautlSiW5eeU641xpAOMqRyJHNQbTnPCMbEGvH9g/Wnn/8yNa/mL0Wy7BtjVobHtLaja0hVzeGoFYmUTtxV3uO5E062gJbal28ngYbBUlKVElRU4s+/i7LVWhVW6NLtSbaojDE1W6lb9SkZRpxaUocfdlnEISpSsJAKlAZJwM8+Ueo5aweejwYUs/8ppO3vsvzo+EP1MwfM3U2oxzCgG0bpYrPtpD9AaC8jn2ubkA253C1EOwvSTvlk+uRZdZPq8+WMblyOHvGiorSkKBJAzgZjWx7K3s5d2u1zdLK6m6zWBbFu2Y3bFQpZmZa5JOfcD7pZ4AG2VlWCG/fYOMEfLGyYRkKHIg+aQfEH/Z8vhHB6dUU8GHmGYEOc53O2xst5+HvnnCsfz23EMFqWTxfF4W6mG7dQFiL+YNrrRY0CuClbZu0ztSp6hzjFtUm19T52Rqz0wAluSSp2Yllur8e7SJgLOPsQT6I3gq/eVqWnalTv6v16i02ypGTVUpioPTQEqlhtPGVh0e+BTzGD6MdIwz9o32SQ3R3XUdbdDriodm6tzTDaaxTqlxNyNwlAwHS8hKlMzRA4SsgpUMcWMBQw/J7JztNqs0zp/UbeeasxLiR3UzfjK6W0kHkpLHfKRwjrwpRn5MxrGHvxPAjNTMp3SNeSWlpFt+br6F6hQ5B6x0eF5hq8ciw+qp4WxzxSAgu7vLbkXNyS0bg3GwLV5hspVOa2dp7pTctIZdmJeo6jTlxLPCPqUoC++Vq/wDoaUKx4ZMZsu324V7YNKiVAA3snJ8B/WzpyY987OXsxrc2YMT2oV8V2Qv3XqoyqpN6flkKElQ5UqBVLSQWApRXwtlbyhxHhKRhJIjkdrXtc1q3W6E6f2LobblMuC5afdCapNNTdUl5FDcumXcbSpK3sJUrKhkA+MW02WayDL1Uxzbzzm9vK/bZdJnD4QmWsZ604LXUMwZhWHaIvFdsCBq1P3A9jgeZ5Cx47CtstN3adk3q9pXMMyouVy7qnUbemXEgmTqzLbSmSnkchRBbP8FxQ6ExjK2K7G9Rdft0toWHf2n11W7Y1Lm1Ve6lz9PcaaErLuDMuFqSEr71xKG+WchajGzP2VO2vV/a5tpq2m+tdAp1t3a9c87U0y0pVGJ9Al1pbCT3rKuDmUk4AzyMZM3nZlxCgHnnQASErWSDj7HB5c+nyRy6Tp9FWU1NUVI0vYLOb52/5rXc1/DRxDLON5lwrA5GVFNWzyOil1OtFrABfHa4cXDztYi60ve23ZYl999wy0owiXl0WjQkttoThKE8L4CQPkAA+5G1S9qfRdFdolI1Xr60Jo1u6dSFVe7zost01rhbHpK1qQn1mMHvai9nDu53Mbr67qlo5YNuV+yJm36VTUTT1wyMmsvMpdSv6g8sLGO8B488/CL/AHtCNBd0WsGy7TPbvoVadErtfmW6KxdaZmuS0miVlZOWbzLocdWA4Fvtt5KM5SlWesQwmgrKOsxKpENw4+z6gXG3n8y5vUvHctZoy1kjA5a+EeGNFSXP/km+wXGTfawuAO5WpbpvuCuayNxdE3LVi36Pf97S9feuZyTqi3TLzU+4pSgt3u8rPAtz09U5i67eZ2mGpu9rTq37A1I0m02tYUuqIq8nU6Y7NqmWHOBSFp+qZT3a0KTnGPejPQRn07KjYDX9sOmGosxuKsKzZjU+vVlBEst2UqzcpIMt8LXA8kLbSVlayvGD5qYybXBotpRc1DrNvVTTmwfa+fknpB8possFJbcQUKIKUAggKyCOeRHT4P0+xGWge3x9PiAuLSO/ZesdUPhpZBo86RTQ4OKw4eWsgqWzFo0gfgMsRa7nc8gWKwedgZr8uuac6q7b6zOny+gzqblozThIWZSbPDMtpHiEPoSv1Pj0Rc923i//AIhdxgnkbsoPPP8A612MfOxvs6N8u0beJaWoqbAtqoaUMVCbolVm0XVI95N0N0uITMdxxlanUjunQk8wrMZaO1A2/wCre5jajVtL9H6LSbivhy4KVUUyz9RbkUKaZWsucLz2EDGQeEjCuLlGxYJFWvy7LSTtIkaNI2O9u4XiPU/Fcq03XDDsyYPWxPoZ5YZ3uDvZjfdpkD+N73c7t7RHZWEex8TjRrcsOn/HKn/zBEbBJP1RrhJScg5HhzjEL2Qu0nXbaXpvrXb2u1uUe2qtV7jkp+ntSlVl5/ylhuUS0twrZJCTxA+arny5coy9gDKQpalthSVYweRBznlzVnCU46Ac42bJNLLT4THFKLODf1lfPHwucx0GK9RsSxLC5WywSPjLXMN2kaG3t7jcL5z0tetz6f6l166rQqs1Rrgl56qMS801kKY78TEuspWCClSkzCkpIPJSknwjZU7ELZeiy7JqG7S/qJwXPcMsun2gy81zlKV0dmwD71T5RwJx/wA02T9mc2QaW9ivusujXiiua0WrbFraNzFcfnq1UJa55SamDIhxTnctMtkOFb2Eo6eYVcXVMbbNKpFLt+kU2hUGlyVJosnLNycrKS4KGpdlCUpQ22kEcKEJbSBgiPOen+S521r62sFgwnSD697L7k+G58KXB5cuQZXypUMmfVsYKiWM3IY0bREgDvcnfYXH4S0lN0K1O9q5qCvi4lK1ppxPPr/wlLxu8V6mU2sytXo9ZkJKrUibQ5LTMrMtpcamWl8SVIWlXJSCCQQQcg+EavuuvZibyr7393drrbVhWlM6ZzepMncbM+7c8i06uRbnGHVOGWUrjCuFCh3fXzY2iVFalqWsI4ipWSCTnJ4vHoBxYx05RtPT/DZoqmsdM3Z7zztcXK+e/hlZ+wnFsKyuzCaqOaWmpWte1jt43NbFs4jggj6lhsv/ALDnZpeV01C4qDM6n6by0y8XlU6k1RCpVpRPMNIdSru0ehKVKAGMY6Rju7TDs1Nt20LbJTdQ9LzqJN3g7cklS3J2r1gzKWpZ3j4whjukAe9Byc/JG1H6PR8sYz+1W226v7o9tVM060VoFLuW7mbpp9TXLTVUZkEGXQFhSu9eVwebkHhIzzi/M+SMPNBMYIfvpBt7/RdZ8Hr4VWbGZuwqDHMak+17JW+JqeQwMF9nHkj33Ctg7AsY2uapkpCD7tXE4yOX9atnwjDf2xwS52g2rCUgOA02gAjHX+sUDHy+iNgrsldrus21LQm+rH1wtqmW/cdQudyoy7ErU2J1K5cy6EFals+akkp5AnMY3O0g7NTeJuJ3hagauaUWBbVdsafkaWzKTcxcsjKLLjMq2lf1FxfEgJUggH7ImNUxfBat+W4IfCc6RrhcD9d19DdIeqGXKPrtjON1OIRx0srJA2UuHhkHw7aTc39wtws5Nq7P9pUxa1rTb+2TQCZddpsq4txVn09RUssoJJV3WSSSecev2Boxo3pE7VXtK9K9ONN359LaJ5dCo0vIKm0oJKEulpCeIJKlEA5xk+mNSb9S07VNKW0iQqiEJSEJQnVVopSB0H65wAPQBgRdbsg7PztDNJN1mjuomr0tUmdN6XPPPVZa9QWqinujLOoA8mD6u885SPA4jusOzFUNkYz7WuYeNQt9K8lz90Lwb7W1NT/DaCcaXv8ABDnu12N2sN5CLnsLLovsgC2p5jX/AEKvJyWKaXPWc7SWnCk8LjrE+44tII+yAnW/njOB2aeqVq6pbJtvr1tVNirTVBtyVt6sMNry7ITcm2GnG3kJ85tRCErSVciFD0x33eVtB073m6SzGnF8zE1R6vLumeodclG0uTNGneHh71KVcloUPNW0cBSScecEEazdw9kR2ieklfqNM0sVKXDRHlEe2ds3gqnInE4wO+ZU406DjAyriAx4jBPHr4a7B8XfiNPAZmTCxHcfQtnyfjuTuo3TPDslYriTMMr8Nc4tdICY5Gvv31N/BPF7h3mFmh3j9r1pRtG1aOkTGnNb1krsrIom6zMUquy8sxSJgknyZxKm1qUsN4cOOXPh6x7Rulvuf1Q7MzV7Uyo2nULBna9pqusOUeamkzD1LDvdqS0t5ISlRwc54R1jFBs67EfUFy+aNqJvDqlCkaDKTiZ9VrU6o+XzFWfByPK5oeYlvi84hJK1HOeHJJzt7udNbp1X2ta56V6f02nTl2Vy2n6XS5Vx9uWZceWEAJ41YQ0kJQEgHkMR2eFyYvVU1TJWN8Npa4Rx822PJXlufsO6b5bx3A8NypN8YmgmidVVZeSx1ntPsgnSG3uSWj2RYXO61rOw/sS09TdUNzun98USTuC0qxp+3TqhLPDzVsrmik4PgoFXED14kjHPnFreoloazdlNvYlJ625udmnKLMe2NDnHE8LV0UN48Cm3h0JcSSy4PsHPOA96YzK9kdsO3N7TtXdVrt1zs63bZodUtyXp0o9KV6VqS1zCJoOqHCyrI5D3xHPxi+HtJdkknvN0PmaVQGJGV1loPeVC1Zt91LaXXFDK5Fx8Y4GnQEjiJwhSUnwjUqPJ9RLgjJGR6aiIkjsdt/rC+osz/CnwSh6tV1HU1DKrL2IRRRy6Tqj1aLCTvuPkv9PcFdboFrhYu43SGytY9OZ9E5bdZle9DRWFOyL6TwuyrwHR1pYKFeoHxjTx7XN92U7QjXSaawlxt6kuNLUAfOEgwRy6EAhBOeoOIy99lrtl7QHZ/qBW7R1P06txWgFxq72pKZu6RmHaJPJTlucYl0OcagsANuITjI4VH63FvnaC9mRvF3FbxdStVdNbHtOZsCsuU9MtUX7kkpdTaUSrLS1mWcX3o4Clw8OCVBIA5nMc7N5r8UwaB3gkTBwuN+wI4Wn/AAYTlDIPVnES7FoHYY+CTw5S8FtnOYWxk33eBdrh3AJ7rxHsnNrtwbttydzbntZWZm47NtuqCqzL04njTXbjWS603wn3yGRwuFJ5ZS0npH7fb88tzek+T1scKUSeuZ1/JPr9MbKO2Hb9au17RGxNGbOZadkqRLcM1Mp81VTnVec7MrUfOJccJOTzSgJEYc+1t2Bbod12tdg3joXZtv3LbkhaaaTMvTlfk6epMwJh1YT3b6+JQAX77pgxnGMoSU2ACmY28ri0utuT/wCSn0x+E7huO9a48fxCoZS4XTxyRQF50saxoAF+Bd53+cDsssGxzP0m+18Hr7h6R4//ADsiLplK4ccsx4Ptcsa5tL9uOhunV6SMvTbtodsSNMqTLL6H22phtoBSQ6hRS4AcgEfLHuyyDjBBj1bB2OZRwsfyGNH1Bfmtn+rhqMdrJ6dwcx0shBHBBe4gj0KlKiTyyIlhCOwWopCEIIkIQgiQhCCJCEQyPSIIo8QTzIzFNa+LGPNij9l9yJoIkIQgiQhCCJHNkP10z61fkjhRzZD9dM+tX5IKTOVRd6u/bRQiu71d+2ihBRSEIQRTJIByYrgZAOUxxom4lDxgirQiAOQDEYIkIQgiQhCCJCEIIkRCiOhiEIIq6SSATEYpBeABiKoOQDBEhCEESEIQG5sjtrX7pCEIEEG1tysahtvykIQgspCEIKTTYqolYAA5xXKCATyjiRPxn0CCk7fhVYRIF5IGIngoEWSEIQWEhCEESEIQRIQhBSabFIDkQYQgrNQVQLOeYGInSQokA49cUIiCR0goOF+FyCMeIMQikFkdecVU4UMk4gsaCkIQgopCEIIkIQgiQhCCJCEIIkIQgiQ6QhBWhwU3Gr0xMF9c5MU4QQkEWCrggjIiMUMkdCRDJ9JgoaCq8QwB0AESBfIcsxUgmgpCEIKDjbYpCEILKQhCCJCEIIkIQgiQhCCJCEIIkIQgiQhCCJCEIIkIQgiQhCCJCEILGojhIQhBNbkhCEE8RyQhCCyHE8pCEIIkIQgiQhCCJCEIIkIQgiRi37TXYHeu+ukaPyFl6hWdYL1tTVQfmFVeUmHxNJfSykBrufekd0SeLIIwMRlIhHBxHDYauE09QLsPK3Pp91AxTK+Lw47g0nh1MNy02a7kFp2cCNwT2VqmyTb7X9rO2TTXQu57lo9312ieXKmKhIMuNS75fnHpgcCHPOAAeCcHxBxyxF1gz4YJ9B8Yh6oRfRU8cEbYowdLBYe5dFmLGqjFsRlxSvIfJK90jzsCXudqOnSALX7cLB72j/ZV6mb1dcKZqrZWrFgWRTGLaYoKpOpyE286pSHXl94lTOEgfVgADz+WMyOnttzNmWFZFnTc01PzFJo8nTXHmwQ26pllDXEgK84AhGefOO4w9JjgUGCQU876iIWc/Yrdc09XsfxrBaDAMRlD6ShDmxNIF2h2x3A3+clIQhHag7LzPTa9khCEZWUhCEESGB6IQgsgXSEIplfUYgs6CqkQJAGTFIKIOckxFSuIYxiCaColfTGRAL5c8kxThBTBtsVFRySYhCEFnUEhCEFSkIQgiQhCCJCEIIkIQgiQhCCJCJSoAZyDFNaiRgACM22upBhKqlQTjOYpKUSfN6euJOfjiIxG/wDrt9KkBY7n609cIQjKw8jskIQgoJCEIIkIQgiQhCCJCIZA6kCJSvBxjMEQrAJHOKPEs9QfniYnJJiEFNhA5SEIQUXHdIYB6jMIQWEhCEESEIQRIQhBEPIExJxj0GIKX1GIpwRTqUCMDMSQhBEhCEESEIQRIQhBEhCJCvBIxBFArBBHOKcIQRIQhBEhCEESEIQRI5sh+umfWr8kcKObIfrpn1q/JBSZyqLvV37aKEV3erv20UIKKQhCCJCEIIpgsgY5RVHMAxQibiUPGCKtCJEEnOTE8ESEIQRIQhnGehPQDxPq+WMEgbuNggCQjHtvV7QK3NmNw2HQKzpfcuoaq7ITE+h6SqDMomWDbvd8B70HJOQciLJT26unwUB9LlfqMEAhVflBxD5CUAZ+XpG9YV02xuup21VLAXMdwbgXt5XK1utzbh9PIYp5NLhys8cThZAA5RZntK3x6ObwJKuMWGKvbV50tpExUKDV+DylphZKUzDS0HhfaBSQopwUxeSDghRTyHPB/IY1bE8KqKKY01WwskHLTyP1Lu6GtiqYxNA7U091USskgcoqR0q/b8tHS6z69ft916Ttq0aVLeVT09M+8ab6AjHvlFR4UoAyT92MLV2dudplI1p1iyNEL2ui2Aopbqc5UWZNU0gKxxoYAXw+pSuhzHd5fyPiuK6jQQl4bye30lddimYqKjsKiQBx7d1najp9+39Z+l9oV+/b+uGmWrZ1LlzMz0/NucLbCc4A9JWfBI5mLWtpW+3Rfd/K1OTsp2r2pfsk2Hp63asEB9hvn9WZdQSiYZHCclOFDIylPLOPftzr/qVL0/0K01k5p9qRqlVnaxOsNrwp9Mu0hDaVeChxzAWPAEAGOfl/JFVUYzFhFUwsLjvfnbfb5lxMRzDCygdXUzg8div3NQO3F0co1RnpLTjRy/L6kWSQmen55inNzAzgLS2A6tKD1BWEn5OcXDbF+0Zf3nagXvYz2j8rpsmkUZFVRMpr5n1TJL6GuAoMu0Ej6oFcWTGITRfWPs4ttlmWXJXdojVt02rj8jLzdw1SZYl3KbTZlxtK1Ssq1NEoV3RXwEhBUVIUeLBEZuNkm4XaBrrJ3C7t4sa2dMbwk5dIrlETQ5enTzEupQIcV3QAeYCgPPHIEjIzzj0jOmVMNw+gmFLh8g0gWlcbH6ATse11qOWMcrqudgkq2776Q3f3b+Sv+hGP3e1v6oGy6rabUmtaZ3BqA9ckpOzbRkKkxLeS9w40hSVd6PS9/wCGLP757cLSGiy1AFk6QXjdtQmJNiZqAfqDUqxIvLSCuXbUpPG6pBPCVAAcuQMeZYT07xmuhZUUsBcx97Ha2y3KuzXh9NI6KeQNc3ss4UIsP2ddoDpDvEFcoNAp9csLUWnMCbmaFU1trcdluMJ7+XeRhLqEqKeMYCglQMdj3d749INnkhRWr5l7guS8ao05MU6g0pCfKHmUEBbq3V/U2m0lSRxKySRwgZOY6x+UsSbW/a7wT43ZvmuVHj1G6l+OiQeH5q82EYDKf27NmKqgl6vt3uuWpfeFClsV6XMwhI+y7taACfSM8unhGXjbfuT0r3TWIL80prExPyjb6ZSoU+cbDU7SZkgHuZhse9yFApWMhQz6DHPzDkDGMKh8evgLGdzsQPoKqwfNWH1rrUsod/r1XvgODmJwvnzwBGJ7cn2uGhmgF53FptS7LvvUi9aRMqkqmW0JpspJzCcHu+N8cSyQeoSAfAx4hp/25OktZrspIakaN3lYdFWsB2pSU+1UUyac8lPSyQlxSefPhIwOfhHMpel+Pz0wq4qYlhFxuPaHoL3XGqM54aybwHSjVx35WdMEHoYjHXbZuahXZQaFdVs1WRr1tVKWROU+dlXAtqcYWniS4hXiMcWRyxwn0c8U+4XtiNC9HrtrFj2Fale1mrVNcWxPzsnONS1NYdQcKbQ8riU+R0JSEpz0JwY6PAsqYhiUxp6GIve35Q/FPkbrssTxmmo4xLUvDQ7j19yy9QjEptr7XrQnXS86Lp5d1tVvRq5ak8mWpsxUZ1mZp89ME4SyJhHCWlKJ4U8aSFKIGRGRDXfVmT0K0f1C1eqFDnrllbeprlRcp8s4G3JpKVpTwhauSffg8/RDFsp4jQVbaGshLJHcA97+SjR41TTxGaN12jn0XrcIwLHt3NPUgJXtu1C4+p4bglDy+42QPux7Nod2zW3/AFUvOi2VeVkXjpC9UJluSlapPzbE3IB5xYQ2HlNYUylSlAcahgHGesd/U9LMfijMr6Y6R7uPde66qnzrhkrtMcoJvZZg4R5prFq/YOg+nNy6qan1f2hs6ltJcmH0IU6pSlHCG2wOS1qOOEEpCgoDIPOMLtf7duwJesvytubfrsnqOlfmPT9clpd55v4QaQFcGfgqPLpk4zHV5byLi2LsdLQQF7G7E3AA+khc7FMyUNHYVEgF9+6z2wjHttG7SPQ3dtW1WNR6fcGn2pgZXMNUSrONueXoQniWZWZayhwpT5ykqCSPSY8Q3LdrdZu27XK/NFKnondl1ztDclW11CUrMsy1NB2VZmOJLS0lSQPKEo5k+9iUGQ8XkrHYe2A+M0X07Xt5je2/ZRkzNRNphVeICw8f69Fl4hGBU9u1p7hYTty1Azjxr8ny+XPBF7GyftCbd3q3Pftt27pfcNhv0OQZqClTdQZm/KUuPBtKUpbAOeeeZ5gY6845eLdNsaoad1TVQFrGc3ttx6+qjQZvw+ol8GGQOd6LIlEcn0mMVm6TtZNC9u141TTe3qDXNYL4p7hZqbdNmmZeSpTo6tPTS8hTqeiwgYBIGcx5/oH2zmhmqt10Wz9RrPrujU1Un25WUqszPszdND6zwobdWnhWyCcErIUnBzy6xiLpvjj6U1jKdxjtfte3nbmynJnDDGS+A+YB97W3/wDJZleM/JFbKPAnMcVCkucBQpKkqxhQ5gj0j0jxHyRgprPbl2DSKxV6V9LtfUwqUmlypWmvygCihSkKPNPpAjq8u5SxDFnPbQRl5Zzb/mr8Xx2kodJqnhodws78IwGvdvDYDLLzx2336QhClnNwSfPAJx72Mw15600+ztvtc1+maBPTtNkbb90a6ch9KXVI7lL3c95jhKgFAZHKORi2RsWoTGKqAtMhsONzeypw3MlDVhzqeQODdyvbIRju2S9oVbe9a4r8t6h6XXHpy7QpCUqC3ahUWZgTQedcb4EhtPmlPdE8/TGRHPFz4S2cnKSMFPPpHTY1g1Th9QaWsboeLXB7XXPoMQiqYRPAdTSkItf3f7m6TtH0af1frFp1S9ZRFVkqWZKTmm2HSqYKwFhTgxyLZj8TZfu3om8nTet6j0SyazYsvJVZykqlJybbmVOqS2hfeJU2AACFdDHIjy5WOojiOj7y12ku8jt8/dV/bem+Mik1jxDvZXdwjFJuQ7U+0tuW4Sqbf6no5dl1VCVNMSarLVaXZZcM5LtPDDK08Y4O/APPwjKNVa7RaDRKjcdfqcjQ6HKSipybmpl5KUSjITxrWtfJOEjAJiVflmupo4pZoyBKAWf0gfJKXFqeZz2xPB0c+i/VhGDvU3txdGrduCapGmWlF5alUdl1Tftw7ONyDE2R1LLSkqWUjwUcBXXAi7LaH2lOhu7WtGx6dI1zTfU7ui/L0OrutqFTbSPPVKzCQEuqA5qawFJHnZIOI7nEenGN0tIK2encI/Pbb1IXAp800EtR8WZIC8rIlCLT95O6qk7PdJZHVatWdVb6lZity1ETJSk23KucbrTqgvicBGAWT88dR2Ub4rF3q0O+J22raqti3DQZplibpE/ONTDxYdHmTKVNgAoKg6jl0Lac++59J/B2tOHHFmxk04JGrtcf+a57sXpm1PxQvGvyV70Itn3Zbn7P2kaQz2q1306cuBSp2Xp1NpMo+huYqsw4r3jRXySAgLcKjyAEeSbId9dv71mNRXqFpzX7AFvKk0u+W1FmaE0Xgv3hbSMY4ATn08ozFlqudROxARnwQbau3b9qw7GaZtUKQu9s9lfnCIEpAUpRVgDPoA5Hnn5OpHoEYmtcO1ZtbQDcVWtAL/0RvGW9r6nJyrtcarEt3Dsm+EKE2hkp41N924FYznKVDwiGC4BWYjI6KjYXuaNRA8h3+tX4ljEFIwSTmzSbfOss0I6/dVz0e0LVuW9KvOsS9BpdPmapMvk4QlhpouE59BCeX2wjG5s97TGk7wtWjpfamhd6WqwzTHqpPVSdq8s63JMggN94hCchS1uJbABODj5YnQZbrqmnlqoI7si+Udhb6VioxqlimZA541P49e6yiAkHIiqlRVnOIxO7fO1StHX/AHF0zbzIaMXfa1QmpqoSwqsxVZd5lJlkOqKg0lPHwkNA/JxRclvU3k0PZdYlrXxXbErN/S1Vqq6WmWkZxuVWwpLCnS4VuAjh+plOMZ5xzZ8l4nHVsoHxETvFw3a5Fifd281x4cdpJad1U1/stNj77gK9HIHUgQyPSItt2p7iKfuq0VtzWuk2vUbJkKjOTkqmnTsy2+tkMTK2SouNjB4ikKGByzzjHJJ9tbo1Kag3DZt6aS31aFIpszPsOVYT7M3362OMIQ3LJSFrU6pASOYCeIEq8BKiyRitTNLT08Jc+LZwFtlVV5go6eNk00gax/BPdZroRgWpnbu6cP3CiXqe32+6fanfd2qbaqsvMTcun4a2EjgV9qlefDrGa7TfUiz9WbGtjUjT+sy9xWdWJYTdPm08u9bKRlKwOaHUkOJUk+8UnBzEcw5LxPCmsfiEJja/gnj3bd1nCsepK1zm0r9Rb2Xe4RjR3cdqDobtWuWb06TTK7qpqXKtpXUKZSn2mm6SVc0iamF5SlwjH1FIKgDnPhFvWj3bd6H3rc8lbup+nV0aTyUy4GRWBOtVGTlFHoZhCAl1tHpcCVBPiI7Gk6Z47PSfHYKZzo+b7Xt52vey41TmvDoaj4tJKA/9CzZwi1TdTuZmds+kLetNN0yqusFntOsKqC6TU22vIJR1ILU5xLSQ4yorbCsYI40nlzjoGyrffp1vQo14LoFCqthXZRHEKnKNUJtp99UosHu5ltbfmrbylaVcPQpHTiEdEMtVpo317YyYWGxPkf0rsPttTGcU4f7TuPVX1QjFFcXaqWhbe7CpbVpjRi7ZisSt3N2iusoq0v5OXFrCPKCxw8fACoHAOeUXKbz96Wn+y6y6FcV2Uao3jclWnlSdMoUjNNszMylsZedKlghDbY4BxHkpSwB0Mc1+SsSE0NP4R1zC7B+MPMei47cxULmyvEg0xEhx8iFeTCLQNnW6ep7ubCqmpLWkdw6YWqJxUlS3qlUWn1VlaR9UcYQhI+pIJSkKJ84k+iLUt1Haw2ltd1zu3RKraK3deU9SmJGYVUZOqy0u08JiWRMABtYKklId4Tk8+H1xGiyZiVRWvw6CIulZe422sQP1rFTmCliphWSOtG7g+ay2QjAeO3i0+JGNt2oB9Vfkz/8Amxlo2sbhaZui0TtnWmlWvU7Mk6lMTTCadOPofcb7h4tlRcRhJB4VHA9EX4/kPFsLgFTXQljCbX2/aq8LzNRVkhipn6nBXEQjHdu/7SXRDaRWWbHqcpXNRtTlspfVQ6O40gyKFe9VMzDh4EZHMNpClqHPljBtE0w7c/Ri5rglKTqVpPeGnVEfWEGsyk8zUWZQZx9VZSEuJx1JGcDJwQCI5GH9OMbqqb45BTuMZ3B23HcgclQnzZh0U5pnyjWO2/6eFnMhH5lBrFIuqk0it29VpGr0afZZmJWdlHQ6w8w6MtuoWORSocwfSFZ6Ri2259qtZ24ncFSdAKboxdtrVGbmqhLCpTFYlnWUeTBZKuBKeIA93kD5Y6HDcu11XHJLBESIxd39H3rn1OL00PhmRwAkNgsrkItH3mbs6Ns70qo2qVZsmsX5LTlclqKmTkJtDC0rdZedCipwEYwx/wCKP1tnu5+kbvNI06s0SzqtZMmqqzNL8jnJtuYdHckfVeJAAKVA9BEn5crW0X2wMZ8HVpvtz5KQxWm+M/FC8CTm3p5q6KEYotP+1UtK/t1cjtbldGLukKu9ck5baaw5VZdTBWwl36t3ATxhKiwcDORxRdXvB3cWNs70zktQLwp85cs7P1BumUmkSj6GH6i6Tla0qXkIbbbSpaiRzJCRgkRy6jJ+IxVMVG+IiWXdre5B4+lcdmYKMwuqPEGlvJV2UIsQ2P76qBvalNR5yh6b1/Tw26/T2XUTs+zM+VeUh9QU33YHmp8mUOfpjw3X/tVrU0E3G1jbxUNGrnuaqSc7TpNVUl6tLtMueUssucQZUCscPf4PPniLYck4m+ufhoiPjRglw8rW5+lVS5ko2QNqC/2XEAet7/sWWGEeNbhNcbO226SXpq9fanlUWjM/rZpQD0/MLUG2Zdvi5ca1qSkEch5yjySYsp2Z9pha+8XU+raZUbSW57CmpWjvVdU3O1RiaQ4lDiEd2lDaQQSVHmY4VFlivno310cR8NhsT5Llz4xSxVDKZ7wHu4CydwiGcAkkJ9fh64tO3lbraPs80tp+qFasiuX1Lv1tijGRkppuXW0pxt1fGXFgpIBZIxHXYdh81XOymp26pH7AeZPAXKraplPE6aU2a3kq7KEYDz28enwwBttv/Pjmvyf9GP3bX7cew7oue2bYltu18yj9SqEvIpdcr0ooNd44lHHwhOSBxRvz+j+Y2NLn0xAF77t2tzexWttzvhjnBolG/Hqs6cItm3eblaXtG0gn9W6zaFVvmUZqspSvIJSaRLOrU84pviDjgKfNwCfTGM+Z7c3RZvT6Wr0vpFfT1+vTz8smgGoS4RLy6EtlEw9N8PCAsqWEoSlRPdryU5THQYJkbFcRgFTQwl7C7Tcefzrn12ZaKmf4c0gDjvZZyYRiY2q9rdo7uK1BpOllzWfcGkN41JYYpS5ybam5GpTBVwpl0uoAU06SQE8acL8CIvD3e7naZtG0ed1erNoVW95RNVlKV5DKTjcs4FPEjj4nARhJSfXFOIZNxSlrmYdPCWzPtYed+6lS5joZqd1THIC1vPorpIRaJsv3a0jeRphWNTKNY9asJiUq7tINPn5tqYdcW222orC2wAAe9TyPP8cWX7j+2L0p0E1bvPS2k6X3TqiKCvySdqUhVpaWl3J1CAp1hvvEkqKCOBShyKirGMcp0WScVqKt9DFCTKwEkegSqzHRQwieSQBpFx672WYuEfj29V0XBb9Ar7bCpZufkJafQ0pQUWkvModCSRyJAXgkcjiORWKrJUGj1WuVNTrFNkpZ2cmHENLeUllscS1BDYUVYH2I86NafGQ7R3XchwI1A7L9CEYNtRe3P0UoNWmZLTjR+/7/AKW2s93Up6bZpbEwOLh4kNqC3ODPvSrhJ8QI9P23dsVoRrXeFEsG+LVuDRyvVN5EpTp6amW5ymzbyzhCFPI4SyVHCRniBJ6iN3m6ZY8yn+MupnabX7Xt7r3WuRZvw583gMlBf5f62WXqEeSa6a5ac7ctNq5qrqnV10i2JBaWVBhkvvTMyolKZZlsEd44ojCeYHiTy54Xax28VlS9UdYom3e6JmlJVlC5y4JduYdRn4ARwjl8scHL2RMWxVjpKGEvaO+w3te25XJxXMtBRO0VUoa7y3/UFn9hFg+0TtE9DN389PWta7FdsbUWWllTrlAq62y9MyyThx6VeR5jyUZTxAc0Z5hWeXB3vb/7d2T1jTylXBplX7+VXmJp8LkqizKplO6UlGFd6DxZKgeUcdmUMSNf9rPCImsTp9ALqbswUYpvjgeDH5rINCPJ9FdV5fWjRjTfWSSocxb8lcNGarDVPedS45KhaCoNrcR5q1ZTjIAGVRYBtb7Uy0t0Ou0robSNGbvs6edYqD/tjM1iWmGkiV6+YhIUOLw64xziukytXzslkjjJEV9f9G1+foVlTjVNE+NjnfyhsPq3926yrwjH5vb3/W1ssqGnNOremlwX97oWppxDklUmJYSoaWE8+9BznvE9B9jz6xczo3rVRtXNCdP9d1yabIodcoDdwLl6g+lYpjKgVLDzqcJUG0gkkYyB64482X6yOkjrnMPhSGzT5m9rBSjxmlfUPpWPBkYNRHovaoRhm077ZPTbU/XOz9HLY0ZvZdPrlyM0OnVx6qyzba2nXu7bmFMcJXggoXw56KjLPf1+WnpfaVfv6/bhp9s2hSmFTNQnpo8DTKE8yfSSTwoQgZKlGOTjOU8Rw+SOKqiLXSC7R5hWYfitNVNe+B4LWcnsF3HI9IiClYHIgxghvjtztL6XcEzIWFoned3W626WkVGdqLMiqd5442mOFSkJ+ReYvz2fb/dG94vtpSLQkbks+/pCXE5PUKqNBSxL8XD3rMwjzHEg+PL1R2eL9OsboKUVtXTuZH5m23lfe+/ZcGgzPQVMxghlBd29fcr5yoqxnESxjl3sdojbOy67bJtKt6XXNqA7Wqc9UkTMjUGZVDAQ8WuAhwEk+bnPyxZX+rv6eZ/tcb/P/wBUEn/Qi3DOm2N1lM2qp4C5juDt7vNU1ucMOpZHRTSgObyFnwCyBjlEp5kmLF9ke+Chb1abqDU6Hp9cGn6LfmpSWcan51mZM53yFLygtgY4Qjx9Mdh3a74dFtnlHpK7+mancV61JtTlLtul8K5ucQk4Li1HzWWicjvFDGUkAGOkkytiArvtaIiZ/wAUc8A/VddsMbpfi4qi8CM737K8eEYGbW7dnTWer0vK3ZoNfFCt9bnCqbkqoxOPy6M81qlwlPeEfAQQT0BjNZprqXY2r9jULUXTe4JG6rNqjRfkp2XcGHB9klXwFoOeJChlJHCcnmeTmLJWK4SwS4hCY4zw7Yg+m191wcMzNRV79NJIHH5/1rvUIxRXH2qdp29uvndq7ujF2TFVZu1u1VVpFWlxLlSlpSHw0U8fDlY83rF9W5jW+Q226H6ga2VK3p+7JGhS7UwafLPJl3JwOTDcuA2tYKU4L6Vc/gxCqyhiMEkMU0Za6a2j+le1v091dBjdLIx72vB8P5Xovc4RYvsi3xW/vUp1/wBSoendfsFu35qVl3ET9QZmfKu+Qojh7oDpwx4Zrd2qNqaJbk5zbnP6L3bcdQYqlNpiquzV5ZqXdVMhk8SWyniHD5QkkHmcRazJOJmqfReEfFYLkeXH7Vx3ZkoxAyp1+w82BWVuEeJ7i9dbP2y6Q3lq9fbjr1JpDCS3KNLSJipTSiEtSzIPIrcUQM+ABPQGLONl/aU2zvJ1PuLTGi6R3TYM1TqC/XHJydqsvNIdS3MssloBtI4Vf1wFknlhJEcSkyvXz0b8QijJgZy7sPP6O65E+N0kczKdzxrdwP1LJnCMae9LtJrW2a6kW5p5WNJbo1BmqjRU1gTFPqsvLoay643wcLqeI82ufri9mX1atdrRmQ1vuSZbtG0XLaZueaVMupV5DLrlkvlKlDAUoAlIA6qwPERXUZbroqeKqdEfDl+SfP3KceM0r5HxNeCWc+i9ThGInbl2ttlbjNcbM0Wo2iN8Ww9W3phuXqU9U2FoaS2grBW2hPEMpGcdRGXbIIBEZx7LlZhkrYa1hY5wDgD5HgrOG4tT1bS+neHAbJCPFtxOs0nt70Wv3WWoW/O3VJ0KWbmXKfLPpZdmQp1DfClxQKUn6pnJ9EYp5Htx9Fn7Mrdcn9HdQJG6WZluXkKMioMPeXoIUVPqmko7tptBCUEHKiVDljJjm4JkvE8RiM1FEXtBsSPP/RXFxPMdFRu0VDw11r2WcGEYZtAu2b0e1YvujWFqBYFd0keqUyiTk6s5PtTcj3qlcKEvFPnshSlISXcKSM8wmMxc5PS1PlpucqM0xTZBhouvTD6g2iXSlPGtTilcgkJyeLkMAeMcXHcrYhhkohroixxAIv3v5WXIw3GKarjMtO8OaOfT3rmcSR4xTKyQRyjCbrD22miFl3JUKJpnp3dOqtOlnSwqtrnGqdIzTgUQfJ0rBWtPLIUSM+iLitpfae6G7p7ml9O1UmuaWamvoK5Kl1V5t1mqBKfOEvMo80uAef3Z64wknpHdVnTXHYKQ1z6Z3hjc8XA7Ei9wCuDFm3DH1ApmTAvPv/TZZHJualKfKzE9UJtqRkWW1OvPuqCUMoAyVqJIASAMkkiMO+sPbU7ebDrlRoGm9mXhrCuWcLSqjLvtSVPWsclBtxzLixkKAX3YB8Pl9k7Wm/ajY2ya/ZOnTyqdN3DUZC3HHQrhBl3XSp9tXMeatplxBHoMYH9r97bEtEdP6df24DT2v7itYKpMPKlraQhPkFuybbqmkeUd6Qy6+6UKXhXElKODAB5xvPTXp7SVVC7FKyJ013FrWM5JG+5JFhb1Wt5uzZPBUiipntYLXJdxb61l02sdrj9MzuBsLQ5GhUrZrNbdm0e2Xun8rdlwzKuzGTLCXQTkMlPvvGMzQ6A4KSRnHLl90dYxQbLN3GxXWu+Kdamk+jlr6F6utNuqpcnNW/JS780EpPeJkpqXAC1hClFSAUkoPL0Rk4va97R06tS4b8vauU62LLpcqudnJ6cX3aGGUcyT8pHLA5qJCQM840vPeHQw4gKWmpXUt/wHEm58+62HLlRI+m8aWdsg7losB7+D9S7PCME179ujpZSK+9TrJ0Tva6qElwNt1GoVFinLnAT75qWwtaeWDhR5Z5xf1tG39aJ7wGqpS7OFXs3UCRZTMTtv1gtl8MZx30u62oofQD77GCk+bg9Y4uKdO8boqX47U07mx8k7Gw7E2NxdZo824dUTfF4ZQ5/Yb7+5XvwiyrezvPoeyu1bJuqu6fV2/mq1UXqeiXkZ9qXXK8DRdC1FwEHiAwAI9S2ua/03c9onaetdJtuftGn1Zc20mnzkwl11gtTDjBJWgcOMt8X3Y6d+W60Uba/wz4TjYHzK7JmL0rqg0jXgyDkdx71cHCMUr/an2izuvb2pnRq7/bZd4M2h7dmsSvcNuOOJR3/dcPEUjiJxF0+8jdbSNn+llK1RrNlVa+ZScrDVHRKSc2iWUgracc4ypwEHk2Y5k2TcRjnhppIyHzAFg/GB8lx48fpHxSTNeC1l7/MLq7OEWq7Qd0tH3baPuavUm06jYtMFXnKSZSdmkTC0ql0NrU8XWxw8HC7kg4xwdYsmZ7Xezbv1xGiejGhV8avTkxVzR6TU5GsSjDFWUFAKmUhQPdsDhcJKj9bCV554jFNk3Eppp6eOIl0BIf8A0beZ4/15LEuYqNkbJS8aZPk+vuWYOJVKKcYxFlG7jfZpFs9pVvtX/LVyvXzVWVTFPoNI4VPPNJ81bi3l4bQ0F5SlR5qweR8MbtO7du0JippaqG3a5m6aXAkiVuKWcmGx/CCkBBI6kA5PhHY4N02xvEYTPRU5e0eoF/dci/zLi12bsOp5PClks73HZZ9FEqOc4iEeBbc9ymlW6XT5OoWktZmJ6QQ8mWnJKcZLM5S5ggHuZhk8wSDlJ6GPfBgjKSSjqknqR4ExqNZRTU8xp52lrxyD2Xf088czPEidqb5hRhFlG9fenQdmFuaf3DW9Pq/qAmvVGapyGZGdalTKKZaQ6VqU6CFBQcxy9Eet7ZdeKbuV0TtHWim0Ccs6n1dU0lMlOzTbrksGXFIJUtACQDwKJJ5Dn6I7CbLtbFRNxGWMiBztId2Lr2t864gxSD4w6l1e20XPu8/mXvkIw01Ttl9KW9YHNLrX0mvG7qYqvt0CUrzFTlm2JxSnks9+llQ4+DiUVDn70J8TGYG4qii36DW686hyZYkZSYmlBBA71LSVLwCeQKggjPTnF+NZVxDD3RtrIyzxRdt+/H7VVQY3SVIcYXggfsv+pfqwjAmz27dgvsMzH0t9+oDiEOcPuhk/M4khWPefLHNlO3RsGZmZaWTtyv5DjjiUA+30ooJGQCpQ4Ry87p182Npf0hzE0XdTEd+W8efK6ZuecLLg0SjdZ34R4Vua1xkdtWit76zVO26hd0lRTLBVNlphDD8z3r6GfMWoFIwV+PWPFdke9eg71KJqBXaLYVY0/l6DOSsksT083MiZ75C1hYLQGMd2fX0jUIcu1klHJXxsJjYbE+u37V3f24p/jDaXV7bhcD03/Yr34Riq3W9qzpjth1aqGkA08uHUuuSEq0uqPU+qS8s3IzLiO8TLHjB4lhsoWT0HGkHnmMiOlOoUtqtpnYGpUlSpmhytdpUvVUyjzgcXKh1PEG1LTyUQMcx6YsxPLFdR07KqojLWP+SfNWUWJwVEz4InAuZyvRIor98Yjx+/y4EpwQDjPCfDI8fE/cjDJrD2x9laRaqaiaYTugN81qat+sTVIcnG63KtImS0sp4whSSUg4zgxLL2VcQxWR8WHRGRzBcgW2A77kKGKYvTUQa6peGh3CzMQjA8O3U0/OR9LhfmfD/jDJ8v/BGQrZTvNou9C1r9uWg2DW7DRQZ9inKZnJ1qaVNqcZU4FJU2AB7wx2uO9OsYw2mfV1sJZG21zcHm3kT5rrsPzXQ1Mghifd3kr14RiT1W7WzTPR7cRcmhV26Y3MzTqTXEUqfuJNTZLDDJShapnycILqkoDnvRzPDjxyPEKt26Gm0tc7klRtBL7qtpocU2ibfq0tLzc0gHHGGcKQ2eR5KWen8IY5lJ0qx+cNdDTEhzQ4Hbg2t39VVUZzw2Ilr5RccrO3CPF9AdfdN9ymmdJ1V0wqkxUqBMEsvNTDfcv0+aASVS8w3zKHEhQPIkEEEHngWK3N2pFp23uqmNrS9HLqn6s3dTFrmst1eXDAUtTae+U0U8XDl1Pm5zyjXKHKuI1M01PFCS+EEuHla37V2U+O0bI2S+IC1/B+n9iypQi3rc/uPszaxpHXdWbyZerLMs61K0+myzyG3qxNuKw2w2VcgVAKWVdEpQcxbtsp7Qe2959zagWxRdMbhsGZoFLlak6/O1JiaRN96+We7SlpIKSCniyciM0+Vq+ShfiIjPgsNi7sD/AOe3vR+OUrahtKXjxCSLe5ZDoREEDORkRRK8nlyjX12ymUog4GIpk5OYEk9YhBEhCEESEIQRIQhBEhCEESObIfrpn1q/JHCjmyH66Z9avyQUmcqi71d+2ihFd3q79tFCCikIQgiQhCCJCEIIo5I6EiKiCSDk5ilCCLkQiRKgAATE/WCJDxx4HI/FCIgEkYHEefL7hjII78KD7W3Wtx26nD9Ejb6pZCibdqOSfBKZzlhXgeSQM+qOx2D2g+x62tslqaZXZorV7rvuUtJqk1BC7Qkiifnu4UhSlTSyFcPEoZcxkEgg5HLrXbplP0R9vnEspQLdqScg45mbGMH5OIHofuR6xpDNdkSnbfpydWpbbqb+Ta8sLgKJNz25XO92O94VIbCu/wA8WFA9eH1x9X4dHT/wYw01UU0hDj/Jkgc97dl4pXmX7d1ngvY0aRbWPp+dW/8AYraR3nVddLs1vk5ZVP03o9Em6IpwvJV5ZOTKmihhCc5KW0NAqUodFpxk8UbOHnelQX6VcyD8saoHY91m6ZDeb7T2jNVQWhP0Oqu1dorUpBk2uFTDy05wpxK1ICVHpxLHgcbX+CRjzUHpy6D1R5j1wilGN6nG4LBYH5Q9Cty6dua7DQWixDrHyPuWDntxLxqcjpPorYsquaRSatXpqpT7beeGZTLMgISrH8J1SunLGfljtPZubKNuV0bSLJ1C1M0ttPUG7rr8pm56eqjZdcYZTNOsIaaXxJ7pPCxkKSOIlYjh9tppnVro0O021MpMlMztNtquuIqpSgq8mlZpsIDih0CA40lOTy84emPKez/7Srb3o1titbSXWep3RbN02yqYbl0ylKem01WTcfU+juVNkDveJ51PAeQSEnPLEbTSxV0uTKZmEhxeJPb0fK7c27Wsuorn0rcxTfH9IZp9nVx8xVg2kdLXte7UO3LKtCYnZej0fUY24hPHlTtNmFgeTqPUkIdSkkk5LYPWLyO3fdKLs2xNrBCEUa4CkdAAZmS4hj5MD7ozFnu2YVzd32ltC1GplHnmqfOXs5elRTjjVI09hYKS44OXGW0NJzy+qEgDkTGRjtyNO6pU9OtENVZSVVMU6i1Kco1TWhJUmWbmkIcQtSvsQpyWSgfKqN7q61lPm3DPHI8Xw/a/rEWAPqtboYZJMEqzEPY13Hu72Xq2xbs+tst07StMq/qRpdQ72vO7KZ7ZT9WnO8VMNJedUG25VSVp7pLbfdqAAPnZJyOUYl9kvl+gfaZWhp1Rp516ni7KlZT44smYknC60gr8CRwtq+2yYyIbLe1F27aW7XLJsLVmduqjX/aciaeJOXpTswmqModUtlTLiSEpKkqQ2Urxw8PFkgxYV2fFBuTcX2iNI1ZapUyxTqdXJ6/aorhymntkuKYaWscsqW4hAP2RSSOUdVhVJisDMZ+2+oQEHRq4JubafTy9FOrnpJTQCjt4zbF2nm23Kuj7dkpXdm2BawPOotfzzx1mZXqfAc+Z9GYu/wBiWxfbRcW0HTCq6h6VWleF1XVSvbOrVSfZ45pPfPOBCWHOMd0ltISQR1OcxZ927YS3dm2AK96KPXQcDP8A8qlfDx9Xj0j1bZX2pe3TSra1p5YeqVWuel6h2jIuU809imPTAqyEOrWyplaMJAKXEhQUMJx8sdPJT4tPk2gGE6g8PdfTfjc9vcu0iNFFjtU6r06LC2r1CxybEZJ7SHtLNP7Ipc0oSktdlWtIqUcl+VKX20hWOXFhtGR06GNg3fZUNlqdPLWlN5MxSk0czrc9RpZHeqqbz6MKKJVLAL3CoEJcI8whRCsKwRr89ne3XNZu0as6/wBqSdLiazV7znycFMoyUvLSlSvQC+hHEfHlHbu1vdq6d8ky1fvtw9ZiKPRRJoQTkUzgy73WeQKnBMklODxFOTGw5my79tMzUsEshY5kLXv0/KJ7tHr/AKsurwbFTS4VJI1odd9m/i79z6K43cPuj7LXUTQe/LAsXSRi3LvVSXm7cnZKyBIuS1QwSwryhGHFN8QBy4pWUnBzzj8fsLarPI1R1/oKX8Uly25GecZUfN75E6W0Ejp7x94Zx0OPGO67gdU+yKou3a+ZXRixNHq5qfOUB+SoDUpbzqqpKTTrfC29NPOpHAUHBKypRyCR4R5x2GKk/Rq124iGk+5CWBPXh/4Qb9PX544ddTxDKldGyOVo1+yJST3+pSpZH/bun8V7C6xP3vZo45WZ/crZm1PTeXund7rXpBbl31miU9iXmp9dIan5lxpcw0y2BLuKDbq+J1HnqSVBIOOgEa7G/vcHtn3MV/Smj7YtHHbUuCXfmJefqCaPK0hVUL4bbZl0ttEJOCFkuuAKSHeR5RmY1G7SnYjdl66ibd9YOG4LBadRJTlUnqcZ6g1h9DiVrZJb+qKSy42ghzhKVKBxgp54dO0Xu3YFXpKwpPZ9bFsUu5pd556szdCpjkjTVynAOFtaFpSFr4gnzwkFKSoEkkR13SDC6mCsh+OxTCW12Pv96DS3bbjm/kuwz7UwywyfF3x6bi7be2XX3IPuss1M7bt7bSeysuOh1CpNPXzb1gTSZl2Wc4m5eYmnOFTbSweaWxNBKVA/YAjwjE12P+2rS7W7UDVW5tWLYp99U+2pCRRTpCoJ45czr7q+N1bZwFkBvzc5SMnIOYyZaFWHqTrT2SCdPbp9s528KvZ9VlaSJokzD0q1MLckUZPvyW2WUpV4p4fQYxJ9l9vAsHaVqNqhRtaBVqJa9ck5eWmZtiUVMLpM9LPLyJhhJCwlXGpOeRTw+OYYBTVb8JxWOjOqp8Q/I2cRfsp4nLS/H6KacWhDPwuAf/Nfu9rltv040H1i07qukttyNiUW5KO+7MyEgS2yxOMv+c4ynJCCpJaUUjklXnDBjMLq5es7qL2SlXvutu9/VqvpTTqhOLOVZcUiX4s+JPJPPrzMYQ+0t3WWlvC1qsCX0Tla3Xrbo9NFIkXHpZTLtYnn5jn3TJJUEec22kq5qIwYzk696fVDSrsrLs01qA46pQtL5ClTPLGXG0sBYI9Ocg/Kk84jmCKojwzBoa64qA/fX8u1xb5lHCfCfUV8lP8A9XLe3nbeywd9m9ui28ba5rVd/cBZ87dCKq1IJpipegMVNEotC3C6cOkd379GQCM4A54xHRdy1cs3fHu2o9O2naaTVlprUvK0aXYdk5enqmJlIUHJ19lshDaW0kk8J41BrxURHqPZmO7KG5vWFW8BrRyYZU1TxQBdzPfICgXA+GMIPCSO7JyfEc48f3/1ba9TtfqXVtlE5SaZbUlSWH5qZtsPMSTNXS84pC5IKwUKDYYBKRguDAyTHqDoqf8AhFUCKKVspjPtu/kr27enblaYS44TCZHMMWoWaNn/ADrbpvUaeW1o9VJfWeetj6HknQkyddfrKk+RvMIZCHA6F8uElPQ88BJHOMLFqbnexy0ooczYtr6XovakcS1PT8/ZblSdnSonCu/mR3wSMgJKeEABPWOzdrnN6nTeybbzM1duab8oqtOXdqElSUiZNPC5cOen+uSevVR9MW3bH7w7K6gbeKSncXR9MpnWNuZmVVg3LSHZ2amiFq7vyJISUlHAE4bSRheeKPEssZYiGEyV1SZZXOktphJAG53Nvd5L0LFcXca6OjboaA35TxsRbce9WO6OXBYtP7Q3Ty4dC0VSl6cnUiWcttuYQUOsyDq+ANuJJJGEKdHCSeQAjbHvXabtr1DuquXhfeiOnN1XXUHAqbqM7IccxNFICUkrJGSAlIHLOAAOgjUq08uKwrq7QWzbn0uttiytOJ7UqTmaFS22AwiQklTKe7bS0OScAZ4R0zG6w/jvZg8vfK8flMdp1srJoamifC5zHOib3s622xI5t5ri9PI4JKaoZIA6xd6geRHktNrZPpxYV9doTbund32tRLhsN2uXIwqkzjJcllNtNzZaQUdQElCCM/BEbLWoWn+j+0vQ7XvVXRfS2z9O7glLSnnfKKZKd0t1TbX1HjOeaUuqQvHyH0mNdnYAop7T61uI4PujugD5T3U7+aNpfXXT5eq+imqmmrJSmardAn6ayVHCQ+tlQaCj6O8CIx1hxCVmMUUc73CJ0bNQJ2O/f6OVbkOiYaGeRgaZGuduB2sNlqM7EdR9rGnmqN0ahbu6JV74Q1JBdHljSvbJh6oOvK7+YdZUeFRSDhPHkclHGcR6D2herGyvWx2ybt2y2lMWfdyVPSlxSzNuppUnPyZSChamkYbK0rCk5SASFoKslMdK2OXvtz0e1jvO0t5mklAuigzDJpjrtWpPli7XqTDh4itjHeJaX7xZHveSoyc6kbkOxss2YtqVtnb3pRqp5XNMNzT9Fs8dzTJTiAXMKLxT3ikk/WUZJGVZj0bMFU+mxhtfDTTSENFiz+S02G1uLefqLrUMMY2agdA+eJhc4/Kvr58+yyOdnBf9c1O2WaC3PcszNTtZaknqO++8srW+JOadl0LWrxUpDHM+JjXX7PbTyx9Vd+EtaOotp0e87SmFXA65T59rvWXCgLUhXBkHrz5n5Yz5av7utq+ybQux3LEpFPptv16jz1YsSj2zSj5BUVqKXCsuAcLKCuZbcUV8zxKwBGGHsYLJqt07uq7fjzTztNoVtVCamnznCZmbcbQ2MnwVlzHpCTGgZRdNFh+L4sxhhjebN7G51bD3avqW0405nxqhogRI5nPcELpna+6T6baP6+2ZbemFj29YlBmbIROPydMYLbTkwZuZSXVDJHNICevgPRGffW/CuzovwqAUfoUJHP8A6iiMJvbkrB3NWKtJyn3AM88f/Pk583Tp1jNpraf/ANXPfnNKj9ClIwFAkESKOWBFOZHukwfBJHlxcXXJJ53vt5q3AwxldiDBYBo4AsNxf/ktb/s+t7Vt7KLm1MuC5LIq16s1+lykg03K1FqUMspp5aytSnEkKB7wjEZsdEu2b266qXhS7OvG1bt0hdqL6JeVqNRmGJmQDp5BEw+35zAJGA5wEZ5ZEYp+yv1M2raZ3FrW/ulqGnNMp83TqW1RTcVP8pC3UvzHfhkFtfCQkt5PLkoR5T2kV67X9RtcKJUdqshRV297SNStXfociqWk5+olxeCwyQFOK7tbTZUAOIjAHECY3rNWU6DGcdlpKmmeJHNH34/J2F7+S1TAMaq8Pw6OSGdu7vkdzus6XbPBJ2R1BRGSbuoR5+jimCPE+vrGLXs9O0a0r2g6Q3Tp7fli6i3PVJ+4HKu3MUpMupoNlptvDneuA8fm8sRfr2lsjcdK7MDTWlXmXVXixNWcxU+M8SzNCXdS5k9SeIEEx4J2UG0fbbr/AKA3pdesOmFEvm45e6HZBl+bfeSpuXDDSg3hCh0UoqjTMtNwuDJ8320a+SBsxHsbEkFo2K2LFBWy5gYaItbMWA7/AFrGTuv19tjc7vAn9abRo9foNDqkzQJdqVqXAJhCpdthhZWG1KTjjaVjHhGwL2xl7Vi1dlc5RaPMPS/t/cFKpE3wKILsoUuOuN8vhFtserPpjBZvu0ssHRnfdXtOdMLZYtWzZN22nJWSlytTba3ZaVccOVZPNxaz1jPj2tul1b1M2XV9+3pKZqNQt6q0+4nWmUFa1SjSVtvlIHwUvJWT4BBju80vw4VWAvDSKbsCdxs22pcDBWVHg4k15vLbe3F+6s07IzaDoRqNoXder+qunds6h12fr0xSpU1dnvWZKRYbSMIQSEpU4oqVxc1BKeEYjHPutsekbO+0FelNJZZ63KLRK7RLio8slxeZAOoZfXLJJPFwAqdbGSSUYBJi7/sue0H0Q276QXRpPrbUq7bDKK0/W6PUZenuTcvMtPtgvS/1PCkuBQPCehBA5ERZzq1eMxv47QSUqmm1Fq6KXcdcpdNpbL7BS63TJZDTK5paeqAG21uqz73iwTmOzwumxiPMGJT4gXfEzGbF3yCe2ntwuuqpKJ2HUjKcD4wCOPlDfus1fbXqSdnlvutjuwb9o6hgYxmWmz4euMEuxfXav7TteNMtV6wxPSumNaW9Q6wtP1uZkVOpQ6Un42XcLbxHoB9IjO121yEt7ObebQCUJvyjpT6hLTYB/EecY/tum1CZ3V9mDcNLtCmy01q1b981GrW2hTiEGbWUMh+TK18kocbOATyCkIjqch11JFlMtrReCWV8Z8hq21WXaZjpambGmup7eK1gd77dl5v2rW4Wf3Ga+VDTvT99Vf0205pjyph+SWFy780Q35XNjwLaONpoH0hwDkYu27B/i8m3LpWQSHKOnCTkJIDwIz49B9zEeb2fsfu7bR2e+9PUbWSgCg6q1iiNU2TklPIdXT6Y3PSiicoyAXV4PDkkJbTn32I9I7B4FMpuUSoEHjo+PmeH5RFmP11E7J9XRYWdUFO5jA78Y7En0396rwlk78cgqar5b2k2O1rXHzrYTBIII5EHI+Qxrt9uToWkv6T7iaZJpKHUuWlXlJ5Ejm9KLX8nnTCM9STjpGxHFsu8XQ+X3EbbdWdK0obVWZ2nGYpKsA91UWfqsuoZ96oqSEfauKjwHpxmA4ZjMFST7F7OHF2nYhen5swkVmHyxEb2uPQhYg9at5a7l7IexXhWVr1DuTudO6iUnKwuUwJtavEhTDLAJ68T/oj3LsSNDjZeh1ya3VOS7usXjVky9PUv3zdMlHFJBSfBLjynVcuRCWz8sa01pyN8agTtl6K0qZqTq5+vFNNpnMolqhM90wpaUnBCsIaHPHvfkMb3+lWnND0h02sTTC20NM0agUuWpTHAnCVhpASpXqUpJV6jHsHVKKDBMIOG0+/xl/iHbfSCCB9Y+haDkwy4jXCslA0wt0j3kWutQLaRqhZugu/yiX1qlUTatpSFy1uXqM0porFNDiJhpLiwOeApaAT4Zi/3teN123rXfSbTK19ItVLZv6vydzuVCcZkC4Uy7SpZxHecZAGQpwch6Yv13I9k1t83Cag1PU+Xr16aXXVUnjM1X2nLSpWoTKvfvql1+8dUQOJQPCok8oxJdoh2emlmzfSjT28rKvXUS7rjqlfNLmVVRcsGUs+Trc4kIbbSUqykcyT9zx2TL+YcBxrG6Gta94rGN0htvYPsuvfddbX4PimHUE0TmtMJN735uQePmWYjsgMjYxpYR5ivbitch9ifbJzOD6Ccn7sa7u3DSG19cO0At7TG75Vc/aNRvWrvVSVQst+Vy8uZmZLKlJ58KywGyE4Ue868o2Iux/Ck7F9Lkkp4hWKyMJ8B7ZOY/Fgxrg6Na1U7btvjpus9YlpqcolHvKp+2DcukKd8ldcflnVISffqCJlxQTyyUJ5xwsmwTfH8bZTbSEO0gGxB9r9iljzY20dAZd4w4X93lZZe+1p2f6E6f7cqPqjpdpnaWn10USuylPWujsGXTOSz2Ww24gKIWQ4ptQPJQAwfGPQOyE1In6BsN1Zq8y55c1alarc7ItKWQENIkGZtLYPRP1UPHl4knxMWzdp12hehe4LQ2j6PaJ1q4bpn5ysStTq0y/S3ZNuQYaSShvhcOVOd4UHAxjh6mLuOyJ0rnJ7Yfe1MrbLkhJXxWK0iUWtBTxybko1I94M9RxtzB4unInpjPSYjTVUGTYm4yHajKLazc2vvz25XaUc0MmPudR28PQfk+dtlgv2h6m7e5TcNVNX94ctVr6oJTNVVqVTTjPoqNWedSoLmGc+e2B3x4OnnJz0EXJdoXrXsT10s+1altwsqas7VGQnu4nBKWqmkylQpq21JV3iG8IK0LLRSQM4KwokGPBNr1U0e24boLksvePpJSLzs2VVNUCqytRpfly6LNJcSpE6lgjzkYSsBIGSl3iB5RlU1Q3H9jRYlHlJ+0tvmkGrtWedaQafQrUCEy6CscS3X3whCeBOV93zUpQ4Qesb9j9THHi0FbFTzzEMbYxm0ZAHBHHznlanhkTpKOaGWaOMlxvr+V6WPPNldt2Vt1fRk2J0C1r7lW7ipchOVOz32Jw8QnKeClSWnM5HCETIa+TCcRhU1VoN29lVvikLh0/qPtvZSkKqlOli+FLqNCfc7t2QmUdUuI5pCldS20oeJjYmomq21Pb9tTqGvGlNOs60tAPJF16VaocmmUZn3nQEBCWf2S4tttsoPNJSrwQI109temV+dphvNr+oOqqXnLTamBXLr4SSxKyCPNlqUz4BKwA0PhIDq40XIVV4lTieJVIMdAQ7Wx343YAcA38rra8zw/eaKkgOqr2s4cf6svOrz1PtOt9pXV9XpOeeNizGpLFwpecYUlaZI929xqR77vEoSpJHiRHpczOXh2sG/Myk3WJm2LGfW8qUQt0BVFtqWIUoMtH3804FJUQOXG4rPJAj8vUeUlJDtcLgkJaVl/a9nWCVYZYbbCWkspeaASB0KcFKfRjAjtm+rQ28ez73eULWjRxa6LZtSqS7itd1KFd1JTCHFeU05zwUjz1eaeS23cY8yPVW1FO34tHT+xUyUtonO3/7o/pHbdaWDM6OV8haYBN7QG3tDkn09FtaWZaFq6f2tbtiWXSJC3LVpUmzKSEgwn6nKsI5JRz9970+d1UQsnmcxqe9o1KyFydqBXaW4ymq096r2dTJhlwEofSWJJpbaseniPLPifTGwvau+fQ2r7XKLusuCrTtBsBRl5WsNS8sudmKZUFuJaclFNt+d5riwATy4FJXz4o1cqdrrp/qnv7RuI1cqkxbunExfHuimi3KqmnGZSWWFyzKWkjiKvqDCeeCPGPH+jODYjTVlZVVEb9Ucb2nzL7ja/nst7z/XUjqamiicLOcOeA3zt6LJj2x23rQ/RfSjSGr6V6W2Xp/VZy6JuVnHqZKJZdmG0y2Qgq4zkA88Y6xfz2UFRbpOwGwKo6jv2Zabrs6pv3vehuZcV4/Ikj7p9MYte1U3r7f90+m2lls6NXbXLkrFNuOZn51uYpj8kkMrliApKnBjrkEDxzF8HZC696UXjt7oO2GTr1Qc1Lp0nWKnVJPyBaWW6e9OJRxB4ngUR5Q0eFPPmYux7Dq92TYfjzXlzZbu1X2bv+xcfDKumGPyCBzdJjFtPcrBnopqnozce7ys61bwpWu3fZUxU6pW5+URJKmlVCeLivJm3mkkcTSchKkg8PmoGMExd1v81+7P/XbTCnK2/wBjP2VrJTagwZSZkrSbpUvOSpyl5l0s8KM/W1oJSSOAjPMxa7phJ6cbT951es/dhpNSr+08pk/UKPVqdUKcmaSyw44oy86w0eTwSktqGDlaOMjmmMsOpm4rsZbKtQ1y0dBNHNWq4tKSzSKPaJQ6okjPeuPBCWQlJV1JzjAySI9GzHUGDEaaso6aaQaQYzGR4dhyLevdavhUb5aKaCeWOPc/LFnfTyriOxU1Aq14bUXLdqj81MItW73qLIqd983KONsTbbY/gp8pUAOg6DEa+m1jXy29s+7yW1kuykVuvUClVWtB+VpwQX1h1x1vKQtSR1Ijbn2lfS4T+l1AvHa3atn2jpnX5xFTW1R5ESaHZwcDThmWx0mUBpDaknoEDGeKNU7YxpbYOsm+ei6d6oWxK3ZZc9VK+qckZkqS26UF5SMlJCuSsHkY0zIdZRVFTjdTOwsjLbuZex5O2217hd5meifHDQMY4OIPsuG7fnVzfaF9pNpVu90Vt7TOyrC1CtmuSdxylZW/VkSwaW03LzDRbT3a1HiPfJ5xlB7FUITs0lAg5SLwqmDjHQpxFm3atbPdtWge2+0rx0c0noVi3TMXdI05ybl3nlrLC5WZWpOFKIA4m0HMXkdissL2aSygeEm8KqrCjkgEpI9frEddml+FyZI/9GRPbH43Djvcb3XZYJHWx5kJxNzS8NPHl2WGLb5MMynazUibmnm5aUZ1RrrzrqzhLSQicKlKJ5AAAkn0COt769eLu3ra8aj3hY7D9T0fsWmPimrBIl2Kc2+htc6vPjMPOICfEpLfoOLXNwNWn6RuS14qtJnpmSnRd1aQl5lzgWltyYebKAR8JDq0H0gxmkpu01G27slNfbjuOmpl9VrzpMhVaoHEHvZGS8qZ8jk/SkhC+8UnwWtQ+xj1XMMkFDUUuJTe1NKyKKMd7FwJd6EA2/8ANaBh8c9VT1VIz+TZqc4+7j9C/V7BVrFC3ThQQczdASQOYIDM8R+WLEu0VSf1Te+kpCyVV+3E+anJyJSSxwjxPyHwi/HsGSn2j3ShRxmcoGPlHdT3MRjl7U+ampLf/rbPyDz8vNsTFHeYdbJCm3BTpUpUCPlSMeg9cRr2BxmTPtfBvYsN/MbN5Pzcrvsafoy7TvFiA64t86ui7U/cFcu6rcTSNrWjin67bFpvzKppMu7huerCGVuTLxPQsy7QUjJ+G58IY6l2H7iXt1F3vhIw5Ysyr0+aX2iAfzeEXNdmPtVetnb1rfuvv2UXN3dc1sVmUt0zYJdZpymHO/myT0VMOgkHxQj0OGLX+w2HBufudPCUgWG+nODjPfMgcz6cj54jUTU8WXsRwvDxeOna1rjf5T99R+kKcEMzsTpK6qI1SOuB5A8La2HQRh37brA2k2mSeHF9SRGBz5ys3nHoz6YzEHlzVgY6xh37bvhXtGtZIyVe7mRHT0y03j58GPnfpawOzBSt83Nt9IXqecX2w2ckdj+heQ9kzto2/at7U5u7tT9H7Avm403XUpQTtTkkvOpZDUuQ2VBQJAJJAAGMmMXu7yybS067SG5bKsS3aZalqSN2UFEpT5NrumZcKbklEJR4AlRP3T6YzbdimtA2ZVAlaR/x0qyuvgWZY5x90Rhy35YHaj30o54RdtAOQM8u5kcmPdsq1k8ma8Sgc5xY1r7DtyPX1XmWM0UMeDUMwaA4ubuOd9/qWaztowfpLLkGcg3dSD93yjr64sZ7HLaforqrprqlqzqtYFs6hVRFdRRqa3WGO+ZkWm5dtbikNEgcSlrTlas47rl1i+btoMK2WXJw80m7aRj1eUGMZXZU789Gtsllak6X601Os2zIztWbr1JqMtILmmXFltKHWnEtnKVfU2sE55JXyHLOuZbbiE2SJG4cXeJ4pFm7OIuOAF2mIyQDH431hAZp5PHfn6Farv8AdJLV2w74anQNLZQWrbrK6Hc1OlGFrCKSp9SXFNtEniSkLZUAFEkBfLGIzhdsbNuVLY8xPlDYVMXJQpgADl56uLkPAc4wUbtdYJLetvZ902mNMq01SavPUa3bebeli2/OsMrS0lZa58HEXXlcOScFOSIzsdsnLCn7IhJocSoS1z0NgKBwFhDnCCPvekbHinxiGswJlT/1hobqv8q2ocrrcO0upsRfCW+GQdNuCbHj6Vjs2j7r2Np3Znao1uizTI1Prl8z9JtZnkT5WqTluOZ4T1DTZUrJ5FZQM8zGGu9LSuy2qbSKzdcrNSzlxUc12RcfUS7Oyi1uJRMLJ5/VFIWoZ58ifGLlNmO3m5t2euFiaMCZqIsGTeeq1bWg4RTacFN+UKQOiHHgltpJ8Sc/YxdN20FHpVC3NW9b9uyDFMosnp/TZKRlGUgNy7CO9S22n1JAGPDHrj0TDvAw7MMlBSgunn1yP33sANI929/ValUsnrMNZUvsI2aWgee+5+lbVenACdOtO0pxwi3aUBjoB5EzHcueQoDmCSPkJGCfm5eqOjabuD6HOnfBgo9z1Kx/I2Y5l6XjbOnlq16+r3rshbNp0uVcnZ+emnQ21KsIGVOLUfAcunPn0j4Vnhe+pc1nNz+lfSjC1sLXHiw/Qsfu4Ca2EbGpli/L/wBBrbcq171SdeM1I2uxVFuTgCVvHD6uBlJDgOG+BJMa/l/0ezN8++CTpe1WwmdK7VrcxJsoS40zTwz3XD38+WEKKELCAVpabPMpBAJjMvM9oP2aG6anSkhuFtumNmkzj66dLXtb65psJWQO/l3GgoAuBtslHv0/ZRgu3aXToRUdz0lXtjdJqVq28z5CKaqnS7kuHK2HDh2nsqwpKCpTISAMqIdI4UkCPqDpjQVcJkbUMlZVFjgZHbx8eR/avGc3TwSeGYnMdBcWa3+U+c8rcR1tnNIKXpJeP0fJy1pTSZVOVL1tVbWkyi2SOAAg8ys9E8PncZTw8yCMLtrbouxs0xtRGnFA0mTddAb4mlz87ZTk7Mz/ADxxrm5oCYJPEOY4OnIen9Ltu13+nQXbizPpfZoy608bhaZCgyqpeRNBkLJ8O8VM936cq6848U2a312TNu7bLPd1zt3TGd1iaZcVcDdxUJ6en52YK1lJlcApUyU8HAElIyPTmNQyvldseC/bKTxZfEkIDIjsC3a599vrC7vFcZL64UsYYxrWixeLm1twrGNntYtekdo3pTUdIlz9M09fvqYZoaZgKStVLdS8hpK0k5yUKbzxZPmjOcRkE7d2Vd90+2mdMupMr5BVpfvR0QoPtk4+UD8UY7drNdtS6u0c0tuewrebtWxqhqKqcpFMaa7tNOk1rdU0yED3nCkgcPhjEbXe5ba9pPuusH6H2q1Mnn5VuYM5TqjIPJam6VN8PD3zDhBCSU4SsEFKkpTkExuueswQ4TmOgrpmnQ2KzvxhcWs7zIuuky1hJrsHqaeMg3ft5beSsC2adoBtIs3aLojaN76zW9ad4UG25ejVKlzbbiJluYazxBLYSQtCuWFA4jE12R7qHt+9uuNFDrRpVwlC0jCSgthQKR4A5EZLZHsNtApJ112p6y6wz9PSrjQyyJJgjHwlKZWCPUgRjQ7IlhuU35W5KoOWmKPcLSCrrwJTwg48Dgc+QB9EMJ+0r8Nxapwd73GRpL7iwAN9lmrZiEdXRtrWhrWEWtvtsrue3fVi6ttDi+JX9Y1T/G+rteMeb7jd17thdnBtG2vWJPd5fN2WJIP14yiz3kpSCpaQwCOYXMOYHLn3aHPhDPovbxKIufbVwFYc8gquOHmo4ebPmp+yPL8kW9dk5tiqG4HWtjWW/W36ppvp+iTblvKR3jc5Um0pEpLAKGAzLjheKeoSGQRzjk5aio2ZVocTrheKnc5wHZzrkNHp5+9U4tNUvx2oo4CPElaBcdm2F1aLtds2vaeb5tCLGuqn+1Vx0vUKlSc/KnH9bPpmE8bZx4g8j8o+SMzHbp6iVilabaG6XSD0wxTa3WJ2pVBCVFPlHkrSEtIyPseKaUr0ZSD1EY5Zk57X5ZURk62oUeJWT+v+eT4nmOfyxk+7b/SKt3botppqzQpCaqDdo1aYZqoaBUpiTnG0JS6fgoS5LoHEeQLg8OcTzBiTZcyYPVV4sXxlxv8AJ3F/08Lj4VCG4JWRQAlrXEbc7Fftdm/sT25VXalY+ompOmNq6jXrdsq5UpibrDPf9xKuOKSyyyniAaHA2M8I41ZJBBjJBt92w6NbX7drds6O2gm3JSpTq52fecWp6YmVqzwocdXhRbQFFCGxySkc/OJJw69n/wBp/oDpVtstfSHWuq3JatyWs29JSTktTXpxiqSYcK2w2G+aHUhZRwK5LI6gRkX29doloBuEsHUy96XNVG0nbTk5uq1mkVBtInfaxpKlicaQg4cbKEk+YeJDnmKPQx5Bn/CMyGsrH1LZPCL+5JYWn5Gnst8yxVYR4UAYWiTTv23WInt2VKOsmhbgU2XU2lOlRKsHAnXRjJ5fP6IuQ3FbYtvNt9l/Pap0PRywqVqMmxqJOoq7ElwzYmFuyvG4FhZyohRBOOeT6TGLPtHNzlt7ztwtBrGksrWZy05Gks2xRHZqVUy7Uph2YWpTiWTlSeJ6YISgkqwnPTpn43420uy+zL1Ls1Yy5S7Po9NWMcw40/JpWMeniSqPRayKsw2gwWie8skLgS0OsSC4cj9S1SDwaqqxGZrQ5oGxI8ubFWadg63xWpuPa5ZVVKSDjnzUwrP5YxlbltS7M1O7Re+rl19m6zN6TSd5KplRYlGy861R5MhsS7aQQcL7ohWMHziRz5xk17CFZbtXckvmlaarSSMgjn3KyP8ANPzRjl3aWhT9s/aLXLWtT9PZW/NM37oF1IpM7Ld61XqRMHiWAFYSSkuPJwM5UhIIjZsILTm/EWNB8QsGkHZ3yRe3rxZdZXuccAppI/kh2/lbbkeSu03W7luzG1i0EuixNNdNZiytSJaTDtr1Cn2U3T3ZKbbKeBDryMKcbUAoHvSo88k5GY9V7Cm/61P2/uD0sm3Hl2/TnabX5JoqJRKuTPesuoQD04jLJUfSY7ZXNeuxPpFmLuiR0f0ZuaoCW42qExZShUHXSMht1LiQ2jnhJcK+Ec+UX27FK9tH1G04n9WtsGlllaVzs621TrmkJGnIlZ6SmGgXBLzQT74DvFLSoeaQrKehjzfMOKsgy3LS/E5wx7tnybgOvva+62bCqR0uMR1LJ4yANmt2Om3fte91ri7l73p+mnaeat6iVSVnJ+nUTVM1aYYYI7x5DLjSyE5IHF5uBnlF8u8btYtE9x+3DVrRi0dN9U6JW7hl2GZWZqSJQMNrROMPnvSh0q5pYVjHpEWZa6W7Qbx7VjUC1bmkGqrbtS1dRJT8u4SETLDjrSVIJHgeIRlj7QXYttM0g2h646i6a6LW5bV5UuTlXKdOyz76ltqNQlWyQCojm2pY5emPQMUmwSOTCG4nFI6YtZoLTsPkfK8x+pazhtPiJirTRENju7WHc8rzTsIlk2puSUlSsCpUrhOf/UO4P4hFge/MH9VFucpQVLVdtr8h1WeCR5fL4CL++wiA9ym5JCAv/lKlABQwT9QdH3fCMZvafTsxT9/etVQkJh2UnJecpb7LrZ4VtOIkZZSVJPwgQkg+nEX4FDJJnmvjjNiYwAew+So1zvDyzTvJBYHX9dirn+1D3BXLuo3GSO2jR9UxXrPs56acmBKryipVRltapyZPgWZZttxCSfHvfEjP5XYbefum1G5JLS9OpwpxzStJqEgcjPgeLofRFxfZybU3rQ2ta+7pb6lVTN5XXaFck6D5QMuS9N8ndLkxxHn3kw4nmfskIT1zk279hqCd1GopAJ/+DqcPMYP/AChIfmji11bSxZcxPDaAXZTNa0kcOe7d5+kLkUkM78YpauoIDpHamg9m2K5HbmLP0y+nHnq4jYjPFjqB5ZNYPo64juvaB7nKpcWjO1/ZXpeqaqVcqFr209crMkoOuOPLlWRJ01IHVRX9WWnxAbEdP7cRJXuc0xbSCparHlgE/CPl01jHy5GPnjvHY3bZZ3UrUuobstSGpmsUmhzIp9vuTx4hP1TgSlb5J+xlmghtJ6g8PimFCKSlyzh+LV3tNpGu0N7F3a6w908mLz0dLYGQ3cfId1Zh2bdGn7a7QbRy26m03L1SnVqpU+aQ2riSl9lmYacAV9kAttQz44BjcnQcISevKNQbY4D+qh23xFZHu4uTKiOv1Wd556D3w+cRt4p96kfJHm3X98j8Spny/KdE0/ST9HuW2dLaZrKORrezyPo7qx7tMHB9IruJVhOE0qXUcjlynGDGFnsdds2k2tt1az3pq1Z1Ivxi32ZCSpklVGi5LNvzJdUt5TYIDhSiXSMK5DiUesZo+0sAOxncMkp4gaVLgjGc/wBeMcowLdlXvM0v2sXdqrRdYZyoUe1boYkZhipS0uZnySdllOABxCTxJbUl9R4hkcQAI5x2uQoa6bJtbHh1zJruLcnZvHmVxczyQR4/Tmqto073HqV+P2tmgGnOguv9AVpbb9OtG1a/byKoumygIYlJptwodU0kklKFJLR4egjKxv61muWj9l3p/W5ebmZet3lSLZpE7MoUc8L8k3NTIyOfn9y8k+nj55jDp2lu5+zt2+v1DrOlbdYqNmUmjs0CnPzEmth2pPreypSWVZUlCiptCUq844PhiM22+/b9dNxdmrbti02nzE/d1kUagVJ6WZbUpxSpOURLzI4Bz4ghb68dcJGMxsGLt8KDBW4nfxg72g7c27arrq8GIfPiD6D+SLTa3F7dlih7PrXLYboTZVx1HcLZc3e+rVSn1MsrmbWbqzMlTEITwNMpdy2FKWHVKXjISAn5Itf3Wai6DP7kZLWDZ5KVizbVR7X1luW9r1SKKbVm3FLJlmskpQoIaWE5AH1QAYwIuj7PDWHYBR7LuKxN2+lemk3coqBnqTctZovl7c3KOISDKOuNhSmyhQWpAKcHj54i96R167Hqv6z2jpRQtu2lFTpFUJlE3Y5aiWqbLzilANS5C8OrSvIHeAcKF4B5ZMbBiVd8RxieobR1Dy4HUb/ei221vcOF0WHUfxjDoaeSoiabjb8K/qfO6752xFwv3Nsa0pugNFtdVuah1FaU/wDNh6mzT2FDpnicGB06Ax4b2SGzPQfVfQ27dXdXNO6DqNWZuuzNGkm6mFuNSMoyyzxcKAtI41rcdys5OEgDHIxfH2rOlLt3bHLolLRpUslm0pmnVyXlJZkKTLSUsrune6SkYwiXdKuHJBCIxqdlx2gGiO3HSS7tINb6rWLYYTWXqxSKjLyLk2zMNuNNpdl1FBHCpKkZQTyWHCMgiNAwSSsrMlSRYQHF4muWt+WBflbZicNPDmBjq0jT4YG/F1Z5utsGlbM9/KpLSNt+kW/R65RrgoksHFKEq24Wl9wlR87g4w+nBJPDyOYyq9uTqRVaPpRolptTZiblqXclcnKjPFv/AJ5uTSz3SVjoU95NpXg+Kc9ecYrdWrqme0C7QViY04pdVapdwV2mU2loeaImJamy/dJVMutDm2kBDrhB6BXUxlx7bzSar3dopppqvQqc7PSNo1t9M+lslSZWSng2gPKKejaXZZsFR5DIJwOcblicvh4xg7a8gTBvtarE39V0lNCXUWIOor+ETtbj/wAlZ3sx3H9mvoroPQrZ1W04evTVeoIemblnahZqKkFrWpRSww87xcLaU923lHCSfO+WLMLE1J09037QCzdSduHt5S9KUXnKqpMvMMrZfZp013aJmVWhRJS2e9mGQlROUBKuoEXt7JdaezCc0Rt61dzukukdvar0jjlZ2rVm3C+mvICld28mZRnL3CUBaSOoMXY6BaudlXrDuEY0i07256bUSvoLb9t16YtlEq1WZ5A7wtywBLrLqODiSXPfkYGDFNbiLMOnxCb4nUPa4OBJN49zZpF+3kAsUlA6qZTRtmjFrEAbOuOQT67L8bt2mg1pNoShSDwIumcbKfggSZ+f3v44t42T9qfo7tn24WJoxd+nOplduClTM+4/M0xEr3Cw9NuvpAK3Eq6LGfkEXBdukpxWkWgakqbSo3PNueYcYV5Isnkc4GVZGfRHM7OfY/tY1o2i6Y3/AKm6P2/dN5T71Ubmp6YemG1ud1UH2kcSUqAA4UJEdJQy4U3JsD8WjfI3xDYNPB35Xa1Da5+PPdQOa1+ne/l/rusSWm2pFK1g7S/TbVGhyU9TaTX9V6dVGJeZ4e+ZS5MI5L4VEAxmt7bQA7U7NJxn3byeCfD+t3/zn54w6UCzrc0/7VS07Ls+kN0O06XrBISkhKN8RRKsJmGwlCSeeBnxJjMT22CgdqVmIThSje0mQBzyPJ3z+QEx32atH8IsH+KXEWhmx557LgYCJBg9eHkX9q/9nssPFtbwJ3SXs9mtutkTk3J3rdtzVyZrc4hJHkFGKZZCm0K8XHyhSSU80Nhw8iRnMR2Tuy+maPaaUzcFdzNPqup93U9LkgttYdFEpCxxtttqGQHneSlqHTCE+kGwvb7s/Y3VdmNNzVsyTCtY7avGvVG3Tgd5UG+6lS/IK8eF5LYKT4LQgZwomO69kJvOmLSuBW0fVGfmJWizk0tVozE4Sj2tnVZLtNWpXvUrWlS0J+wcSUcuOK87MNXg9dBhFxIyZ5mb+G5tgQfd2t5bXVWWHthr6STELFrhaI/gjbfbzWVTfjUdk7Wn9uy+8ueoho/lonKRLILi6k6+n3yZdLH1YsqSML6JPQmMWe4zdB2XGomg9+2DZGj5od5e00w3bc3KWV5C5K1NCf61KppOFlJWEcQWVZBOYtu7W5+sfT4PIvo1mZsdFJoHte23lJXTO7QZwS6fAl3ynmPs8Z5xdTr7ql2RlJ26X3K6KWDpDX9TZ63pmnUBEpbrvtnT5xxrgbmJh5afMW2SlaipRUVJVgYjpMAysKKhoJD40xmIcAx1ms3Gx8jbldni2OuqKiobaNgaCDfk+RHzrqXYVVaoMao6/wBCl5t00x+gyM1wKzhTzUwpKFgdAT3vX5B6I2TSMFQ6DJ5RrP8AYXebrFrmCrANrS2OZx+uhyB6fcEbMKhzPLEef9cG6MwzNYNrfVp/Stt6b6jhTXSbkHnsQsE3bqYGmW3InhSRc9UOfR/WbHPMWxzu7RWhHZWaNaV2jVnJPVG9G6xKcTKsOUukiccEw/8AIp3Pco9PG54pMXNdusR9DHbsgEKULlqpICuY/rNj5oxr9m1tkqW6bXi3370RN1fSay2GqhUUvAliYw4TLSCSfepcc4lKT8FDquqhn1nJVJSHKVPW1wPg08jpLHfUQTYW95WhYxUTNx6SOk2c8Btz2aeVaRaNlXLp7r1pXbN2U1yh1pFbt6dXKLP1RhuYXLzLQXy5K7p9olPVJKsnkI3hNTzjTzUZfEARQagArPQeTO+MapG91Kh2pdzlDaQr3Y2vjIwg4l5ADCRyA5e86YSmM5XaF72tNNulgXtptOOVuc1iuC2Jr2hkWJXLaUP8cv370xnCAgqWSnh6COv6nQVWKVGEmBhMsrdVuQLlrvmsCuVkuoiw+KsY5wsy4HrsR+tYRux90q011f18vG29U7Ht+/qDL2Uqal5SpS3ftMu+VyqQ4E8sHCiAc9CfSY6D2kGnti6Xb0K/Z2n1qUOzLVYl6I+3TpFvgZQpbSCrhQCQOIkk8znMXkdhdYc65qTrlqO2woUaQt+Ut5twpPCp96ZRMcIJ8UIlBy9CwfGLZu1fON/F2HPmpk6Gkn5Qwgn8QJjbabEJH5zqYGEuYyDg7+0A0cXWvvo448ChnY0NcZOSO2/7Fnn7U9AXsV16S4AM+1fED0z7Zy3X1Rh57OvclQ9rG07d5qlOol5u4PbalyNvySz/AMpVN2Wmksp9PAn64oDwSemYzDdqetB2K68KUQU/8Fq5eI9spfp6ehjVU266O3xuN1SsnQe15qel5OqVHyqbVxEy9Pabb+rzqk9PqbOUjwPGE+OI1TpfhcFblqpFYSIWS3J4BDbEj3kCy73ONZNDi8JhF3ubpB94I/Wuh33TL8npel6qXyqennLydqVSYn5hziXVVtzARMP+lSVOLxk9SFEdI3UtnoxtU27csH3HUvP8QmMBvbLWHbGmFybVtO7MpbNKtaiWRPU6QYbHNplE21w8XpWeZUfFRUrxMZ8tnoI2q7dweos6lg/J9QTHA6vYr8ey7QVDG2jLnaR5AEgXXMyFh/xbFaiF7rv0gk+vkrj0lQIIJBByPkPTMagFbt6g3d2rNSta5aVT69b8/rEuVnZKZbC2ZllU/hTa0EjiBBxjPjiNv8DKjj/fkT+QH5o1GZcY7XdknKQNbkdeXSoj84jX+h4+915B3ET/ANS7PqMwWpWne72jf1WVjtJNrG3LTHZ3qheOn2imndnXTJTFKRLT8jIhDzKVTrSVALJIGQcH5OWTHm/YXj/4L9wpPM+6Km8/H9aPReF2rKSdiesKAMq8ooxxnw8vZH5Ys+7C/wDsW7hCcgm4qcOfL/5I9/vmJUddUTZEqp5nEu8Qc7/ikbXVNVFFBmOPwmht2dgsXu7a0W9Qe0o1UsJ59UtL1vUGSpTjgUUlKHUSySc+GOIn/wCzGZ3fvsa20Wvs+1Yr2n2k9q2TctoUoVSm1CntKbmnAy4hK23nSpXelaVFJ4+uAU45xhR3mXdMaf8AaL6xX1JNd/O0a+5WqMt4GVqZal14GehwkkfKIyi71+1A266sbV7+0+0oqF01i+rukfa32tepbjApTSlpU8XXVEglIQEjhB4ifDEeh5lpMZmkwg0BeYw1hOk/1b6vRa3QzUUXx5tUWh1yBq779l1/sLLhmzKbjLSDwVT2pikVBCDnCSUuNKUkH3vGEoJ9MWO6oJUO1wmVLAJOrlLIGfHvJXn+TnF+nYZWfUmrZ3AX+9LrZo87UafS5V/gKUzCm23HHUoPiEd42PuiMTO+ipVCj749xdUplQcplXl7sU9LzDa+FTBDLXnpV9iRgHl6I7HBacVOb8Spojs+Mh2n8b2VRXSyRYJRyPA2eDb03/arme0b1/uDeNuGrOnWmAdrmmFhSdSUwWz9QmXGBx1CfUenCkoSynP2KQR79WfbOwpVnVjcW6Scm0KV164NQVHftqW1UaQdnfuR1xu+mvS+oN62ROPSaXkjvafQw3lpPCRnvHl/VlDxT3Y6JOfPewrUn6K+4nmnJtKlJHPxE+rI/GI6rGK6D+C9fQUA+8U+hlx3NwXE+dyfmsr6ClnZjFNV1dtUmo+6+wC2UlL4hj/ZFPA9EIR8iL3ZIQhBEhCEESEIQRIQhBEhCEESObIfrpn1q/JHCjmyH66Z9avyQUmcqi71d+2ihFd3q79tFCCikIQgiQhCCJCEIIkIQgiRVCxgDnFKEEXK4f4SfniQjiBGSPHkcH7h8PXFNKiVAE4EViB4HMYIB2IuEBVnG5/Yzodu5rNo17VtzUBFSoso9IyRotXTJN90453h7xKmnOJQPLPL7sWwDsYNmiSkCa11GDnldaBz+XEsDj5IyywjasOzvi9HC2npal7GN4AOwXSVOW6CZ/iTRBzvUK3HbztN0K2u0ir0vR+zU0aaqBT7YVGcmVTc7PhOSlLr6gDwJJPmJABzzi47JJzjgJ5+nH54QjoK2tmqZTPUPL3nkk3K7Skpo4GeHCNLfIcL86rUml3BSqhRK/TpKr0ecaUxNysy2HG3mlJIU0tCvNUgnngjlnPhGLm7exx2cXJW5mrUqR1FsmTdXxqptJrKUSbeTkhpDrTim+fPkpX3IyrwjssHzNiOHuLqKd0d+bHZcWvwekqmhtTEH28wrfdv+1zRDbFQJ+gaP2c3QvKuEz1QmHTMz9UUDyL8yrzvFXmpwgZ5JGTHsN3Wja1/W1W7NvSg0q5LUqLK5WdkJtkONTLKjkhaT4jAwRzGcjHUdhhHBqsTqZpfjEshMl76id/pXIho4o2eGxoDfLssTld7GXZxWKuuqSX0VrZk1L41U+TrqVsJGc8DanGlLQkeHnKPyxfnoLtx0d2z2o5Z+jloSts055/ymemFrU/N1N7GO8mXz5zi8Z6YQArzUgg59wh05jrHa4vnDFK6AU9VO57B2J2XCocCo6aQywxhrj3C1z+3eXi7NtJJcaCKLXySDwqTmZlcYI6Hln1fNHvOifZibWtw+23QDUW4KZd9nXnP2zKu1GYt6oiXZnXQSO8cYcQtsOEDmtATn0RfZut2N6RbwZ+yp/U+r3xS3KDLzcpJJo82hkLafU2pQc40q4iO6Tz5RcfpRpzQ9IdOrM0wtl+oTVv0Ont06Ucm1hbym0E44iAAffejwjfJeo5hy5S4bQSuZLG4k22Bvf8AatXjym2bFJ6uqYHxvAtccW4Xke2vZ/oXtQo9TpukNqzEpUZ/AqFVqU0ZuengM4Qt0gANJJKuBCU5OM5wMcvcdtH0J3U0Wm0rV+03qpPSHF7W1SRmTKz8hxEcYbfwocCsElCkqHPAx1i5WEeb/wAIK742a7xneKfwr7/MVt32ppvi/wAVDAI/K2yxcWX2QWzuz5ipzM3S9Qr3cfl3pZoVmtcbcp3gx3jbbbaUl1IxwqWFAEe9j3ja9sO0K2h3Fc91aRPahuVmrU5NMmVVmrom0hpLwcBASyjCsp6xefCOyxHO+MVcb4aipe5j9iCdiuLSZcoKdwfDC1pHkFYPrX2aW0fXKvT92VywJyzbsm3C9N1G15w05c0s9VON8KmionmSEAq6qKj08z057IPZzYNwSNxVCjXxqM/LOh5qTuCqpckVLBBBcYabR3mMfZEg+II5RlEhE4894wyH4tHUvEfkDt5KEmWMPfKJnQt1DvZUZaXYlGZWWlZdmTlGG0tMtMpCEspSOFIQkckhI6Acv9lhGvvZo7Vtw9yzl73NbNds69ZpRcnKjbc95H5a504nmVJW2pRA5qSEqJ6k4EX+wjqMJxysoJjPRSujceS02v712Fdh0FSzw52BwHmrEdvPZxbW9ttxyd62ja1Zum+ZcqMtVbinTOrkSRgql2+FLTavHi4CoY81Q6RdbqzplbOs2m966WXkqrm1q9JLkKh5FMdw+W1LSviacweA5RjofUekegwiWIY/XVdQKqqlc+QcOJuR7kpsOghjMUTQGnssS36i7s0wk+Ua5Z/wqbOB/JY9W0h7LHZ5o7d9KvilWldl4V6QeTMyCrlrJqDUo8kgpcSz3aEKUkjI4sj5PEZE4R28+fsakYYn1Ty09tS4UGW8PY/W2Fuq972XVL/sCy9VbPuGwdQbapd2WdVJfuZ2nzqStt3oQSQQoEEe+SQRyxgiMZ36jFs1TXjVEfRiRRivJpQuMFkpzkIKy13hbHThKunj4xlcOfDETpWQMEZjg4NmrEsOBbQTuiDuQ02v6+9cmtwKjnsZ4w63msc1I7KzaTb2rNF1htqkX/bVep1Ul6tI0+n1pDFNlXmlApS3L9wTwcuYUtRPPJjJCVkuKc8Son5zFMKGBzAiMcLFMarK3SauVz3NFgSbkD3rNFhVNTAtgYGg8gd1j/0l7NXbfozrZJa92c9qeL5l5udnECerwmJQuTKXEuks9yDjDznCOMcJweeMRf5wrwkcQHLCsjI8eo8R/uMRUhGMUxeqrZGy1Ty9zQACTewHFlbSUEEDDHAwNB3Nu6sg3D9njte3MV127r8tCqUS93QA9WrfnjIzb4SMJ7/zVNvrA5FxSOMjHnDEeN6a9kLs60/uCSuSp0S9NSZuWc75mVuKqh+SKwPNK5dDaOPB54Uoj5DGUOEdrT51xeGLwIql4Za1gdrLhTZfoZJPEdE2978Kz3czsc0K3YmwU6pS94yTFtsvy1MaoNQbkGUtOlviSpvuljkGkgY9Eeo6A7cNHtsdnP2Vo1aUrbFOeeE1NvrUX5moPAcIW+6rmohOU4GE+IAj3GEdfLj9c+mFG+VxiBvpvt9C5MeF0zJTMxgDj3srG9znZ7bfd216Uu+9WnNShW5OlijsilVtEq35OHXHAVJ7lRK8uq87PTlFy1z6S2ndukFS0Qqy64myZug+510tTQE0JTg7vk9w47zhCfP4fkj06ERkxurfHFC+QlkXyQTs33LIwymDnvDBd9r+tliTb7FfZg0kJRM67AAAZN1t5PynEr+ePZdFOzD2j6F3dTr6t2z7ju66ZJ1MxT37nqxqLdPeScodQyENtlaSSUlSVFKuYI6RkHhHcVOfMamjdDJVPLSLW1FcGDLOHRvEjYG6huDbgrwjcXt0063RabvaVaoLug2ouoytUJpc8JWZ79nj4QHSheEZcORjn8kfmbatsGmO1Gx6xp/pQu7VUCdqKqo+axUhOPqeKEp5OBCMJwn3uIuKhHSsxmqbS/EWyHwb30X9knzt5rsn0MDp/jTmAyfjd1YDrX2a+27X3WWp67X8/qiL7mvIe8FPrqZeTzKtIaZwyWFEDhaQVDi584v8UlC2FyzzTT8spvulMrSFJWgJKeFXgrKTzyADE0IVmM1dQxkc8hcI7Btz8kDgDyUqXDYIy50bAC7n196xh6n9kTs11IuWcuiToV76bTky4XJiXtuqiXlHFHqpLDjawgqzzCcJHgBFye2rZLt22ptT8zpHZSmLjm2gzNVuqTRm6i+3nPdB0pAbb8QlAAJ99xRdTEwURyBjs6vOWKz04pZqhzox2J29y4tPl2iilM8cYDj3svBdy22nTXdbp9L6X6quXR7lmaoxV0GkzqZR4vtNrQkcZQvzPqq8jx6w22batN9q2nk3pnpe7dDltu1F2qH23n/LH+/cxxkOhCMJ81Pm4j3zvPkicEEjmI6n7a1PxY0YefDJva+173XIbRQibxw0a7Wv6crzTWTSa0tdNL710hvg1hNoV6UElP8AtfMCXme7DiHR3bpSoIVxNI54PjHiu1rZZoztAbvRrSJ2+XRXlS66gazVEzgJZ4ggt8LTfAfPVnrnlF25A8DmIQpsVqYaZ1HG8iJ25bfYnzPqsPoYnStnc272iwPfdItJ3Ub0tFdo1Lp7uqFTqSLhqdOnpyi02WklumqKYAT3ZWBwoBW4gEk8gSfDEXbRZnuq2M6Pbv6tYdW1Sqd8SLtvy8zLSaKROolw4h9xC3AslCjz7pI5YjmZblw9lbGcTJEN97cnvsqMWbUugLaW2s7b7hYIuyO0lqet+8G59d7pkQ/T7Z8puB9zuh3KqzOLeDA4eg4A7NOgdPNR4FJO1QBgADpHiug+3nSbbXYrWnmkNsIt2gd+ZuYUt1T0xUZghIU/MvK851w8CU8+QSAAB1j2uNg6iZx+3OJGqhuIgA1o9B+vzXWZUwD7X0giksXkkny3SLaNz20/SrdvaluWdqw5d7dJpdS9tJX2nqKZNYeLamyVqLbnEkJWrzcczFy8I0yirZqaUTwOLXg3BGxHI/Wu8qqSOaMxSC7SvGtvOglhbaNMqBpDpmbhVaFOmpmaZNVnEzMwFvvl5fE6EIBHEpWBjPhGp9tF09s3VbtEJLTvUWhSVy2XVa/c0rPycwfNdR5LPKHNJzlJTxJPgoCNycHmg88pUFD5D6ox2aRdmboHovrxT9wlq17UibvKWn52ool5ydaXKF2ZbeQ6CgIBx/XC8c+UeoZGz7Fh8Ve6oefHnYbOHNzfk/OtRzRl11S+mbEBoY4XHay8ppfYv7NqdcbVbmmtVqtINvF5NJm6+lUtn4CyloLUjwwFJ5csnrGU+3rdoVpUSlW3a9Jkbdt6Rl0SsjIybYQzKMIQlKWkpPoCccXj1IOY/Z9EI8/xfMmIYi1ra2Zz2tFgCdvoWyUODU1KXGmYGl3JCs43IbDtte6eeZruqNlzTN4Ns9wmu0ab8iqCmxnhQ46EqS6lOeRWkqHPnjAi26yexu2a2lXJCu1eR1H1DMuoKbka1WQqTcwejrbTbaljpnCk5xzyMiMrEI7Kjz1jNPTmlhqntjItpB2suPUZboJZfHkiaX+dt1abuI2Y6O7lrTsuwL3evi3bFoDvf06kW1UW6ZJ8YRwILjSWV8QQniCUghIyTjJMdo207WdIdp9j1KwdI6bWpWmz04uoT05UZtMzOzr5SEpLrwSniShI4UJAAGVH7KLioR1b8frnU/xR8rjFe+kna/uXL+1VMJvjDWAP8wsfdc7NHbXcO4Ke3L1JeqP0SZi5G7pcSxXkNySZ1CkqHAx5PlLRKACjjzjnmLkNw+3XTHdDp9M6bas0yfnaKqban2ZmnzIl5qRmUH67LOFK+7UQeE8iCkqHjke6Qib8xVznxyOlcXRfIN/k/wBXyWBhFIGvYIxZ5uduSe6wMb1dmGlm0jYfrrIaS1fU9+kVqr289OU+s1hM/Lpfbn2+F1psMoKHMYQVgnKQkEebmLb+za7PLQLdfoddeourStUmLik7pmKPLimVtMk0ZdErLOAqbLKyV8TzmVcs4HXHLZum5OTn2FS09Jyc9LkpV3b7SXEZBBB4VAg4IinIU2nUtgy1Lp8jTZcnjLcuyltBVgDPCkAdEgenlG9QdWMRiwmWjY5wle/WZL7k+v61rNTkmmfWNqpLFjW6Q0jb1PvWImvdjDs2p9DrlTbm9b+9lpF+ZQHLrRwlaElSf/kw8QARkcoxwdhwiZTuovtb7EwjOns0DlBAz5fIcs9CcA/KcExtRjhyMp+6Ovq9UfiSNu0GmOB6m0OjU97gDZWxKttEpyk9UgHqhB9HKK6fqlXHDqqgrXOl8ZtgSb2930qc2TqRtVFV0dmBm9gNz/yVte5DZTt13VJlJzVmyXZi5mGu6YrtLmDI1NpHggvpB7xA5cKXArg5gYBIi0q1Oxj2aUCsy1UrDOqV6yrbocEjVK6PJnAPsXUtNoUtPyBSc+nEZY+fjzMI1TDs5YrS04pYJ3NjHABNh7vJd5U5eoJ5TPNC1zjvuO6/Gti3LcsqjUe3bRoNKtugU5tDUjIyLCJdiXbTghCUITgDOeYGeeTz62K6K9mhtp0C1gkNcLBc1RdveVmJuZZTUa8l+UK3yrvMtBgHHnnAzyjIHCOupMcradsjIJXNEvy7H5XPPnyuTPhVLJoL4wdHG3Ct23NbX9Mt2NgSGm2qz11i3Zaps1VpVHnUybwfbbdbAUsoXlvDyspxzwI/Q247dNPNrOnSNL9LPdEq1xUJipf8LzqZt9LzpHFhxLbfmDHJMe8wjBxmrNL8S8Q+FcnTfa57+9TGHQeKZ9A1nv8AqWNj9Sj2lO6vua01GR1Jrd0Lr6rkclJ2uhdOmJsvqe4XGAyFKZ4ln6mVkYEXr616RWhr3pheWkV+KribRrrIl6gadMiXmlJS4hYKXSlQSSWwfenhBKflj1CEciqzFWzyMllkJMfybnjjjy4UIcLpY2vaxgAfs4DuPVWm7WdmOjez9m+ZfSNd7uNXC/KP1BNZqqZzhUwl0NhkpZa4B/XDgI6HkY8d1z7L/bFuH1XufWTUdWqjl21dUuqdbp9fRLSq+6ZQ0lKWu4JQClsA4Uc9YyKQicWaMRjqHVbJnCRw0udc3cPU90kwqidA2nMY0N4Fl1N2yreVY7uncrT2qTaiqUuiolZMBtMvJql+4DSMjCeBGAk4PMZxFoW2Ts7tvO0y9J2/dKXdSnLgmKYqkOisVxM4wqXUpKjhAZRheUDzovphHFhxqrjZJGyQhsltQvsbefmrZqGlke2RzBdvHoqhWOEgdfSRmLddy22TTTddp/J6a6qOXYzbUvVG6qz7UVASswl1tC20ZcKFggpdUfe8ouGhHEo6ySnlbNCbObwfJcmobHKwskF2nkLwDbftt052sacuaX6YKuVy2l1KYqyvbaf8se791KArDgQ35v1JPLH3Yt41R7NDbZq9rhU9wV3van/RAnKjK1R4SlcQ1J9+wltLeGO4JCMNJyniOYyDQjsIMxV0UzqiOVwe69yDub2vf6Fwn4ZSuiZAWDSwgj0ssVnbLKW5sorilBSnV3TSHDzHi+T8nyiMfPZvbHtv27fa1c89qrQaw3dFPvKcl5WtUmc8mm25cysqSwpXCsON+dnChlOTwlMZ3dyu3Wxt02l03pJqHPXDT7benZefW5S3ktP94yoqRhSkqGAo56R+Ntd2taf7S7Equn+nNSueqUecqrtYdXVX0OOB9xtDasFCU8uFsDEehYPn4UeWnUNM4tqA/UCDutZrcsCoxhs9Q0OgtYg/69V5Bts7N7bBtgutu/rKt+v3LfjaVIlqrcE6JtyQB6mWQlCENqPispUr0KEe+bi9uWnW6HTRelWp7l0JthU9LVJftVPCUfLzJPD9VKF4BySeXzdY94hHn1VmKtmqm1kkrnSNAs4ncW9VsVPhlIyE08cQay/AGytT2u7MdD9ocldclpDT7lD1beZdqM9WKh5ZNOBsYShLgQjhbGAoIxji5x53uW7OjbvuuvpjUPVV/U1FxppTdIUaRW0ybCmUcQCg33KzxkLWScjJwPli/CEZZmSvbVfHhM7xrW1X3tttf5gsuwilMIg8MaAb2svz6RS5Wh0ikUSRL3kMlKMSTHeK4lhpptLaApX2SuFAyeWTzwImqtLptdpk/Rq1TqbVqRNsqYmpObZDrEw2RgpcbUClaSB0IjnQjpzI4v133XYkAi1tli31E7H3ZhfVWm6zTLcvbTmYeWVqYt+sFqWB8SGHUOBGfQhSUj0R6lt27NjattruSUvWz7VrNy3vLHjk6tcM4J5yQXggql2wlDbascgopURnIIi/aEbRNnvGpIPi0lU8staxPZdHHlrD2S+MyFof523XQtTtMLC1msis6c6nWvTbts2otoEzJzJUQhafeqQvPGhSTkhaSFAnI8Qca0j2MOzWUr6Ks8nVuoUoOd6qkv3F/WzgzngcKWgtSR0wFDIzlWDgZZoRw8HzXieHxuhoah0bHctB29dvXuuTiGDUlU8SVEYcR5hY7LV7LvapY+tFL12tKQ1EoN2yFYVW5CQl60gUuUdOcMty3c5SykHCUcZwOWYyKK5qURjqegwPmiEI4eJ41V1r2vq5XSFosC4328lyKHD6emaW08YaCb2AUjjYdbcaUpaEqSUkp6gEY5fLziwTQTs2duG3HVhjWXTt3U9d3tNTbTaKlXhNS/DM/Xct9yg+rzjjn1i/6ERpcWqYI5IYXlrJBZwBsCPVJ6GGV7ZJGglvF1Z9uj2P6JbvZuzp7V16/UTFDafZkvaWqpkgpLjiVHjy05xe8SRyGCD1zHrmg+gunO23TKi6UaVU6ckLXkXHphK5x4PzU1MOLKlvPPYHEsnA6AcOB4R7LCJy41Vvpm0TpD4LeG39n6FXFhdOyV04YNbu/f3D0WP93s1dtzu4cbm1u6pnUk3KLqUn3QJ8iE4He9wGO5yUcR96V+AEX4VikUm4KbO0euU2TrdJm5dyWnZWbbS4zMtODhcbWhWQpCk+bwqzjJMfoQhWY3V1BaZpC7QLNueB5Dyt2U6XD4IdQhaGh3IHdYqL67G/ZreFemK7TKfqLYCXXO9ckKHWQ3JpVnP1Jp5twt+HIKIH2KUjlFyumGxLbTo5prqBplYFjTFIk7opM1Ra5V1zXfVaoS7zSkKBm1JynHGTwhPDyHI4i8KEdrV53xieFtPNUvcxpuAT9H0dlwYsuUDHue2Ftz6foWP3QjsyNpW3y9qbqFaNq3Rcd2yKuOmztw1UT6qa5ggOst902gLxkZIJGeRHjdhrZo9Zuv8ApXeGj9/prDVpV1hMtUPa2aDEwlsOJcHdulKsK4m088c8mPUoR1tbj9ZUztqZ5C57bWJJNrcWXMgwynijMMbAGnkeatS2t7NtHdoUjeFP0lcvZUvXpiXmaiKzVEzpK20FIDZDTfDyUecdv1/2w6J7nbYl7Y1msmTuVmXKlSU404pmepqle+VLzA85J5DzTlB8QY9+hEX47WuqzXmV3jk3139ri1r+WyMw2nbF4AYNHlbZYjZDsV9nknUxOzU/rNV5FKuJMi/cCENrx0Q4pDIUUnocEH5RGTTTPSzTvRqz6ZYOl1o0WybPkkkS8lItBHnHqpSjlSlHllSion0nMd+hHKxrNWJYk0Mr53SNHAcdh7guJh+XqGlv4ETRf0VgFZ7NLbPXNwM1uVnHNVE6ku3Gi51BuvJRJeWJUFJHcBnPd5SPN4oup1w0bs7cHpbeOj2oaq2LRrrLbFQXTpoS8yUofQ+ktOFC+Dz2Wx06Ex6uAD1OIgSkH3wimfMVfK+OSaZznRW0En5NrWt5cLlx4XSsa5rIwA7n196tS2t7N9HtoFPu+m6ROXs7L119h6f9u6omdKC0CE92Q03w9THjWtnZe7X9f9Vrk1k1DOqLt2VYy651EhcIl5ZwttpQAlksq4QUtpBwvnz6RkPK8HGMxJxKPjE2ZlxBtQ6rEzvEdyb7n/Vlg4HSGFkBjGhu4HZdSqNk23P2HPaZsyKaVZztGXQUSsmA0JeTMv3AQ1yITwowlPI8ISOsWj7Zez32/bSb5q2oOkbmpLtdnaM5RHk1qtom2RLqdae81IYQQvjYb84qOBnkc5F8cI4sGM1cUL4I5CGyfKAPyvf5rkPwumdI2V7AXM4J7e5WP7m+z70B3aXlSr61Ze1G9vZKmJpDHtRWkybJl0uLdSVoLTmXAp1R4+XQfcue0m0uszRLT2z9MNPKc5S7UocqmWkm3ld66ohRUVvOcu8WtRKlHA998kehQhVYzVzU7KWSRxjbwL7fQjMMpmSOnawBx5Nlj/007NbbdpPrhLbgbVf1Udv5ipTtTaE9XUPyhemVLU5xM9yDgFw4BUeXjGQD5oQjGJ4tU1jxJUvLiBYXN7DyUaSjigBELQ0E32Vi/aX/ANotuKIUUKFJYII8D5Wxg/L6own9lrtM0T3Y2LuKoGr1vT827IVGjuU2o0+cXKT1OKm5oLDLgyOBXACULSpOcHGQCNkXW3SG2NetK7x0hvOYqsra9cl0S045IuBt9KEuJc8xRBAOUDw6R4vtQ2XaVbPJW+JPTGq3jVGrgclHZ41eZQ8oLYS4lBQUpTgYdORHouXs/R4fl+ahhkLKkv1NI27NHPzLVMUy86qxeGplAMLRYj6V4/oR2Wm1PQS9adqHR6JdN7XXIO+U0xy4Z9MyxTn/AI1phKEpLnTzlcQykEAYjI2ocYCFkLb5EhXPJxg5+Fyynzs8jiEI0DF8crK6TxauQufYC9/nWzUOHU9MwsgYGtJOw96xpau9k3s+1YuOoXUm27r05q004XphFtVPyWVecUSVK8mWhaUKJP2BSPQBHcdAOzS2p7eLjl70tq0q3eF5sK45Wo3NPCeVJL+MZbCEISvkMKUFFJwQYv8AIR2UueMYfAaY1L9B7XK4f8HaHxBIIm3G/CozLDc2y/LzaWptlwKQ6laeJL6FDzkrSrkQenD0I68oxd6i9j9s5vy45646dR7905cmXC49J0Gs93J5UckpZdQ5wnJPRWOfIARlKhHX4LmKvw55koZnRl3Nja/vXKrsJpakATxh1ladtr2S7edqKJ6Z0mtObZuOaaMvM1mpzapufeazngDpAS2gnmUtpRk9cxdBVqRTK5TKhRqxTZCrUmal1y8zKTLSXGpltSeFSHEHzVJKfNKSMEdMHnH6MI4tditTVVHxqpkL5Bw4m5HuVtPQxQsEUTQ1vkOD71iqvjsc9m92VyardEkNR9O+9KiuTola4ZQZOcNtuoUtsegBeAOWIuR25bD9te1ucmK5phZs3MXi6gtqr1bmfbCfSg4yhtxQSlpOCofU0JUR75SovDyPSIpleQRiO5rM7YvUU/xWeoe6PyJ937O64VNlnDo5DMyBodzeytn3R7SNIt3Vv2vberPuvbpdHnXp+SFIqKZRferb7s96pTS+NPCekd50G0SsfbjpfbWkWm67hctGlOPuypqs2JqZUXHVuq7x0JTxDiWccuQj1vn4kRGOqkxmrfSiidIfCBuG32B8/eucMNp2zmoDBrPdWAv9mvtvd3BS25lTuqCtS2rjaupCBXkCRE82sLSCx3GS3xJHLij3ncrtk0y3V2FT9ONUl3Wm25WqJqzXtRPpk3u/SgoT55bXhPCpWU4i4WEcibMdfJNHUSyuc+MANJO7QOLeS47MHpWxviawBr+fnXgm3HbfpztZ03Olulr10G2DU5irZqk6mZfD73dcZ40ttgp+opwkp5ZPOLXNTeyt2napanXDq5VJXVK17vqU6Ko/7QV9ElLtzmUkvtN9wotuFSe9JB5uEmMj0IU+ZK+Kd9THM4SSfKN9zfz80kwelcxsToxpb8kdh6jyKtb1+2caFbnLVt22dZaDVrlnqUwmXka6mdDVWZASlKlGYSgBRWU8ShwcJUSQBFrdl9j9s5tJ+rzM7TL+vN+alX5Vs1irB1Mj3jSm+9ZbQ2lHfpC8pcUDggEDMZSIRy8PzlitLCKanqHNj3Ngdrk3uqZ8vUMsniyRNLrW4596st2xbDNCtpVw3NdGlDuortVrEmiRnRW60idQppLocBSAwghZOfOz6BF6IzjJPM8z8nyRGEdPiWJ1FZN8YrHmSTzdueLLn0dHHTxiKEWaO3ZWv7oNouku7uh2hQNXHb0akaHOTE/Imi1MSSw682htfeEtr40hLacD0kx2Lbjtn0p2q2K/p9pFTqtK0V+fdqM2/UJoTE5OvL4U5eeCEhSUoSEpSBywI9+hF4xyt+LCj8V3hAk6b7b+iqOGwGoNSWgvItdWAaldmxtw1Y1xnNwV2vaoI1AmJ6RqLpka8liU76VDSW+FnuCQOFlOfO9Mdq3K7B9BN197W9furf0Ql1um09NOYRSa0mVYU2HFOeegtLKlZWRni5/JF6sSqVw45ZjlxZqxFhY5szgWN0tNzsNuPoC4z8CpHMcwxizuV5bo/orppoJY0jptpNakjaNpsFSy22pTi5h0jCnXnFkrccIyOJROPDAwBapr12b23HcXqxPay6iHU5F4TLUq06mm18S0sEsJAbSlvuVcsJGeY4ucX9958kSE5JMUU2Ya6Gd9THK4SP5dfc8d/mXIlwumfE2CSMFjeARt3/avJtctGbO3CaYXRpHqA5WxadY7jy32umUyz5DTqXE926UL4POQnI4Y8P2ybE9AdpVYui4tJ5C7Jq4atKIkZidrtSTOussIXxhpgpaR3aVK4VK5c+ACLyIRGDH62OndSMkIicdRbfa/uWZMNgfO2oc0FzeFZnug2I6FbuK/alxasuageW0WnzNNkhSKumSBZdd7whwFlziVnGFZGAOnOLm9PrGoemdi2fp5bJn/AHO0OnMUuS8qeDrxZbGE94sJTxKx44juMIomxapkp2UskhMbL2F9hc3UocPgjldOxoDnclCDlJSeFYzg+A9Y8fR92LAkdm1txRuEG5dDuqQ1G90gukINwDyITodLmAx3OSjJ6FfhF/sIzQYtUUoeIHlusWNu48krMPhqABM29uPSxuvIdddEbK3E6X3FpFqK7XfclVFS65z2tmRLPlTTocRwOlC+EZSMjh5+mPPtsG0bSfaRRLtt7SVy8TT61NNTk6azUkTawttsoSEqDSOFGFHliLn4HBBBAIPI58RAY1VNgdSiQ+E6xLb7G1u3zLIw2B0wmLRqAsCtQ3X+lUq4e1ZuOhVynytVodQ1SpUrNSkwkKbmmVeSJUhaTyKVcQByDyOeoBGZSrdjXs4qVyvVpmW1Uo1KU4V+1MpXwmXQMk8LZUypaUZKh74qGSOLpj1O5uzV0IuvcPMbl6jcGo7d/O1+XuNbLU40JMzTRb4PMLeeH6kjIz4RkLJHPJHUkeonP5SY9azd1PkkhpGYVI6PQwB9jbi37FouEZNjElQ+vjbIXOu244uey6NprplYukFk0PTzTW2qVaFoU5ru5WTlEkJSrllaiokrWcc1qJJ+YRY7qJ2XO1jU/Ve5NYrva1Rnbqq9YRWqhLIuBKJB98FBKTLhnzmz3YSpJUeIExkXUrn5p5RISScmPK8PzBXU0z6iCVzZH8kHc3W71GFUsgDHxggcBdGvvTy2dQ7AufTOuMz0laVWpy6VMt090MusypbDYSysghBSlISCByHhFt+2DYvobtHrt3XFpKu/11KuU+Xps97c1gTqAy06Xk8CQ03wK41EFXPIA9PK8iEVQYxVRwyU8chDJN3C+xO3P0KctDC+RsrmDU3hIQhHWrlpCEIIkIQgiQhCCJCEIIkIQgiRzZD9dM+tX5I4Uc2Q/XTPrV+SCkzlUXerv20UIru9XftooQUUhCEESEIQRIQhBEhCEESEIQRIiCQciIQgirJUVZziJo4/EU8weE+k8x83jFXvAh5DL4LLx5BCuTij6AjPWGknhFPCCzw8fIeafOUeQTE5ThJVhYTyzkc//KGkjlFJCIgZhzKOPhwgeOQMj0gwRQhAH5CB6D1iVRCOAuLDKVDzeIDz/Vkj8WYeGTuEU0IioKQopWhTah9iQcj54mA5caQeEdRw5x85EACEUkImX5pAWAn0Z5Z/LEpCgMlOEdeoHL1xIvJ5Ru3CqN+MVIoBRHTzR6D1+7EHHe7SguOBoK97nA4/Vkj8WYj4Zds1FyIRISUHhcQttY6pUCCPnwYnha2xRIQMSKUGkqdey02nqVYCfuqOAIaCeEU8InWgoCCUkJUOJKsHhWPSFdD9yIJbcXkoQ4sfwUE4hYjYopYRV7l7HJpf8WqJCAASeJI9BHPP+yHhORSwgTjB8cgD5T6PXEf+dLASoTQ6tdVj5CjOc+qFkuoQiAIPiCR1I6fN4RMASpCBzUv3uIaSdgs67cqXB9JioFnIzjESJX3jimUJS++kZUhrmpA9JQDxY+4IhkEZwVD0A4zDQRypMIdwuQFAnAMRjjFSEJDriwhnOAv3qSfQFE8z6cRU41pKQ4hSOJPEnI5LHwknxHywWHAXVcJz6SScAekw4FgqCkjA5Hr5p/2xbxuk18p22nQfUTWWfk26rM0iUSafIqXwCdnnVhphtSvBHeLSVY58CV4xiNY60KZ2i3aPXJX6vQLnu+s0Bh9SJlblWXSaFTHFDzWEMpODjphKXF/CJMei5Q6evxOmfWzzNhp2Gxe7s7yWp47mllHK2ljYZJHC9hyFt7rw2oJUDxHAAz1PiPkx1PyRCMCuy7svtxe3ncdp/rHqZeen07R6UJpU1JSdQm5iZUpcupHIrabHUo+aM9A6J5n/AGmNfzTg9NRTiCkmEzfNvmufguJTVMeuoiLHeSmhEDwpe8lWtHlQwQnjSlXPoCkmJyhSSpKw4HQcKCk8PCfRiNedG8C5C7tSwhCIWTuogpKcgpJwepwB6z4AdT8kSZ89SPsgcFORxD5SOoHhn0qEdG1XW43pRqfMtFTXDb1SSl5s8IbWZVfMqOMHzU+PhGtN2JdertS3W3jKVOs1uoyibAnyGXptbqePy6QAUErUcnmRyGecbpgOSnV+G1WI69IhaDbzv/5LWsUzK2mrIqXTfxL/AFW/atpTxhExyMgtqQfl5H5oJQtZIQhSzjwzgfKcRpZBBt/rhbObhSwiKkqSSFJKD6D+XnEyWnVYKWVLB9AVk+rEYWNRUkS8P8JXzxPnOAG1cR5Dn/vziJBGQpPCQM56Z+bMEEjeFAEg5ETcZ9AgW3QkHhVknAwjOfxxKMrVwpTn5fRGW88XVjmiyrIUkjzjgxHl4dI4ylttgB5xpgH3pdUG+L1Enn9wRUIcaCQoLSCMjiSRkekZ6xZoe067WVYJCqwikkvZwE8Z9JGBj54nUvhSVLbWnB4cnl93EVrAFhZTQidA4iUpyog45JBz+OJM5OMDi+SMIkIgtaW2w46e6aJ5LIwDjqMkgRMQcpPCUBQ4k/KPk9MTAd2Rptx3UIROU5GQFlPPoOf/AJxIFBSQUIJSfen0xAIEhESlSM94ggg45Hp8hESnmcAKSodfQPXEmtJNgijCByhC3V4aZScFawAkn0ZJAz+OJlIWg8K21tqwDhXXEZcxw+ULIpYQHynETqwhzuVYamMZLS/rmPTwZ4gPuRDQTwikhEVYb7wLUkKTyPLOfV8sThp0+8Tx+nAJI+Q46QAIKxZU4RU7p7kgtLyTywjmf9v4okKVJJSoFKhyIPUQAtsFnvfuoQiYJJ7wpOUoGVHGTj0xIgpeKvJ3GpgJ9/3agsp9fCSE/di0xvtchFGEQ5nGOfq8fVFXu3EjiUhakkcvNAx8p5xUipwgoEAkJXxJ5EAg5+5EShSOSu9B9PCMfd5wRQhEQhzAJQSD0wRk/nhwqUeFIUVeAAyT9yCwQCoQiYocSlCltKSFcwrnj1c4ggKWsNtoU44RkJAyT9yCxpChCKpZfOSlpZHQ/UzyP3IkUhwY7xJb9Bxgfd55gmkKWEIQTSEhCEYIWQ0JCEIk02OocoQCLdkhCERAtwspCEIyiQhCCJCEIIkIQgiQhCCJCEIIkIQgiQhCCJCEIIkIFQT1xEinEg8sQRTw5ePSKPGTzB5Q4lHxgpMG6rKUgA8JJMUuM+gRJCCs0hTFRVjOIkIz4kRGEE0hIQhBVlxukIQgsaikIQghJSEIQWEh64QiYkIFgnayQhCKwLcIkIQjKJCIE4BMUys+AxBZHKqEgdTEhXz5YxFMkq6kwgpvahySTkwhCCgDZIQhBYJSEIQRIQhBEhCEESEIQRIRIVgEjnEnGr0wRTr6D1xSiJUT1MQgiQhCCJCEIIkIQgiQhCCJCHTmYlUsYOMZgOboQiiQMiKKiVYyceqIlRPUxCMMGkEN7pfcHyUAMeJMRhCMrJJJuUhCEFhIQhBEhCEESEIQRIQhBEhCEESEIQRI5sh+umfWr8kcKObIfrpn1q/JBSZyqLvV37aKEV3erv20UIKKQhCCJCEIIkIQgiQhCCJCEIIkCcAknkOfrxzx+KERBA6gnJA9fifxAxg278LIcBueFh77VPfFee3Kl2npFpDV27c1Jr0q9UZ6rp4S/R6cham0dwFApS84oKHeEEoSkkA5EYpbW2LdoPqTp4xr1TZ27Z1c3KiqSMtM3fMN1qoy5SVBbbKlhQ4gQUIWpKljBGOLEdn7ZETiN5TMzUg4aQqz6K6wFNkhbY7wPYHjlR5+jPyGNomwXqdOWLYr1HLLtLdokguTDXMdx5M3wcOOoCcYMfSE+NjLGXaKaihY6We5e5wvxwAPNeStwt2LYpUsqpDpita23KtS2J2luYszb5IyO6C85q47wfQZmnSk43309RZPg81iamM/VXByXhWVNDCSVnMatOk26TVTRXXm3dUEXre1wydIrbkxOUucrE1MMzkkXFpfZcbW4pJCm+8SnlxBRSR0zG7Y8CmWmFFK0pS2vJ4TywkmNI/bloWvcVrtXdJZKYckK1N064JylOZ832wl5d19jj/glbQSf4KjHM6RV8Fa7E6uuYzSbE2HA3Dv0qrqBTyRtpoaUnUDt79rXW4FqPuKsLT/AG9VjciKizVLFboaK3TXAfOqS3UpMsyMf846tbbWBy99Gp7tw1r1X1F3oaH3JdOoN6zk1W9Q6ZNT0uKtMplHA9OoUtkS/HwBsZUng4eHGOWI/LpurGver2mOkuwSTkX3GJK8nmpWVcUvv++WtKGpN5I59zLOqmXSB71JBHvRHa7D03pmjnaU6b6V0iZfnafbuqVJpLbzpyp/upllKnFegrVlZ+2x4RuGUcjUeDUtXBJZ0z43FvBtHsGn5/NdBjeZpsQqIHbiMODXf1xytkHtA91sxtL0Hm7tt5qSnNRaxOe0tutTLZcabfUlSlzDiBzUhpCSoJ+yWW0+MYI9I9oO+ne3a87r9N6wqlJOdmXVSMzctyzjT1VU0sgql25ZJbaSF/UwtSUoUeIjpmLxu3cZnlUDbLMN96KWifr6XvgpWW5PgB8CSAvA9ceG7Z9Ge1PurQrTmt6C62W9QdIHpNaaHJKulqXMqyl1aVNqbUwooUFheUlR9calkelZh2WY6+mfHFPI4gvkFwACRpA9bLvMxzPrMXNLK17mMaNIjNncC9/nX7ewnd9rxoPuTk9oO5Ct12s0aaqottKKvMmZmbeq2eFngmFEqVLPEtoIUT9cbWCE8WLoe22uO4rc0j0Rft64bht1925Jpt5cjPPSq3ECUWQlZbUkqAI6HkDFpbHZk9oFcet9t606l1XTS57lFap9TqVRdutBmJpMutsggBlPGpKGgkJGMjAJAi5/t0Sg6SaGqRwln3VThThIwU+SLxy9WOUWzjCJs1UFRRFji+4fptpDrG9h2F+L+ijE6tjwWqZOHBjd26ubHtfufNXe9lfVKxXNkmktQq9Sq9cqjk3VkuTE3MOTDzmKjMJSFOLKlKwAAATyAA6RhMrV83ujtY5ShC9L0TQ/oxycqZH23mRLdyZtsd0WePg7sjPmY4SPCOh7eNu3aM6gaTW5dO3+4r9kdLZh2aFMRJ3kZJlLiH1odKWO8Rw5cDiuYjyjQ6gX5a3aAaLW7qhMT81qJJan0qWrKpma8pcE0mabCsvZPHz8SY2bCMn0dNWYnV+PHJqa/wBho9tu2110+I47PNT0cLoi0C2++/7VszdoPuvm9pehLt022zIzWo9anPaW3EzCA43LTJSpS5pxvqtLSEqIQPfLLYPIxgn0g2e77d69pv7hHdX1SspUJh1yQmbluOcaeqqm1FJVLtsJU203xgp7wpQlXCSnHOLwu3aaqBpm2VxrygUwzNcZWpPId+RKFA9GeFLvLqeeOkeK7btHe1TunQrTe4NCNbrYoGj8xIE0KSN1NS/kjCXFpU2WywopIWlwFJJwciNTyPSCgy7HXQSxR1ErvadKLtsL7DY7rucwVElXjD6WRjnxsaNm7E7dvcv2NgW8HXjQ7clL7Qtx9brdcos1VTbSEVaaMzNUCr+9a7uZUSpcs8rhSpKiSA4hQIBMbK45AAKwRyz8saysp2ZO/wDuPW629bdTKrpdc1wCuyNVqdUXdSFvzPcrbHFyZSFrShoebyyMAkRszOqCnXltgFKlqUnAwME8o8/6vtwx1bHU4fIx7nN9vRe2ruQCBsey2vIxrGwugqmOa0H2dRubeXvXiW5HXCi7dND9RNZqvKN1FmiyCnpWSKilU9NqUG2WiR0SpxaOIjmEhZHSNXKzaTvw7Sy/btr9IvWtT8pT1Azzz1ZdplHoYXngl2EIOFK4c4RwrcAHEThUZre2Jan5nZRXHJEOCXRdFHcncDpLBb4IPoHGU848v7EGYpf0tup0rLqY9tmbyUqe4U+cAqTY7tSj4AjOPUfQY7rJlRHg+V5schja+YPa27hew2P611eOQy4ji8eHSvLYrXsOSbldJ7O3bfv/ANG9da7StUbsrluaLUoH2ykqhPGrSlyvKSe7FNKlqLZRgKU7kBHvSglXK1rtn73vG2dz1ry1AvC77ekfcbJvONU6qzMu3kvvcalIbWkZIHvsE/ijZ7QErGUJ4xwlQIGcgdY1W+285bprY8SLGlfufVno7HpvjjsZzR8aqWNF2HgWbsQb29Vx84YQ2gwYwxuJ9u1/pX5Mp2dPaET9nS19t6hj2jfo6a02r3fzRcEuWO/SFIK8hXd+HpjsfY83ve9wbv3KfcF5XlX5D3J1l3yedrEzMtcaQzhQQ4tSeIZOFYyM8o2J7WP/AMWa2T0/+DqV/wBSiNbHsYikbyneLp7j63kfcZjv6HNtTi2C4oaprfvLfZsAPNdXPhEVDiNCIXG7ySbk91kA7WrfLf8AorM0DQDRqtzFrXNUKWKvX63KcpqUklqWluXY6louDKisZUUJCRgqyMZFT2T7/wC3NJF7lH6tdkvKIp6a2621d00azLSRHeeUrbCy5hKVhZQklQSCSOWI7F2u3eN78qquoBSZYUK3lJKxyDGFkgE+Hmkxs+31OUBOh16Tb0xLN2+LLn3jxEJSmV9rXFZ5/Y92Uc/QI4b8aZlzB8N+JQNc6feTVbe5GwV0OGHGK2qM0h+83DQL9u5WMfsnt7d77h6Nduj+rtUXcF825LNVGQrCgkPVGnrUGymYCeSn2llK+Me/QoZjwPtVt+WptrahHbBoZXalaU8zLNG5anTFcE9Nzb4BRT2nOamxwqBWEAFZcCcpxmLW+xQamV7rq6tjvhLosefS+kgpwStgIz8wxHQdwTkpTe1kuOYvQo9pUap0p2aL4wlcsVSuCVH7HgKB8mI72HKNBT5uqJjE0iNnihh3Gojy9PJcFuOVkmDMa51i52m/ov35rs/O0jtK16XqrS3Lzmq+4tp40yn3i65WZQrKAguJK8qUlR85CSSjB488zGeKe1S1X2g7IJzUncpdNO1R1coNJ45hbLQaRPTry0ty8o4pOO/wtwBbyQniS0pQAxiL8XEuKmHULClvqWskcOCrqScej5enzxi17YZE07sfuoypU2gXFQ1vL6JSz3jiRxE8h5yknn6uvKPIRnJ+ZK2mw+thjbHrG7RbvwSt1Zl6PCaSSqppHF2jvfusIOnVnb7u0huy8bopt8VmrsU9SBPTc5XHKdSKc4vK25eVaQQgkjiVwpHGAAonHKO/aCbpNzewXce1o9rlWbjqVlNVKWkriodTqK5xmWYfIKJ+UmFlRQEJXxgpPCpAUnhyQRka7Dx6mfS8avNMralqom9UmYCiAoDyBnusg4x5oUM+v0Rjb7Ztci5vFmEU4ByaatGmJmQlPPviHlIJHpDZZ+4I9tjxWGuzBV5bqIG/FY2O02AuCGix93kvP5KV1JhtPjMTyZHHe5NjfssrfbS1dTGzmjycqsluevSknjSMEoDM05jH3vPxAEYctr9h79Nx+lI05263DULQ0kteYd74ydZFIYmJ58d8rjdSpLsw+QRkZCUNkA8sRls7YCl1F7Y3p5NvtPKnJS5qB5SSnJSpUnMJyr0c+X3R6RHZuxbmaWNoNVbllS3ftXjUUznQErKWeAkn0tDA+SNNwHG24Pk4zsjYXtmNrgm1rgX+Zd3WUArswMZK8t1R9vX1WMzaVvI3MbWdztK0G3B3JeFYtN2stW5XqPXJ5U2uivPLQ23NMPrycAuNHkooW0cjBjPXvjtPcxdegd0U3a3dptrURtYeeal0DyyryaQS7LyL5OGnle+ycE+8BTniOub2ofczXaJXdKUJH/CiTbjDgbB4jNGWlsDl9mMs8vkEZmu013zXbtJs+xrS0ylqb9Eu5Wph9qfnGA+3SJFlQQt1LB8111TiglBOQgdQoAiIZpwR9ZW4ViGHRNbPUi7mnZmwBufQ8qeAV4gpqunqpD4UWwPfy2KxZSXZbdoNV7QGos5fcnJXIqWVNook1eM67VSVJC0tqWj6kl3APIOcWTjryj2vsmd6OsVU1lVti1cuWu3pQZySnF0l2qPmZmqNPSoyuVEwr6otpaUugceSCMg4ifTWxO2i1mtK3NTaFrdL0Ok1uXbn5Buo1+Uknghzm2syyJdSUJPIpHMn5Isx7MBmda7QjTBupvImKoicrIm3EKCkre8nfDhSRyxxhZ+74dI3CqYcSw2vgr5YJHRsdYRtsWEA8Ee5a8x7KarppKZsjNR3Lj8v5luCJBHX33PJ+Fz9993/AGRa3vI3KUzajoLdWrczT5WuV1taKfRKc4opRPVB7KW0u45lpP1xeMHhTy6GLpRkIbSeWEj8kYWO3Il6g9tv0jflW3XJBq+UmZSgZ5mnzQBV8+B6ekfM+QMIp8Sxilp5hdkhAPzAfsXsWaMQdS0Ms8Zs8C4WJ63KRv8AO0I+iBqF7urqrVo0lt5VSmX6uumUiUUltTqpSXlkEJdPdhILYyeYyRnnbZtW0H1r3B31XLZ0Dqgpl8U+iOVhRRWF0516XS+0lTTUwkjJLi2cJJAyB6I2E+y7nqE/2cV2M0tyUXPy79zNVIowkiYLHEkqPge7LOPTw8s4OMdHYfFCN0d+LeKQg2DNq5qAz/X0ljBzz6j54+ov4ZywUmKNgja1lKGta2w33PPnxsvFhgMcstFLJI4mZx1Hfy/V3XbtjW/zX3RLXmk7bNztauK4LVmKqm3Xm60vv6ja1RWvgaKJheFrYK1NtFC8+aviBi+jtqbhuC3Nuunj9vXBWrenlXe0247TZ16WU4DLr83jbUlRHme9zjxjEl2jbstVe0mvaWs9TD1RFXt2TUZdI/5TS1KoXjHVYezkHmDn0GMp/bgDG2fTVKwVL91zaFp6YV5I6OvgRz+eNdrMLpn43heIxxBhqQS5u1gdPJHa67yjr5ftZWUjn6mxGwPpqHddq7N7Wam6b9nTUdY9V7mq87RaNWrimp6anZxx+YfQ2+gNsoW4VKLhWUNoTnGXMYwI149T90GsWs+sdf1OrF9XnQpmsVZEwiQkK1NMS1PZ4wlqXaQ24EhKEJSjOPOIJOSY7lT9ZL/1N29aKbI9NqdUZp+avCfqVQl05/4Wn5mbHkbWE8yw0krcVnqrn9gIn3j6D0XbTuHpmjVEeVPIpVHoC52aJz5dPOMNOvvD0JU4twgeAxG8Zby1SUWI1RqADPUB7mjawja4b+lzey1nF8XnqqWARkiFmgH1fdbNXaZVSqUPYZrhU6LUqnRamzJ0gszMnMLYeZJqkkklDjZCkkgkHBGQSPGLKOw/ua5rjsvcK5cVxXLcbjFXpiWlT8+/NFhJl18QQXVKKQTjIGBnrF5Hai5HZ/675PEfI6Nk/wD4Vko1t9pejO83Vak3o/tWq9202kSUzLN1gU64vawKeUhSmyoBxBVyGfGPLclYDDX5Vq4JXtiDpgdTrDT8nuVuWO4lLS43TTWLrt4G/wCN2Cu/7Z29r0t3dvQpC3rzvG35E2TTXSxIVaZlWy4ZmcyrgbWlPEQkZOMkAeiNh2bp2pVw7b5Kl6UXZTbQ1PnLSlEUer1KW8qYlJ1Uq2UuOoV1JOQFKyApXEQrHCdNPdTp5uI0y1IlLb3NVGu1LURdJZm2l1Gse2ToklOvBoB3J4QFJf5ZzzMbVW5Tc6NpWzS2dUpKky1eud2lUijUOTmCQw9PvSfEgv46spS06pSQMq4QBiLc95cdHh2EUdE5sr+zrAh3HPmqsqYkH1FXUylzRY37EfTwsL9F7NztINZ3rgvPUS/Zq064maeRwXVdk6qZm3EL4VLbRLhaG2yo+YtQCVJHEOuY6jte3O7nNme66k6A6v3VcNZtf3QsW9clEqFRM+3Kl9aECdlphZUpspDrbwwSlaTjhEevaJXJ2u+7626lqnptq9LUKzkzjsmy6/PSlHlnXGiEuIlm0MqJS2VAcauZPLJxFgGqFv60Wvvap1v7h7hlbt1jlbpt9FaqDE6mbQ+r+tS1h5KUhRDJZSfNGCkg8xHoOGQvrH1WF4k+CQhhOiNpD2EW78W8+97LWqotg8KqpGSNBd8p52PuWxB2wFardvbPahO0CtVehVAXPSmxMSE27LOBJU7lIW2pKgDjpnn8sdD7Fa4LguPa/qTPXDXa/cM23fc0wh6fnXppxCBTpJXAFuKUQnJUeHOMknGSY7T2zHnbMKmOhN1Uj/OdjBJtS0L34anafV6vbXa3edMsJmruSU+im3QKW2qd7hlS8tcaeJXdLZ87HojzrK2WabEcmvhdIyD77bU/jY8H9S2/GsZlpsfEzWF7tA2F+/ovbu02vi+6Jv8Ab0pVIvS9qLTGzQcSspV5qXZQVMNE4bQsJGcnPLnzjYx3i7h5Pa3oHferjslL1WpyikSNIkHVcLc7UH192whRHPgCj3igPsWz4ZjTs1nsrWnT/Xv3Kbg5qrz+qktNyCp56eqHlzvAooLQU/k8f1Ph8eUbEHbgsVB3azZy5QOLk2r9llTIHQAyU8lBWPghakfdIHjHaZvy1SSVeC4e8tewixI2DrBvB8iuBl3GZY4K+rAs4dj2usQunGnm/ftHbiu2/wCm31cFbkJGYDczUanXHaZTJR0jIlpVhohIVwqQSlIJAUkrOCIyodmfoRv00j1JvGS1wuq46To1S1Lk10OsTntqmuTRSClynuFRLbaOIZdQoJPNHDnKo9O7GKcor2zNDVNUwJ1m66qKhggK7490QpQ/vamgD6MRljx5wRw/VD0Tjmfuf7+PojUuomep46qpwOOnjbEzYezuAPM/rXf5Qyo2SOHE3SO1uFyN7LVQ7Wm+77t/e9UKZQL4vKjyCbet5aZeQrM1LMFZZ85QQ2tKRxHqcZPjGX3tGt230s+2emUe16oBqrd1NaplEIdyuTY7lHlM+fHKUr4AfhrQQcxhW7YBxpvfVWHXFAMi27eUog580MZJ+bMdl0/pFz9qTvWmbluaXqstoxbVOacfYXkCn0aVRwMSo8A/Muhal+kFR6AY9AGVKapwrDa6qAEFPFrfxu46Q0eu/wCxajLi00VVWU0FzK8gfMVHshb6vi4N51Ap9dvi+K/T1W3VVql6jWJqYQtQbbwoocWpJOQTnGRFz/bkXddts3jt2atu7Lrtpp+mVYuim1KYlQ8Q8zgqDS0hSsZAJzgExZv2PCyN79Ew2UYt2tAeoIbAT6hjkepzzi6ft2ypy+Ntox5opdXJGM//AChnw8Y5eJ08Jz3AGMHhuiJAsONJUKaaVuWpS551NeBf/vBWt2Tth7Rbdzo/a+sUhddXqtlU+nJp9vSM5c7ks/PS0qC2fJ2QoBxQW0pPeuqCnSFeceRPunZJbvNWZHXeR2yaiXPcFz2dXWJtmms1eYXMPUOpS7S3VBLqyVpQpLS0LQScL7vhzzjNb2fc5TZjZdthep77CmxaUk2stgFPlCcpd5Dqe8S790H0Rrj7T35aa7VyhP0FxoyJ1JuF2WLWCFS/ezpHDjkQEjw9EdTTY4MZhxXDaiFoZT6iy1gW2LiL+p7LnS4a/DqijqYZC50trg37hZYO1o3xXzt6pdpaNaQVdy2NQLhknapUawjBmKXT+8LaQycENOOLS4O9weBLfIEqyMTUjsj3/V3SUbmpasXeuQXIGvssLu5/27dkiCvv0y/HkfU0lfdg8ahnkM4j0LtuhNN7saMXAtuVcsOTVLEjze776aHI9D5wjZ4s2boTujlsTsq8wi2jarDqVFP1NEqJQEHPwQjPP+CfRHTDGWZewLDpaSFjnzm7y4au1rD6VzpaA4tiVVFUvLRC2wt6d1iA7JHfPfetz9z6A6yV+Zum6KZTTV6DXH1ByZm5JC0tOsTDgA7xaC4ypLhHEUlXwSTZn20V7Xnbu6y35S370vG3qeLIkXHG5CrTMq1xmYmgVlDS0gq81IJxkgD0CPLexvZfe3w0NyQQ6qRRb1YU8jAwG1NJSBn0Z7vn05iO09tzxndtbBOSfcFTzy5Eq8qnFA8Xh0HONrocApabPVqcANfCXWA2DiObHzsuiqcRnly97biS12m/mAdl3a9ezS3gWfo/cOsdP3SGuMU2gO3IqnN3JWWX1SyGC8sJWVFIWlBPU4ziLr+xz3aarauzGo+iWqty1a+WqHTmarRapUFd/My7RdLS5d53AUtAKkFII4hhZJPKLSdRttHa1TWiNam7r1Uq94aTijiamaNJXt3zk3T0tBzuzKlCeJPdEgt8XPHjHunYb3zpL3WrWnlPtibp+tLrDNVmaw7MB9uqUpDyWw2hGAWO6cdRlHPPehRPmBI67MwMuWqyWpdFUPY5ulzG2dGPUjmy52DMMOKQxRNdE1wFy+5B9wXs/aN7fd/et2rNk0fRC76hNaKVFCZduSp0+qkt0SZS0C7MVR5BBfCuRSschxd0EZ5qxd687Pd7+x22qZrPNauvTFDZnGJd2dtm551TkjMLB7ozDL4RyPdlPEUuIJUOXPMXebq+0F3Waobqajtf2jT0vaapetrt+Uel2GFTlanGwovLU8+lQYZSpKsd2UngQSVn3seI7xtIe04tDQW4q7ua1got16QNzco3OU9q5GptbrinvqJ7kMoOUqHQK8CegjkZLbXUkVFRVz6djJLew5l5Hg979neXqo48aeZ09RStke9n4V/ZBH+uFmc7NXdHdW6fbiblv15md1AoFVdt6rTrbXde2SkNtutTSmxyStbbqeLHIlOcCMHU/fN9DtaavQhet7e0Q1nelRIirzXkwZ8rIDXc8fBwY5cGMY8IyJdhj/a964J/+/dJ+enS0YY9ydEva5u0R1zt7TV6bltQp7U6pSlFcl3+5cRNrmiEFLhI4CDz4sjEcbKOAUsWZMTomNDWBnJ3Av8As/QrcbxCV2E0Uzt3avpWy52qFVq9E2Ma81Sj1KrUWosLpAbmpSYcl3mc1aUSeFxBCk5BIOCMgkdCYsy7D+5bkuXT3Xxy5biuK43Wa5T0MqqM+9NFlJlnCQguqVwgnBIGMxjH3E7b+0l0+0jvC7Nfrjv6e0mk1SwqjM9eQqDKiuabQ1xMd4eP6spojlyyIyOdhGEjTjcGlICE+31OwPR/WrsdRiGVqfDMmTsjmjmPiNOqMbD5O1/NcuixmaszBE6SMx+zaxuL7eSsa3Z31fkj2pdeoVLve95CkJvy3WW5KWrEy2wlCvIcoSylwIAPEcpxg5OepjKT2vG71zRbSiT0T09rL1P1PvJCu/flHSl2k0VJAcdQtJBSt1QLTZBBA71WeSTGG3fRcNOtLtNtRrsq6Jhyk0u76JUppLScrUyy1JOLCRkZVwoOPljtun1lXl2hOsG6TdTqdKzKbEtug1KsKZCz3aHkMO+1tNaPIcLaUh1ahj3uCB3uBuUuVqR0WGYpXNAp4Ym6hsNTiGgD1N9yOVrgx2dnxqmprmR7vfYdz7lcJ2JN6Xhcu4fV9u4rtum5JJqxe9ban6rMzLKF+2cvxYS6tQCwlQHEBzyR0jgdo1u23A6pbpp/aXozc10WjbMjVJG3GZWmTy5OYuCqvFsd5MPNlKkthTyGwkKCcIUo5j8nsKV8W4rWNS1hINgJyoDHD/wnK8WB04TkjPgEmO2drRtmq+iurdJ3p6fXnI20us1uRcckQ+W52QrbSUqTMyYKSHGiiXbcVnmhac80r58CdtAzPDoJ2t8Qxt8PULt1aRyAuZE6qGXWua72WuOs35F+xXjmunZ570dvukF3azXvuDplRoVElmpidkqfdtZXNrC1ISeBRaS2pWXASQrB8Ivo7Du5rluKydxqrluS47jdYrVIbZXUag9NqZSWJjIQXVKKQcAnGM45xjW1J3tb9twO3i95O86OzXtD3eGQrlclLWQwww6haFYXMt+YhXEUZT4FeIyHdg+QuxdyqiSSa1RlcznqxMHr92I53o69uVas4mY3yB7QDGBYemwuPcVPL0sBxiD4oHNjLXX1X38uVnyhEeEhPGSlKM4yTgA+jPp5iCgUnCgpJ9BGD4+H3DHyTpNg48Fe4g34UIQhGESEIQRIQhBEhCEESEIQWLpCHWJuBXogpWKlhE3Ar0RAgjrBLKEIhkekQyPSIJYqMRwfQYl4gOYIiXvT8vzwSxU55deUQyPSIpqWVYzmJIJ4V91XyPSId7jlkxQhBWiw2U3eE8un3Ihk+kxCEEuFEknqSYhCEFhzgBskIQgqtZKQhCCXSEIQS6QhCCJCEIIkIQgiQhDrBEhExSRzIiXIHU4gs2SIZHpESLWRjh5xTyTzPWCwuT3oHLlHHyfSYhCCuBFlEkkYJJEQwB0AEIQVKQhCCJCEIIkIQgiQhCCJCEIIkIgo4BMShfXOBBFFSuE4xmKZUSc5IgsgnlEsESEIQRIQhBEhCEESEIQRIQiIBPQQRME9ATECQDgkAxBSlIOOfp6xRUeIkmCKJJyeZxEsIQRIQhBEhCEESEIQRIQhBEhCEESEIQRIQhBEhCEESEIQRI5sh+umfWr8kcKObIfrpn1q/JBSZyqLvV37aKEV3erv20UIKKQhCCJCEIIkIQgiQhCCJCEIIkOnMEA5GDjofT9zr9yEIwbdxdLLFv2lmxSt7r7Xti8tMVyDWsFvMuMsys08Gm65JqPF3AdVyQ6heXUZOFFS0Hkcxhzo8/2sWnVmp29W9au4+l2u20ZSVk5SiF1UuzzBal50IUUs5UrmleBjCVDEbaZGeuD8hAI9fr+WJjjK+HKUE5CTzCfV8sep5Z6p1WH0jaKaNk7GG7dQvb6VpWLZKhqKh1XC90cjubHYqyXYfb+6W3NAKbQd0hp7l3y3ExScv+UVRqQ7spSmfcSSC5k4GOI8PDxEqzGGzs4ttu4bT/e3a19X7obqzZNmIYrxcqtUob7Eo33ko+lvLyk8GVKUkDB5kxs1FOQAccIGMdRjxGD8n4+cClJUV8KC4cZUUglXMHn93J+7HX0PUSop21bYo2gVIINhwD5Lm1GU4JHU7nuJMRBVs9u7QNv1pa6VLchQ7ElpHVmaXMPuz/lDim0PvDhdeQwTwIcUMjiQARk4jBTX9tW4VztQWNSpbQvVhzTkasSVS9u2qDMGQTJpm2Sp5T3CU8CcKVxE9MmNnDAPJQyOh545RApSrmtCVEjhJ+Tx59eeTFGXeoldQPlc+8niM8PfezR5bqeJ5ZhqmtbszS4uuO5VoW+ParJbutEJ/T5moylFvCRmxV7eqLqO8alpxCVJIdCcnuXEOKbUQDw8SVY80RgO08R2q2ydir6YWJp3qW1bRmVLTLMW6iv0xDqurkq6kLCePAPvhz84pBURG1lxqPEVqKiRzzz5+nn6InB4gMAIHoCRj8cc3KvUafD6Z1BUwsqICbhr72B57KjHcpx1U4qoHmOUCxI7rBpsNs7tK7l19ntateKxd1s6dTzIlq3T7qbKF1dtAJbakqeghUstB84PkISkFQIXxcvRu2J0k1V1e0p0cp+lenV5al1CTuGYmJtmg05ycUw2qTVhZDYOBkgRmHPMpJCTj0pH+/8AtiKjxK4iAtXDw5WOLPrzFTuos/25jxiOFjDELNY0ezb18/eVmPKbBh8lAJCdfc77qw7s0LEvTTjZ1pZZ2odo3DY12Ss3VlTNNq0qqWmZdKqi+pBW2vBAUlQUPSDGHesbatxLvafy2pTWhWrDunadW5SqGuIob5kRJiZbWp8vhPCGwnqonwMbPAwkkoBTnkcHGR0wcYzy5c8xBSUq4SUjIBHTng8jzHPpyiGFdSKilqqquEd3VFwR6Hnus12UYp4IKZz9obG/nZWb75tqcnu90PmtPpWoydFvKRmk1igT7yC40xNJSpJbe4cnunEqLaikEoKkq+xwcB+niO1Y2US1U0xsbTnUtq3DNKdRKs2+K9TGnlnzlyjzYUgBWAcg/KQCTG12tanAQ5hRPXl1Pp/35j0xAnzeEAJHoCRgfcxHIyz1Emw+kdhs8TKinJvpffa/kR3+pU4vk+CtmFQ1zon2sSD2WDDYRZ3aVXLuBnNadea1c1tafVGVDFapt1Atu1dtAPdtSFPSQZdTZPF35SkBJUk8ecjOYRxJIJSSR9iMD7g8BE6TwoLeEqbPNQKRhR+X1eHjEI1vNOYjidT8YMTYwAAGtGwA495Xb4FgzKGDwQ4vNzuTyvK9c9JbZ160lv3SO8E8NDr0guTceSMqlnCQtt5I5ZLbqULA8cEeMawUvtx7R/Yjf1xTekNF1AqEjNJMu5WbYkUVOn1dgFQQuZYKVd25ghWFJQpJJSCR120fukeo4gPNUFgJC88lY85PqV1H3I7rJ3UGfB2PpzGJYZOWu3F/NcHHMrwV0rJiSyRnDgfqWCvs76d2k8/rjW9RNcEXjJ6U1kFVcRewVLvPOIbIZNLlDhTboJ5EJSjhUrPEeGPF+13276+6s7irbuHS/RTUzUKhNWdLSTs5RKM/NS7T4cdUpsuIBCVDIzk9SPTGx3g8S1kjjVniIynOfHkQc/KcxKWmioEoAT0wAPNHoB6joOfrjnUvU2eLFzizKeMHTp0i4B43222C4tRkuGSjFG97nDVquT3Xk9vUiqy23uhUB+mzrNdbsKWk1yZbPepmPaoN90U+C+MFOD4xgI7J7bluC0u3WOXVqXohqtp/bHuVq8v7ZViiPysqXXA1wIDqwElSsHAB54jZTSpSTxcRKs5zkggk5JyDnrzHoiqEIC+84RnHPPPOOmSfWr5/kjpMJzpNSUlVRsaLVHJ/UFzq3LrJ5oJSbGHhYf8AtQNgN17nGLf1Z0glKfP6m0eRVTJ6jPOJbFdpwWpaQhxfIOt8a0hBI4kHAOQAcTM272sFd05RtinLN3HTVlKlU0s056glHHKAABhc4pAyx5uOa+HAAKsEiNufIPLzFA8iCM5iPLBSeIJ8OFWPV83+/LlGy5c6s1NDStopoWysj3YXC9j5hdRi2RYKmd07XujLvlaTa6xVdmPsVuPalbFzX7qj7XfRcuRllhyQYcDyKPIIWpwMqeTyceccXxrWnKU8KUjIEeJ9qB2dN9653TL6/wCg0lJ169hJNSNeoS5hEu9VEMg9zMy61kJU+BhCklSSrAIyRiM4PgOnF1OABk+J5en0dPRiJgojhIKsjpz6er0fcjp4epGKsxd2Nh4Mr+QRtp/Ft6/qXYy5Sozhww0A6G8G+9/Nal0xXO16vG3aVoi9R90BpcsWGQ37RrkXcNqBbExPhCF8CVJBC1uAcuZUIz9UzRHVPXjZvNaK7uZyhM6k1ikmTqk7R0hwyr6HAqXeWccKplJSh1wN4Qogp55zF6owAfA5yAOQHy+nPy5iCUhJyORx1AA4T8g6DPjy5xysydSJq4RmmgZC5jtV2ttvtfj3KjCcoMpC7XK6VrhYglalFK0N7S3Ybe11yuk1tahiSnlpYdqVryAq1MqyElSkLLYSstqBWSAtKTxHHMDB9W2y9npug3Ma6S2tm7Sj3TbFqmpNVStzNyNd3U7ica4VNSyJYhKktHgCSohKUt8SQCTiNoEpRyABSkcgkHAx9zEAlIPFwpCz1Vjmf/KNgr+t1bJE4RwMbM8Wc8AAke9dXD05pmSDU9zo2m4bfYfMvAd0mg1K3L6D6h6NTs23RXqtKoVIzi/PEhOtud4yvHiniCUH+BkePLWXtHTTtPdkFx3Vb+mFl6t0OVqC+Gdet6lpq9LqSkgJS80oIWArASByBHVQx5kbdHVKkHiKT1HEQD68ERBWSFAEpCsA45ch4co13J3UafCIX0pjbNE86iHi4v8AOu5xzK0dbM2drix7Ra48lrRbJ+z33Eaq7gKZuK3U0O5LcoknVE3G+3XxwVS5qghYcRxsHz0MJWEqUtQSMICEgjmL6O1b2V6ibnLWsTUDSWlJue/rbbmZOZowdShyq058h1Xk5Vy40OJUeDIyFnGcARl1JUoni4SnIUQQSFEeJyeZ+X8sSKQlR6Ani4iojKlH0+gH5QBFlb1WxKXFosWaAHQizW/gWPa3uVEGSqRlG+gNzrNy5avemGonbCe5KibdrRsLUWg0xiXRR2KjVrTTJzNKlcd351Rd4QyhKScOEEY6HMcXs7Nq25jS7e7pxc+oeh2qVuWzIvVNM5XZyivokVKLLiO8EwUhJStR4grkFcQUMg5jaRTlPdjAUlPNKTnCftRnzfuREBAVxBCSri484AUTnqSMZ+xH3Plju6nrDJ4U0FPSRsEzTqLb3ueVw4sjtvHJLM95YdgbWAUyHAQCVBfIcwcjp4HofuR4buU0DtPc5oxd+jl4uOSlOqaEOS84hHE7TZttYWzMN8xzSpIyM8wT6j7f4lR5qJJJ9JMQ5+BjySgrZKads0B0ObpsfIhb9VQRSsdG/dp2+ZalM/tp7R/YzP361pzTb0nbFn5d2XqlRtRhFRplUlACC9MS4SpbBS2tYKloQU8WMqxmLQdrV1bnbWviufSny9+Pakz1Fdk5tNtU0Tk57Xl5vjVwFKw0AruBx4GCQfCN1zU+SnKhpnqNJSUu9OTj9AqDLKGhxrcUqVcSEJ8RlQSeUa8/Y66I6w6b7nLrrWoeluoFl0Jyw56TbmapTHpZkvKnpFQbSpQAyQ0TyOfNPpj6lyz1SNZglbU10UfitDRbYa+dz58fNdeI4xkptNiNOymc/wANzifRvu99/qXf9gnZg6ryGq9J3E7ppRFImaZPCs06gTM0man6pUeZTNTrqVKCEpUUqwVKWtSRkJxzu07YLSrU3VrQCw6HpbYN56lV1i7ETUxK0WnOTTzbIl3E94ttsEhPNIKunWMs2QcBJASDkJHRPyADkBECAoEHoRjPiB44+Xr1yPkMeK1XUquqMXjxaa14vkgCzQLeW3qvRI8oU8VAaKP8P5RPKwD9klsWvOwLtufcFrvYNw2TccgXKTbFKrEmuWmmVLA7+eCFDKcoUWUK6jLhA5gxb32mG2zcTqRvUue9NP8AQ3VS9rRXJ0VtNVpNCffk1qblWw4A6kFI4SFA5PIgxs+BITnH5AB83+/3IlKAVpWUpJHQ45gdDg/KMiOx+63XHF5cXkaHOezRbs0bbDf0K4jci04oW0IdYA3urIO0Wsm8NQ9k+s9kWFa9evO8ZyUpSZSl02VXMTcyUVKUcWEMpHEcJQtR5dEmLPOxr0b1a0is7XiW1X0xvnTWZnqrTXpJqu012SXMoSw4lSkJcAJAIjNKAMJ4gMg5GCQATyP4iR92Ig8IKUANp+xCcjhHiOXPxPzxrNPnOZmES4Pp9iR2on+z+zyXaSZeZ9sGYgDcsFgFrWdrtty3AarboqNc+l+iWqWodtosymyap+i0R+bYS+mYm1LbLiEkBSQtBIPTiHWMp+73azcG5nZnQ9J6OpqjakUyTpFXpbM59S4Z6Wlu7VLO8Qy0VodeRxEciQYyBAAHJCSQcjkBg559OpIAHOIpwkAJGEjoM9PT88cyfqJVyQUcIYAabj13729FxKfKUEb53uOoTcjyWqBofWe1b2p0ud0X010a1Kbpi5159uRmbQFTYZeWRxqlZnPdpStSUqC+JSMpPQ5jzWrbR99T+5WgXlqlo7q3fVyv3HSqzW6/K0t2cllKU4y6srmG092ktp8xSQcIUgpGQnMbhJA4O7xxIzlSVY4V+tIwOXyYgOvEoJUoDAOByjdW9a5mySSx0kTXyiznAG/vuuif04Y5jYTMS1huLrG52rum+oOqO06ftXTWyLqv+51XLS5j2upEg5MzXdIU5xL7pIKikBQJIHSOh9kFpbqVpHtv1Ct3VTT+7tN6+/e01OMyddkFyTzzBp0kkOpS6ASkqQpOfSIyv8LWFJ7sd2c5HTr1iCct/WyEcsZAAIPXkfRnwjz6POMzcFOCljdJfquL+fqtrbl9gxBuIl13BobbzWr52jO2jcVqBvjvG9rD0J1avOzXV0ZTdVplBmJiUWG2Ggs96lPCAnBySccjGwbui0Ft7czotf2jdxTJkZaqNFcpOpRxmRm2l8bD4H2QQ4lOU5GRnMe8KCFrKy234kDGcE5JPP1wClDoc9eufHqM9QM8+UcjE+oNbWNowAGGlA0nz2Hv8lx8NytDTun1HUJ+R5LUgoui/acbDrruWlaW23qQaZPLCX5y2ZBNYpNVKObbxaCFhtac8gQhY5cWRw5yTdmnQu0Wa1GvO7Nwrd1t6T11Dk5UmbwdUmovVIJSGnZCXGFMDhGF8SUMlISAFGM3YWsE+e4kEYVwqIJHoz6IkwgqSoto5fJnH3Tkn7ufkxHf491VkxGkfBUUkRkeLF9jqPqV1eGZHbTTtnEzi1v4IOy1h+1T22bh9UN31fvDTrQ3VPUG03LbozCanR6I/MyjjjcvhxAdAKeRODlXLnk+MZg9gm1NG1vbdI23VpFoao19n24udwJy4ZtbP1OXz14WUKSgDxPEfGL8g2gr7xY4l8WSrocHrz9fPMVAeWFecDkLJ6rB65Pq5R1eJ9S62pwuHCdOmOEAbfhhpuL7+fnZc2hyhBBWS1gN3PWsV2WW23cNppu/o926j6Haqaf2qKDVWlVKsUV6UlkrcSjgT3qwEknBwATnBju/bu492u208KyRSqstPCeZPfskY+UHCvuY8Y2PCAe8ICUFQ88pT16ZOPHx5RgK7aTSLVPUq8NAJnTrTq8r8YlKfVBMmkyDkyJda32iniKB5hI6ZP2J6+G9ZLzscUzXBWVhDA1haDwPkla/mDL7aPBJaaIF2pwO3mXBWGafq7T/AEV0NtCgaOM6qT2iV00luq0Z63aWmpMMsTSOJYaWltTkuohRKm8jClEgjOTeT2VewPWKxtXZfchrXaFb08kqVLTSLfpVUSEz0zNvtqaU+tB85DaGVupHF5xK8kcgTmI2YUOtWxtO250C4qZUKJX5OzqbKz0pMtFl5h1LICkKTgEHlFyxTlXFkk/Lz5eiOFmnq5UujqMOp4mMEhIe5o3eAdjcdyFyMGyPGDDUzSOdpF7G+xWKbtOdhte3X21a2oGlKZA6uW9LuybdPecDKK5IrUXO4S6rzUPNL41pzgK75wEgEYw1y6+1fpWnDm2JmzdyUtYxlFUoU1u31lSJTmPJ0TnASZfzj54XwkH3wTmNu8FQ5EpKcYHLmflPhn5QAYgQDjAGM5wRkD5R45+XJjostdVqmho2UU8LZo2HUwOFy0+V/RdpjGS4Kmd1TA8xudsfULEF2XGwO7drrVw6v6xNU+map1qRTTJSly7yHkUCnFaVuBxxBKO9cKGsgEhHdgcXOLMe1326bgNWtzVvXDphojqhqHbabNkpN2co9Ffm5duYTMzSlNlaBwlQCm8jP2UbJYSOLiUVLBUCRnr4fPz6mJQgYHHha8DiUQMqOAMn0k4jj4d1RxCLFzjM7WyPcLaTewHYbKdXkqmkw9uHRu0tBvf1WtFXdxnbC3Hp5O6Yt7bb6oVFmqYKIuYk9OplE03KlvuiA8VYQop5d4Ryi6PsmdjGqu3+u3prXrRSVWdX6hSBRKRQ3nkLmmZdTrbrszNcJPAVql2khB58iSBmM3YQgcikFPoiYFWU5USkHiwSTg+nB5ZHhkRdifU2SShfRUdLHAJD7WjVc+puoUOSoo6llXPIXuZsFrE7v9lW7HQbdhW9yO2W07pu2iTddXctJm6BKidmqLNu8SnZWYlRlfdguOYVgoUlZHEDyjo2tcr2re8DTCq/RO0yvg2JSH2Z0UaTtn2udrU1xhtKmJZIL02U96palAltISTnIAjauA9Kl8WMcsDh9QA5ermPkETLPGSopHGRhR9I9Hpx8mY7Og6yVEQgNRSxSSw8SG+ojyP/ACXCquncb3yeDKWMk5HqsRPY7aTao6QaHaw0fVXTu9NN6xOXcJuVlK5TnZN6YYTT5dJdShwAlGUqGfSkxjzqG2bcYvtSapqYNCNWnNOV6vPVZNeTQpg09ckZskTAmAngLZHPIPSNoFIQgBKEJSAMDHLA6+HylX3DEpQkggpScjBOMEjpjI+QAfc+WOkpOpdVBXVOICNuqobpIF9h867aryVHJTw0uqzYTcHzKsf7S2yrv1I2X622hp5a1dve7pxdK8jplJllTM1NcFWllL4G0ZJwlCleoRaZ2NOjurekFia3yOq+mV+aazk9WpFySZrtLek3JtCZdaSptDiQVgEgZA6xmYcWp05WcnPrwMYwM9OUUQhPAUFKcHwxy9J5dOsdJS5xmZg0mDBgLJHaiTfY7eXu8lzZMvNfiTMTJs5gsAtUDtANp26DUbefrZdFhbftWrrtqpVOU8hqknRHnJJ8eSS6CrvwOAJCgckkAAH0RnR082sM7ddiN56GWjTl128nrTqjlTVJtFb1YrD7Cw4QBzX5wQ2kY6IB5Zi/EEhSVKUSRjBHIjkRyI+Qj5ogrKgMkkj5SACOmMetWfTmO6xfqdXVdJTUL2hscBB9m/tW7m66zDMkQU00k4NzJf5geVrt9jdt7130g111QrmrGjWpemlHmbHTJy8zXqO7JNTLxqMustJU6EhSuBK1cOeYBjq3anWbu33K7gZO0rA2+a23BpXajIptJnmLemVSVSnHuETM6l4pDZbwlpAVnAQgiNk5OEAhCUgHngjIPrhhIwoJBcACQtQBUAOnP0+vljwi9nVKp+25xl0TTJpDRtxYWvyjsjRfERhzZPYuSfXe6xY687W6tpl2Xtzbb9LLZrV73hLUqQS9KUdhUxNVOpKnWnZp8IRzcUpYcOVD3gTjpiPLOxm0d1d0fs/X+U1a0wv/AE1m6hV6U9JN16luyS5xDcvMcam0uAFYSSASB1IjNIp1xRPnApySkEe9JBHhgdDEAeELShKUJJyAOWOh8OuSPxx078+1UmHTYfNG13jPDyTe/quU3KUIqoqtp/kwBbzstWfe9o1vduHeTrLXdNdO9zFX0/mK7Krps3R5aoKkHGPJpcqLS0K7sjiLmeXgY2kaU04inyTLnesupl2uNtZPGnhQkfVM8wck9cc8xW83iStKQFDODgZH+4Khz9MOJWEjPIdeXj0GPQMeEUZlzjLiUEFO+NrfBbpu0W1fJ3P0LkYRl0UkkkxkLtR48lyeH+En54cP8JPzxxsn0mGT6TGnrvtBXJ4f4Sfnhw/wk/PHGyfSYZPpME0Fcnh/hJ+eBTjxSY42T6TECVEYyYJoKrlQHXMS8Y9BiiAR1OYjBZEQPKq8Y9Bhxj0GKUIJ4IVXjHgDEvGfQIkhBT1hT8Z9AiVSlk8iBEIQTWE5+PWEIQTWEhCEE1hIQhBVOeb7JCEILCQhCCJCEIIkIQgiQhCCJCEIIkIQgiQhDIHU4giQiUrAxjBiXvPkgslpVSJO8HhnMUjkknkIQWFOXFkEZiTKj1/LCEFY1wCQhCCg47pCEILCQhCCJCEIIkIQgiQhCCJCIZA6kCJSvBxjMEU8ScY9BimVHJ5kRCCKopYII5xThCCJCEIIkIQgiQhCCJCEIIkIRKVADOQYIokgDJiQr9AiClcQxjESQRRJJOTEIQgiQhCCJCEIIkIQgiQhCCJCEIIkIQgiQhCCJCEIIkIQgiQhCCJHNkP10z61fkjhRzZD9dM+tX5IKTOVRd6u/bRQiu71d+2ihBRSEIQRIQhBEhCEESEIQRIQhBEhCIHOU4GeYz6oXA5S3kowixPenvloGzCX04fr+ntdv1FxLnUMiSn25Uy3cBtRKitC+IEOgDGMYPXPKxEdudp8ef0ut+/hBL/oI3fBunGNYhTtqqOAuY7g7Dz8z6LXa/NmH00pgnkAeOyztQjBP+rn6enrt1v0Z/8Avglv/d4yo7WNw1L3SaMW/rJR7YnrPkp+bm5MSE3MtzDjBYd4FLUpAHED6hiKsc6f4vhsInrYSxhIF7jk+4qWFZpoKyXwYJAXK4eEBz9cACegzGmNe0tDr8rYQ0kXCRMFEDAxEsIlpPB2KqErTwbqulSSBnr64j6o4/LrnlEwWRjnyhpI5U2EO+Sq0IcaTyGOcIjvfSdja6kR5bpCEPQYkWkGztv9eiwLHbukIc4RgkX7287FYBuUhCEZYNRs39n6Vk3HISEQyOXOIxEXJ0gLGoJE5WSCOUSQiZjf5foQG/CmR74RVJA6xQzjnnERySBz5RhoJOnumoKsCD0MRimgdTExUEkg5zAW7n3+im0Am11NCHgD4Q+4YzocPlCx/V5qNxw42SEPxQ8CfCKy6xt38k1NPBSEPHHjD1RYWEcoSALnhIQ8ceMIgTYb8+SyATxukIjiIQF9vVV+I3VpukIhnPSIxMDzCndvYoOWSAAfA/B9XriZS1r9+465zCvOUVDOMcgeQ9PLxAiWERbe9w2/zrLXWN72UQcHMTcZ9AiSHTrzg2M7lu6E7anH6VUC/SInByMxxz8sTZIwMkeiI+I21/1FZa3ULt3VeEUeNXpPzRbjuN3Z6JbVLbkLj1fudyQdnStFNpUk35RP1NQ69wxkeaPslLKUp9Mc7D8Onq5Gw0zC57uAOVx6qoZBH40ps3zVykIwSXD26emco+6m3NveoFYlOLhQ9N1yXklLGcBXB3TvD8/jGU/ajuDY3RaHWprTK2m9ZMvVXJhCaa5PicVLlpwoOXghGc46cMbJjWQsWw2AVFdCY2HgldNh2aaCrmMFPJqcOdjsrjIQzCNQDSdxwtgAukIQ+6IaT23VfiC9khCGYiXN1aWm6kHN06iUhEOvjEYy4gHSeTwPNA4EXSEIRl8b2gFw2+ZL76Ryhzg4JBwRkfKMf7Ym418JSFuITniASojBznwiWEGuAO6w4jjunrJJ9MIQ68hzMRa0DjhZJcdybpCHSIKyUrCVFKsHGBnn4comACQAeUuowiwTc/2kO3Da1X37Iuap1y9NRGkccxQqCy3MPSOUgpEy8pSW2s9QkEq58xFg1W7d+y5YqNL21XhNywBKVzF0yzKlcs80Jl1AcgTni5dPGN2wvptjlZTCqhp3aCL3OwA95/Uteq83YZBJ4MkwDvKx5+hZ9IRx5OZTOyUjOpbLSX2G3wgq4igKQFYJwOmcdI5EaU6J4NrcLYWnVsEhCI9eWIOic35QWHOLT7WyhCHy+EIgSB/5FWGdo7pCGQYYOM+EWNicRdov84U9e1wEhA8sZ5Q+5GDG4dkErO5SEPuQjAaT71gytG5KQh19cIwGnnshkA5SER8OkQhofyBt8ywJgRcJCEOnWDRfbupatrgbJCEIgXb6e6rFSwmw5SEPXDp1ibmkbd/JW6wPlbJCHQZ8IeuJCNxOlu5HPoqXuN9khCI5+SMWA+UbKOojk2UIQhEjGbahuPNS9UhCHqiDmuG1t1jUOQUhCHhnwjAa48D6wgKQh9yGYAb2OyxrbewKQhiHy+EZcxwNrKwMP4WyQhD7kZ0u8j9CjdvcpCEIjpda5HKh4jSbN3KQhCBFvlKZIGxKQhD7uIiXFp0uFioGRo55SEPRCJC97HlWW2v2SESqVw46H7sSFRPTkIAO5cLX9QsN3F+3mqsScY9BinxK5YJiXpGTzYbn3FSDbmwVYrHgDmJFKKhjpEnQjJxEYiz2hdu6Gw77g2T7pMIYOTnMINu7+T3/ANeqy+QEezukIdOcD80ZII+V+39Crv7WkJCEIAg7jhQ8Vt9PdIQhGNQJsFNpubd0hCAwSAVcI9Pohe3ytv8AXos7d0hFmu6Hfdt92mqkqVqTXqpUb5mWUTLFu0dhMzPKZIIDrgKkoZbJ+EoKJHSMb9Y7duwZdazRtt17VCXHNKpq5ZaWWfR5iWHMZ9fLrmN1wbp1jmIRNnpaZxY4EgnYED32WvV+bMNppPBllAf5bn9Sz1Qjz3SS/G9U9LNNtTWqY7RW7hoMhW0ya3w8qVEwwh3uysJSFFPHjiAwY9CjT5onRvdG/ZzTYj1XfQvEjQ9m4KQhEhWMHqIpBWdbeb8KckDmYkKxjlzMUyonxzEPuRMNceylqb5qJJJyYhDPhDOOsRJtyl2+aQhAeMTAHcrGoD5RskIQPLGeUVgk7NF01NAu42SER555iIRlpveyw110hCEZUkhCEESGUjr19cU1qIPIxISScmCKYrOSBjEUwnB6qMRhBEhCEESEIQRIQhBEhCEESEIQRIQhBEhCEESEIQRIQhBEhCEESEIQRIQhBEjmyH66Z9avyRwo5sh+umfWr8kFJnKou9XftooRXd6u/bRQgopCEIIkIQgiQhCCJCEIIkIQgiREe+H3fyGIRMn8/wCQwuovFxZa/XbrlSJPbIQniAma5gA4yeCWGPVgq+aPUez32RbWNXdo+l+oGo2j1tXdeM8uoCaqDzj4XMBubcQjISoAEJSkdPCPKu3b/Wm2b/rNc/0UtF//AGWP9ovoz/fat/P3o+ja/EamlyNSOppHMOsi4JHd3kvLqemjnzNUMlaC2w2I9B+1Yre1s2w6EaAWhojP6O6b0ixJyqVapS8+qTW4ozbTcshQSoLUcYKyR6YyY9kllexzTpJUVE1qsgH1zR8ItI7c/wD9Cdt//btV/mjcXbdkf/aPab/9t1j+dRTmCplqci001Q8uc6Xckk/J1efmsYTAyPMcjImho0+Xqug1jte9DLX1luHSa8LFv+3JKl1eZpU/XXXmHJRpbJUnvUtJWp48Sm0pCUgnKx8pjy5Pbi6KG4VyTuieqZtlLnCqdVMyflDaM83BLqUvHIZ4eIKxnlmMRk/ppT9Y+0XrmltXW63SK7qhNyE4UHCjL+UuLcAPLBKG1pz4ZjLN2mGxvbnp9tVuDUrSnTKh6dXJa83IrbekFOcc1JuTCJdTLqVKIWfqjR4zzyFemO6q8oZWoKqko6qN5fUNbaxsAXd/fdddDmHGZop6iF/sxH/QWYnS3VKxNabFtzUjTety1x2jVWO/lJtCSgjHvm1oV5yFpIIUg9DFqm6ztCtCdp0+xa9zmu3pqG6yH/aCjIbU/LNkEocmVuKCGUqCVEZBXgcQABBNlfYn3jNNbfdcKTPvTE1SqJc5qTKOLJbaXJJW4hsHkkKUypWDj3xjD1o5qRo5qDu6rOre8eeqFesSaqVRrE9LIYdmxUZzjIlpZTSeYYBCeWMcLSU9CY1vCOk8H22roarVJDS7gDdzt9gu4xLPEwo4HRWa6Xue3ZZq9Mu2p0Du64pKi33YGoOl0lMOIbFWceYqErLcR5KfDag4hBzzcAISOpjMPTqpTq3S6fWqNPSVTpM5LompSZlnA4zMsrGUONr58SCCMHnmNXHflqV2dequl8jObbbfploasUydYUwimWv7VS9VkVea83MJSlLSiCG1pUfO81Yz0jKD2O2oldvbaXP25W51+oO2pckzRZRbpKiJUtMzTacnmAnyjAHyRxs85ApGYQ3G6CF9P7YYWvB+m6vyzmepdWvw6skElgCHD9C4euva36XaD6u35o/XdItSq7V6BP8AkUxOSk3JIZmFd2lQ4ErWk/ZeiPK0duZo0FBKdBtXipXmgGfp4yCcH/nPlMY3dbaDRb47WKvWrW6dL12357U2UkJ6UX7yYa42kutqwRywFA/dxHuva87etFNBhoO3o9pvbunyak9U0zxp6VgTQaSxwcXEpXQqUQfHPON2osg5YE1HQVEDnTTM1F19uL/qWt1WYsZEdRVxyjRG/T7x5rYX0J1fpWvWj2n+sdFpVTt6kXBTk1BmSmihT0ugkjzlI5FXI+nHOLS90/aYaA7YbkmbCn2q5qRqQwP68o1DW2U05fgmamXVJQhXLJSjKuYyOkT7LbpXY/ZvaTXq02h16kafzVTQhQ81amUPOpScelSEg/ITGBHs5tCLe3k7pK5Pa3Nzd1W/LSU1dNXlHH1BVXmXH+Ftt1Y593xLXnx4UpxHn+Wsi0Dqmvqa4kUtK5wsDubXtv8AMtrxjMlYGUsFO4eLKOT281lp0p7aTbzfFyyVv6h2RfWkjUy+iWbqjy2p6TacUrAS73RDrRJ5E8PCPEx6FuT7VjSzbXq/cOklb0t1DvKbkJWnziqhTZuUblZlEzKtzKO6S6riHJ5PXrHt8n2dWz2lan2bq3Q9IqPQ61RErUxIyrjgp0w4Obbz0qoqSt1rBKMlIJypQJxHpmoWzzbJq7ek1fmpmitm3leE4lhqaqM0lwvOobbS2gEhYB4UJSnGPCOjmxTKMlZHLFFJ4JbdzdXe9gAVy4qPHDAYzINV7BY0h25uiylBH0BNX85AP9fU/wA0/L9U5RdftC7RvTvd/d132fbunt5WM7SKMqvTc3VpmVUyGQ4lCh9SWojHFxZPmgJPqOvdt90u09untGaHpNcFr0uraarvysU1dHeCjLqlmxNcCMAggDumz18BG1XpXth0C0OrNQuHSbSm2LErc3K+QzMxJJXxvMlYcKFcSlDhCglROOXDnoDG4dTMCy1hsYp4IXiWVjXNJO1iTt79iunyhiGNVj/EfKNMTiHfMsdWrHbS7fbFuiqW3Ydk3xqwiUdXLqqku4zJyL7iTghpThLjoGD54Rwn7EDnnsuhvbBbcNW7rpNm3Zb136PVOfeTKys5Uy0/IOPLPmoU+0VdyFHI4nEhPqjy6+bp7HnSLWfUK4LhplmXpe1RfzUpKWoztYplKeye8LEtwGVbWtR4lAFeDzBTnEYdN+lx7TLw1Lod0bTKUmhWrMUhYrMm3TnJCWbng6eBTDSz5gUgAng80FPIDnHf5d6e4LiTGUrKCaPU24lda1wBew9911WJZhr6QmpMzXAOtpHIF1uEapX7IaWacX5qVVKfM1an0GlTFVflZdxHeTKGkBfA0teUhXLGTyjDv+rnaLcKR9ATWDJGUjy6n5OBzx9U6/c+5F5d1Vmo3F2adarlWmXJyqTekCXZh5fvnXPIGwVH0k4yT4nn4xr4dnNrntt0Mu7Uuq7krXYuWi1KjSkrSmF2+1VuCYQ+lxf1NzPB5n2Q+76I1nIOR8OqMOq56uAzvheGhgJBNyN/rXYZnzNVNqYGRyiMSC5v22WZLSXtldtOot4U60bhtq/9KnJ15uVl6lU1S78kl1fJAdUw4otZJA4lJA5joOcZHtdtXqVoRpBqHrPVqXUbio9uU41F6VkVo76cQFJThpaiEjPHnJ5YBjU+3k3VpDu13F2jSdm+lk5SjUae1RlSstSEU9VZqCnFHvkyzZ4W0JQvBcOPen0RsK7zaBUrU7NjWO1a1NJqNYpunEtT5uYCioOPMpYbXhR98ARjPXkM8zGM5ZCw2mnoBEwxfGHAOjd8oC4HIXNwDMtW5lSHODhE24f53F9l+/s3302VvNmb/YtSw7ysg28ZZUyupzEu55Qh4rASnujyxwnOefTHLMdF3X9pdpHtQ1GkNMK1aF239dKqe3PTzdGmWG00zvD5jbpdcA7xSTxAY80deojEv2X2utr7b9K95mr918D0pS5ak+SyucKqE6tTyWJZB9LiylJ9CAsjmnBxd6kVDUvUOqzmu+oDczPuXZW51RqTgKUzcyjhW8hoE+8aC0JAHIAJGY3LCejmHy4/OydumkbpDQT8p5aDz6XWtVmf6pmEwtYbzOFzYcC62utU+0b0/wBKduOhW5Op6b3tV7fvtQEpTJZ+VTNSA7hxwd8tSghQHdHPCTmLTD26GiyUgq0E1eAzjPl9OwTj++xdPtM0O0k112GbTqFq3Y1A1ApEjbsvOSbFQSpSJd5SVp71PCQeLBUnB5c4wk9rfotpZoXrRY9u6Q2LQ7Co0xaPlj0vIhSUuv8Afrb4zkn7FIjW8i5ey3WYm/CKqF5mD3i4dYaWk2/Qu4zLi+L09IzEGSgNIaCLeayf2D20Okl/XzZti0/Q7VinT1aqcvS2X3pyQU2yt1wIClBLhJSCeeB4GMhu5vdZo7tLtCVuzVivvSz0w44xS6VIth6fqq0AFaWWwU8KQCMrUoJGQCTkA+A7etk+1BvTDQ3UIaFWIu9xblBrHtkpt7vFzxk2He+UOPBJcWpfTrGBztG9RZDVTtCLmoupFwVaQ02t2rU62nltBSnZGntrSqadabBAU4pa5lzA6q4AeSBHEwjK2B41ivg0DHRwwBzpLm7jbsPeuTW4/iWHUHxipcHOeQG2HY9z7lkppHbm6LzFb7iuaH6n0m3+8WlU03OycwtlKeq3GeIeakZJCVEgjAEZgNKNWLC1ssSi6j6a3FLXPac8lRamUApU2tPv23UKJU24nPnIVgj0CMB2t2rvZFXpoTdGnNgWZTrQvBmkOi3KnJ2i5LTsvPNtEy5emgkOPJUsJCw7kEKVmOP2GWo9dYvvWnSNU3Ne5qapLNySzB6Ss008iXW4hPJI4kTDfFjrw5PSOTmTp3QTYNNimH0z6Z0J3DwfaB3u3z5VGC5rqosQZRTStka8XuOx8lkm3e9o/p7s81Fomm13aaX9eM/PUZutJmqZMyzLKEKeebCFh1SST9S6iLUB252iwKSrQXV/gz+zqf4df+dizPtvlZ3RWCEpCVCwpTkM4GZ2dIxn1H5out31bS9t+mewqa1LsPSC0bZ1AErbq/bSWQ4l4qfWx3pyVkHiC1jpHMwLKmW46GhlroXOlqiBcHi9u3zriYjjOMGpqvi8gDYQPnvf9Flkq2c7w7U3kWZd96WjZdyWVK0iqijvMVVxl5b7hZQ9xJLJUMfVMYzzxiPEty/al7cdt16VHTaak7s1QvaTXw1GSoJY7umufFOvvKSkrHwE54fHnFt/Yal5GhGt65dSEv8Auza4CRkBXkDGCfkzjPyZjEDtxTpHZ+9uek958mx7lJOuVlusprKHHWGqqHFhlU8lOVKb41LJGCPOQTy5xRQdOcKdjGIRSNc6OnDS1rT7TrjcD1G1vNXVObq0YfTyNcA+U2LjwPVZb1dujoofO+gPq65yB4vbGnnl/Gcun4oylbYNwNB3Q6MW9rRbdu1u06RUZuelESFRcbXMNKlphbCiotkpwooJGD0POMBnac3LsYrej1gt7Wm9Bk3WLjLs+u0qWxKTCpTydQHGttCVFsLVjmTGUXsigPpENNiCk5rVwElKcAn2ze5/+fjHWZ0yjhUWX48WooJIXueG6XkkgWdyPW2y5eXsdrX4o6iqJmytDb3bxe47+e6yWxjJ3N9qBppte1qm9E7t0wvu4qixKU6acqcjMyjcuGpocQUUOKSrCQCTy6CMm0ajva+S7s3vquiVY7tL7tvW8y3xDIC1MKSkkejJEa70iyxRYrijoK8EsDHHbnay7XPmKVFJQh9MbO1NWTS+u260IoN1TVGtPTDUK/LdZcU2urJfZkmpvhUQXGGXFFYT5uPOCfSMgxkh2z7o9Kd1dgrv3S+oTqG2HhLVWmT6EtzlImCMht5CVFOCnmlSMpUPHPKLMNRuzT2t0/afc1GoWmtNp19Uy0H6rLXIFLNRcqTEmp7vlu5wriUgpLeMYIjG92HdyTslr3qpaqHVMSFStFMw6znKA7LzKAkn0nDyvO+XHQRsdblTLtfgs9XhDHRy09gb/hXIH0LqaLGsVp8RjirCC2UXCzw7nt3WjG0m1pa4dVqzPCoTpLdMo1ObDlQqZSfO4EFSQhsHq4opAPIEnzYxtUXtzNE3675FcGiWpdAt4rwqeRNyj7jKc47xTAUkqSBzOCVDx5xjE32ai0LVXtE7vldWq3VKXpVRLjlLbmHZdtTzlMo7Pdl5xlCefeFXeqOMZJ6xd1uG1f7JK/dBLrsfTKzqfYt8MU1w2zUKdaC5Sal55tBUylyZSAp8KKQhanSc8fM9cbHg/S6ggo6f41STTyTgEuZs2MH9PzLqqrONXPJK6nlEbYjYA/he5bAWmmp9i6yWJQ9RtNrjlLqs6pN97KzbOQQeLgKVhXnNPIVkKbVzEar++Sv0TW/tIr2tnUy/FWRpzR6m1bU3VlkrTTKZKy4W+40jxWri4QkA8SldCRiLvewx1HrzlX110mm5iZNviUkLjkWFLKxKzJcUy8Wx6SkNnHioEmMeut1hI1e7STULTaamHpRq4NUlUp51APG00t1AUU/LwhYB8Ccxzsh5QjwjMFfCXkiKPUwjkA2vb1AJ+dcPNGPSV+F05A3e4XHrf9avasDdL2Q9gTUpbdN2pXVWKO0UtquatUVqfmHgOXeqQt7vwojmeFIwOgR0jP5odV9IK3pZatc0FTabelEy0p+lCisJZlEpKvOAbCQULCjhSVcwrrzMYnd/vZ47YbC2nX/qFpRpxKWPedpyzNSl5yWmX3HZ2XDrbbjTxcWoOFSXUqJAGFZI68Mdc7DS/qlM6ea76dVGcU7RaPVpOsyiCoqTKJfaUl1LYP2JU0FY9MaxmrCaPFsDfjGGzSl0Uga5sjiQbgb2+dbFgtdUUFe2jrGNGpt22HkL7+fCyD7rt/uhm0hyn0G9nKzdeoM4138rblHShyaS0c4dfK1BthB4ThS+Zx5vpiy+wO2/0CuW4JSmXzpnqLp5Rn3W2k1ULYn2JUKOErebbUHQPSpIVgAnPjGF+h6laTas74bi1P3cVGqT2l83cVTqFVl2mnZrv22VLTKSRaR5wZPdsoOM9AB1MXa75NU+zV1X0dmjt7tqm2ZrFITTL0guk2p7UtVFnvUpfZmChIaXlK8pUocQKSMgYjZabpThVO6DD6imklkma0mRoOlur9Nl0s+da+fXWRStYIzbQeStoK3K9Q7xo9CuG2qvTa7b9UYampGdlHQ6xNsOYKXG1AniSQfTnwPPMY0tLO1N021W3IUzbVTdK9RKTcMxXJyhJqUzNyqpVDjCnElzgS4V8Cu5PCMEjPOPMuxI1DuC69u12WLV5t+bYte625amFxZUW5aZbS8GwTzCUOFRAHLCuUYQdKNYLb0C36vaxXfJ1ectih3xWZqaap6EuPrQp6ZT5iVEBSiVjlkeMarlzpfC6txKjlaXvp2u0cg/OF3WN5zlEVHURus2VwDttuy2td2O5y3NpmkS9Xrotm4btpCarJ0oylNdabeC3w4UrJcUBwjuSCM5ORiPy9o27C2t4enFa1FtO0q/ZtOkqw5R3ZWqutOLLgbS4XAppRHD54xkiMH/AGgXaT6H7qNu7mk9gW/qRTbjNwUyqhyqyTTTHdMd8FDiQ4o8R75OBjHIxe12I5SNq9+EryTeUwMej+t2I6zE+m7aDLDquuiLKjxNPvb2XMoc3GrxlkcDw6ItLvntuF6l+ql6a/TSzG1n6FGoPuk91rlo+2om5PyVLve8AeUkuFfdjlyxkfdi5Td1u9022e2JTry1Ak6pcNSqM4in0ujUxxsTtTdIy6psuFCEIbQCsk8icJzk4jWlum4qNZ/auXlddwTgp1Dpmrs7UpyZCCtUu0y6pxSwkAlRASo8IBKsYwTgR2abmr97WnfCzT2amq1tOkJWJNK3Eg0G22Xkhamkk8Lk07xoyRniceSCQlGTuE/SrDxNDVubopGwtklJ5JJtYLXqfPFUYnwA3ndIWs8gLrYU2m7xaXuusm79TpHS28dLbBpS1JFXrs1LdxPFCON8NhpSiG2kjJX089QzkRZbqZ22e3+0binaHp/YN/apyUu6pr22ZdYkZSawcFbIcKnVozyCykBXpjLZYVhWhpnZNt6eWRQJG3rSpUomTk5NKeJDDIAyFE4ySSVuKVzUVZ6ZIwx3BeHYy6P6q6hVKqUm0b6uuoz63qhLNUZ+uU2kvk8LiJZtSfJWSFZUoN8WFYGUjzY89ytS4NV1tQ80UksRI0MZubevktmxqXEIIIwKhrXnknn6F7pt97XrbhrZdtGsW4aJdGkFfqDwZknquph6Qm3CcJSmYZUQ2VHOCvhBwYyuFDjeUuklwEhWTnnGkrvoufbFcGrou/aRIv29ZsxSUTE5KNSTsk1KVRClEuMtL96kpDZ4U+aCk46xuUaSVWdrmk+llZqLin6jN2zSpqYcJJLrq5Npa1H5SpSjHN6o5Ko8Mp6aso2mMTXux3ym2AO5VeS8yTVk0lLMQ7Rb2h3uV6ASAMk4HM/MMmMd+63tLtAtq1wPWLVWbh1G1HZQFTdGoiWyKck4IE2+4sNtqPEnDYBWMglODGQCs1NuiUar1pziU3KSj80tKRlWG2yvKR04sJIAPLmcxp8bBNKKPvD3nLZ1paduqmTDFWu2uSyn18NWfS4nCHFnmWy6+35gx5qcZxiOD04yhR1sVRiGJX8GBodZpsXX7LkZozBUQGKmoiPEkJG/osxekfbSbeb+ueQte/7IvnSBM2+JdmpTbzM1JIWeQDy2lBxvn48PDyJOADGWq4rnp9Ds2tXo1Mt1KlyVKdrCXWXQpD7SGS8FtL+VIyD05g+Ma7Ha9bPNENE7B0v1X0asSj6eTM3WXreqUnTwtErNNmXcdbdU0onhUC0U5B5hUXrbLtQa7e3ZT3FNVycm6hU6PbF0URDziit1bMuy8WgpR6lKVpb9SUx3WYsp4TPQ02M4QHNikeGlrjcjf/kuswzGK2Kpnw+vcC9jdQI/QsBW3SZ0CvjUm/8AV/ebd1wT9sSy/bd6jUkKXPXhVZp1Sw01jCkNjDi1niTjLY4gDg5ZtEt1vZH3BcNLsZW1qg6WsTLwk2KlcNvS8xLPLUcATEwl11TeSSSpzl0J6ZjHV2XO2zT7cvuJmLf1UpbtesSjW89WJmnpdU2meeDrMu204pBSrgy6VkBQz3fM45G5LtctnmjOgA0j1A0atORsilVyZm6PVaXLOrXKOPIQHW3WgtSu7yjvEKweHITgDnn2fMrcLq8ZjwSaSVsj2gNDXWjHskjbvxutFwk1sFA/EGMaYy7e4uefPstmm4bmt2zrZq93XLV6dQbWp8n5VOVCYcQ3LysshA+qLWRjh4QjHIq5jGYw9Xb24G26iVyapdq6aas3vS2lKxVGxKSjUwkcuJtt5zvAg4JBUAcc+UeWagXTqHq/2I9q16SmKlV6pJ0+Slqwtsq71+mSVQXLqUT1VhCJRTij4JcJ5RbF2Yty7AqPZGozO6OX0oc1IVVm1Sj14yKZqXcpoZTweSlxC2UKDiXeIYCsHPQiPIMu9O8PhoKmtxGN1QYpCzQz5Rsefct3xTNdS6WKCkcI2vaDc+fkr2KP24mjlXq9IpcvoXqyy7NzLUu2tc7IFKStwICiA5kgFQzgHpGT3cPuX0l2v2HK3/qvVajTKS/MIkpFiUk1TT8/MFJUGW0oACV8KScqUBgExqh7z6nopV96szPbd0WL9C1T1AMkm3ZVEtT1Pd2wHuBptKUglzjJOOuY29dUNLrC1l0/rOnep9uyV1WXUJdtualX8jzUAELQU4U26DzStJCuQirP2U8Gw34hUxQOjjlbd7L+3ba/PffZSyvjWIVHjxulEjo9gR59lhtqHbraRpqSWaPoLqTUKSpWA7MVKTadUnPvuFKlDOAT74fLGR/arvY0Q3eUmrzWm9SrFLuCmt97U6FVUBmelW/BYCCptxHL36CRzGcEiMfWvesfZa7fvolbfq5t7oNSu+iMOU1+SlLLadcXN9yOBRqK1d4VechXeqUSnzufhFpfYoaM3rV9a7t18kmHqXplTKJO0IOOOZ9sJqZU3wN8OcrDSEklZGCQMR2mJZRwibBJsSippafw2tLHPNw6/p6+i4tJmPEosQZTSyNlDj7QA3b/AOSzJbtd/wDobtBep9Cvh2vXXf8ANy/lkvQKM2hUyGTzD7ynVJaZScciogqwcZiw6hdujo7OVNpuuaFak0ujqVhc1LVCUmFy6eWFLQoglJyOScdflEXf79adsMmpbT+pbyKhb8hPyM75ZRW0Ou+2k62D57Ablwp1yWUeSwcJ5e+HOMVO7nWTssNRNAruoei1iUy09WZWWEzbM5TLScpq/KUqSQ24+nAWlSSrJcyQCAOYAjgZHyzgtZTRMloZXvkNi8bNabgX9Rur804zXxTPljqWhjdw3uR6jss69K3TaUXZt0uvczp5UJm+7DpNHnatMNSiUszRXLIKlyriHDhl4DHmOcuYIVzEYwU9utoupIUNBNYOmT/X1P5D+MjyrsSJKUvOxt1WmF0yqLgsOeNOM1THyS06HmXm3knB96tBCVY6lKT4Zj0LtRtou2jRvajP3lpZo3aFkXSi4abLNz0mhwuIYcUoKSOJZ5YQPDxi3D8s5eo8efgFcx8r3OaGFpIABbc39bqE2OYrUYY3EaZ4aA0k7ckFfqjt09F1FsHQPWJSSegn6eOIc8j65/BPzRlMsHcfYF4bd7d3K198ad6eTtGRWn11R5AMiyVlCQtSeRWTwpA58RISBkgxhi7JDavt71129agXVq9pTa1+XHLXpMU9icn0uLW3LiQk3AjzVJ5Bbrisfw453bO1mn6U6Obett2nlOl7S04mHZ2oqpkqpaWEy8uEoZZxkkJS46teCcHOeqREsWyjgdbjUeB4ZE5rw+ziTfblYpMdxKDDH4nWPa4Ft2j1XqF39uRoZS647TrO0m1Lu+gtkg1Fx+WkkvozjvGpdZUsD0BWD8sZA9q29rRHd5S6k7pxPVSi3ZT0pcqNvVVKWp6TbJA71ASVIcbJUkFaScFQz1EYWdp2sPZXabaDW1b+r1pU299VJ6WVM3HOVa0lT7iZpal/UZd1QIZbbSUhJa4ScZJJizTb9qBZWkHaFWRcW3ur1d/Sd+82KXTg+24049R51fcFh8KJUQlTyccX2SAemCO7xHpdhc9PUxUlJLC+EGz3btkI5I8gey4FNm2ugnhlmla9rzuB+CFtI7s9zVubR9Jhq3dFsXDeNNFVlKQqUprrLb5W+XSFhT3LgHd8xkHEY0B26ejOcHQTV/8AltP/AEkez9tKgtbLnWytYV7tqKgHxJCJsE/ii2Psu9p23LWfarVr01S0htC8rpRcNTl25+baWp1DTaR3YBCgOXWNZytlzAGZe+2eKwukd4mgWNh7122MYvibsW+K0clhpLuPJXe7W+1H023UaxUrRq3NKtQrQq83Izk8idqUzKrYaDCAshSWlqUcg+iPWN5m/OyNl8/YUldtgXpeRuFucmJddKmGG/JksqShQe7xacg8SSMdOZMYCeyYbbY3/UZhhptmXbpdzNttpyAhITySB4YHLrF23btrLde21qCSoCUqowOqsuN4Hzpx92O9r+m+EtzXTYU1h+Lvbqtffgnn0suFBmvEDgr62U3la63zA7rOpoZqxTNddHdNdZKLSKlQaTc1Jaq0vJTi0LelULKgELUglKlDhPMGPVvz4+76I1y9sfa/aO6H7f8AR/RuuaYaiV+r21RWaPMTklOSoafWhSipaW1nIT9UHXH4oy/bWt7Wh27qj1OY0zq9Rk7mkEp9s6HVGwxOSiFckOBIUW3Wen1RHTIJCciPLs09P8Vw900zqdzYdR0kWPsji9uFuGB5qpKqOJpeHSOt6EXVv26LtPdOdrmtExoncull/XXV0SNPnvLqfNSjTCkTOSkcLhCsjh6YPqjIBdl7ytq6c3DqPNSExNyFPoj1cXLNFPeOobli+W2yClIXhOOInGY1W+2DcQxvsrT6weBu3LdcVgZ5JbcUfR6DGQPUDth9tN3aN3rYMhZ2sSaxU7Xm6LLOuU5gtB5cmpkcSw7yb4j4DMb5iPS7xMOw+sw6Au8RofJbc9v2rV6fOQjqamGrksGE2HfZXg7Nu0esDeVfNyWVaGmV92ZP06kisKmapNyziFpLob4AG1KPECrPPljEXJ7kdz+kG1iymb41Zr7kjKvuLl6dIyjJfnau8gZU3LtAp4lAFJKioJQCCrOcRr8dhulbO4bU8PKLjiLIS0cnPARNI5D1YTHnna63TWL+3yGxXpt4yFGp1Io1PaWMIYcmDxuK5elb+cjHNKeuMRz6vpZQvzUcKZ7FO1mt1tz8m9veuLFnirZgvxxxu9zi1u3a9gsgcj26mjMxWEM1HQzVCUt4EcU41UZN51pBOONbYWlB5c+FKiT4CMuujGtmmuv9h0zUrSuvy1yWvN8aApKVNvSzyRlbL7K/OaeRnBSrrjIyOcY9dcOzH2sUXa1fNBtnTenUO/KBbM1PydytOOGomelpYuOPLcUSF94W1gpIxhfLHhYF2F9/1pjVLWfTkPPt0CpUCVrQlCoqbl5th3g71KT0UW3SgjocJJjp8VyxgNfg8+IYGx0b4CAQ7cEHvdc3DsbxKkr4qSuIcJPqWy71GCSAQf8AfxjFnrf2qOnWgevla0IvrSXUSVqElPyks9W0TcmmUMs+W1onQFLSsspbcCuEDOQoeBjKZz+xQlavBKuhPyxrvduRockPaR7iKTLLLC0qtWtOJRzPCC9JrUR1J+rN59BSPCNQ6a4Rh9figoa8XDx7O9rO7LY831s9NR/GaU/IO/uWwTXrgpNu0CrXTU5iWYoNPknahMvcWEIl20FZKT06HkScc4xx7T+03sjdpquxpdZujmplCWKfMVSbqk/MyimJOXaKUhSkIWV/VFuIbwcYLg5ZEWaar7yhXeyCteo+2ql6g3Cw1prOq736sXJcpTNuKP8ADlWkEqHQzCT6Y9J7EXRAWppHfGudVlAmr3RVEUumLUjmKfJrwognnwuPqc5/ZBts88ZjYWZGo8PwesrcQb7bZNDBf1tf6j9C6STNNRU1lPDTH2SzW6w/Sv2tQ+2j0k06vy9LDqWimqVRnqHVJqlTEyxOSCWnnGXVNlaQXAQklJxkR+LRe3J2+T9TYlq9pBrDb9NVkOzyXZOYEqB1LjbbocUkdfNjDvSr106017Riu33qzTEVjTGk6i1qarEsuTTOh+XzMtj+t1gpcJW62eE8vNz1i47tDdz2yrWzTGzre276XqoOoMvWm5t2stWo1SC3JJbWhcuVNnLxWtbZ4cYT3eCY9P8AuV4MJqai+JveJGNJlDvZbq7lao3NdeGTTeO27X7N7n0W0Bp7qDZmqtl27qLYFdlLitCrSonJCcaSQlbecHKeqVA8ik4IPIgGLFN1vacaA7WLmmdPpyUuDUrUhlA8upVE7lKaYo9A+84eFDh8WxxKHiI6dsGti/8AbD2es/W78kn6XX5eTr15yNLfPEqQYU0p2XSpOeXeKSHCk9O8UOoxGv5sxvXbUdd7g1N3ov1G6KJ5M9VGZV6QdqDVTq774WVTTaTlYQkrISrzSCnIOMRoGVumtDU1VfLKDPBSmwawG7z5A+a2XHc3VLKama0hj5eb9lnM0X7Z3btqXdFNtK/bVu/SB6dfSyxUag7LzdP41HCUuuNYLaSeq1JCB4kxmCYLbyG3WnEuMqSC26nzkLCgFJV6VII6H/ZiNR/tCL92D6pUKzLj2r0Nm07/AGJ8y1WkZG3VUySnZEtqIWtCQlouoWkAFKUlXHzyE5Gd3stNSa3qVss0pqFwz79Tq1JenaAZhxRUt5iWmFIZKlnmpfdFsEnxBxyEcbqFkCjo8OjxakgfAzUWujfyOSPpAVuWcyTy1clHUu16RcOHCtr1H7aDSDTfUK+9PJ3RLVWpTlBrE5R3Zhidkg28th5TRWkLWFcJKMjIjpS+3W0WbQ4pWgmsGEg5/r6n+jOPrnWMZujVjWdrD2qc7Zt7UKn3dZFU1DuVM7ITQK2ZlkJn3QTjBABbSY7j2veiGk2hOr+k1u6QWJb+n1Fn7NfnZqWpqVJQ7MeXPt94Sok5CQn5o9KhyBldtfT4S+J5mkj16g86QbE2+patNmnGTBLWRyjw2P08ea2nNObzlNRrEsq/adITlOlK1TJepsS7qkqWyh5IUhCigYK8Ec+nq6jHFuQ7WjbzoPdtV08odGufWC7JFZanxRXGkSci6DgtKmlq4VrBBBS3x8JBCiTHsDt9VDTTs4JW/KO+uWq1K0lamZVxPJTTxkkoQsfKkuBQ+UCMEnZL7ZtNdxurupFX1joTd9Ue2aPLzrdNm1qLVRnpl5TYceIIKlJ7txWDkEqTnn08zypk7CSytxPFWk08BsGjk72stpx7Hq4vp6GiIE0oBJ+n9iy37d+1127a4XfSbAuGjXNo7ctReDVPdq7rLsjNvE4DSZlBw2snkCtISScZjInq7qNI6QaV37qlVabPVam29SZiqzEpLLSHZlLQypDXEQlKufpwfCNZLtc9rulm3rUjS25dI7bYsug3NIzXllPknHEspmpdxr6s1xEqa4m32jhJwFIyAMmMvlTvitak9k3Ub4uWZVO3FUNJeKoPnq/MoYDbi/8AGUgn7sSzHk3CjFQYphrS2CcgOaeRvbn5kwzMFcw1VDU7yxC4PYrn7TO050i3Z6kzelVCse8tPriNOcn5AVZ6WWiphr37bZacUQ6EqQrpgpSojoYv7v6+7f03se7dQLsnG5C2KLT5mqT7580JZZTnzR8JWeEA46jpGidpBel86TXjbWtVjMTqJ61qpITZmW892hbi1BLTx+LdS08gj5TGbrtPN6tG1i0Y0N0h0TqDtVd1AlZG4apLSxBeRKqWQxT1AH64p9BKknqJcA8lAnZM49F2x4xBT4YLU7z7V/wdI1Hf3WXVYFn6Q0UpqjeVp29QePrur6NrXai6cbrNYJPR22NL9QbTq0xT5yoonalMSpa7phKCpK0tOKVxKykjOcc4ux3RbiKDta0drWsdyW3WrspUlNykquRp7rTbzpfdDYwXCE+PpzGtN2PrTkvvhtxh9CkPItmuIUk9QoIbBHryDGafteVE7HL+ShZSo1mjJSR04hOIPX7n4o6bOeRsNpM0QYZTNPgy6L7+exP/ACXbYDmepqMHkr3H2xqI9LAbfSrbx25+jCx/YF1fcSnmT5fTyQTz695gj5fXHue2vtWdMNy2slo6L25pNqLbNXrKnw1Oz8zKLYl+7ZW5lYbcKiDweAi0Dsitq+3jXTQO+bo1b0ltW/bhl74dkJacn23A4zLeQyaw0ngWAAlbqz45zFknZxScrT+0jsSnyTDUpIy9ZrzDDKM8LLSZaaShIyTyCQI2nEsk5aezEYaSBwlpGk6idtgT+pa/TZlxm9JPPKCyY2ta1tlsr7md2mjm0+1JC5tVqtPCZnVLRS6RTmu/qFWUjHGWmjgBtPi4vCRnkSeUY0Xe3R0TLpTL6FauqB5J/r+nAqB6Hm5Fmnbb0u62Nymn9Wq6J5dnTNpNNUZYJ4EutrdMyhrwLvEQsg8+EtnpgxerTr07Jg7dJmStqR25S9xqs6YZk2qlRWzVkVHyFwAOOuoU53/f4KVFR54KSOUdJhOTcHgwmmq6qCSqkqLgeGdmm/B+Zc2tzLXT10sMczYgwbattXuV0u0DtHdPt4eoNc0+tDTe+rOnpGlqq7kxUZmXcbdaDiEcADSyQrKhzxjEUd4HaR6ebOL+omn126aXzek9O0QVpt+kTMqhptPeOI4Cl5wHOWwc46AxiQ7D9ONy+owUFBXuLcOT1/XTQA/LHH7cXB3K6cIyjiVYbTY4jyOZyYB5ePInkI5o6bYUc3farwz4Ph3AB76dX6VS7NlYMB+O6vb12JtzuFsjzWrtkUXSCS1svOrSdlWIaOxWZqZnnkhMi06kKSlZAwT5yRgcRUopASc5jEpdfbj6IU2uOyNqaO6m3VQUqUkVKYfl5JUynOO8QwolYzywF4VgjOMiMde9XfhZev23HQXQ/TFN/UtmiolF3KqqSKZZmdcZlUtMobUlxfG2lalLOQnkB1OIyPdnlsD2z3ptLsO/NVdLaLf94XW0/Pzk7Nuuqdk2C8602zLlKklGG2shQx56jnOBHXfwEwnBcOdiWYo3O1vc1jBsWgcFyvdmTEMSqm0eFuDdLQ5xPryr9drO9jRDd1SapN6bz9RpF0U9CHKnb1VQhqfk0EgBwBJIdQSQA42eRIyIs91o7YXSnRXVnUPSer6NamVyp29VZikvzklOySWppaF8JU2lTmQnA55jEDtpk57bH2ntq6f29U50Uin33M2nM8Szl+mOqU2W1gclkocZVz6KRkc42QtQNkO06+6pdl8XjoZYtdu+oF2en595D3eTkxhRUtWF4Byc8vRHGx3LGBYPi7G1DHyQTMDmWNiD3BXLw7HMTrqIiIhkkbi1x8/JY7k9uboy4eBGg2sCFnISfLqfyPMc/qnp5RfRsy3zWVvUZ1Efs6xLusdNuqkQ+mqzEu75SmZDxQW+6USABLK6+mNcLsxdKtO9Zd11KsbU+06VedqOUWqzZkZxKlNd6gJKF4SUkKSc4AOOcbXGke3zRbQZFeb0d04t7T1qqFk1BMgF/wBd91x92V8SjgjvXBgemIdV8Gy3hTm0lNC4TOAcDe4sex+hRybWYxWM8eSVpjBII73C9k+WLI912/vQjaMqTpF7zFauu/pljv5a3aMhDkz3R/52YWtaW2Gz4cZ4l/YgxfAgIJSFoCxxJz6gen4+Xy/JGnXbdst7xe0vqduakT05P0OvX1UkVEd6pK3qdJqdKWQr/m8sSyElKeWVHHjGt9NcnUuJyzT4kbwwNLjbvYE2+pd/nLH56KOOGj+XKQBdZZ7E7brQWvV+Vp1/aX6i6cUp1xKPbMOsTjMqCffvttlLgT05oSo8+kZkbcr9Auyh0W6rbrMlcFr1CXROSk9Ku961NMHPCtOPFWCPkwfQYwU9qRsf296abaRq1pHptRNObmodXkJJ40xK0Nz0q+vu1oeQokKIUQriznIj2PsXr8rdw7Ub0tSpzsxNy9t3HNSkgpSipTMu9LpdDSSeiEqDhSPgqIju8w5VwiqwcY9gbSxgeGEOPuHK6jB8XxGDEDh+IEH2C6/1LCWmt6U67bx9XtRd0V+VehaXirVWr1HyMKdnapLtzJalJCWSATlafJ0HHMJQpQKeaoyL6X7u+yLkKtJ2w7tMXZlLLgQmt123magT0859QeceA97kkYwTy8IxsbK9Drb3Hbw7T02vlqZmLQmJ2qVOqMNuFC5pmWade7njTzSF8KEEjmAqMk3asbJNB9GtGrV1g0XsWR05qUpXJekVKXklurl59h9CgypSXFr+qoUgArBHLPLnHs+aftScRpsEnllDnsaGhrrNadx897LQMIZWNpaiviDS1jyTfckWBtf51sEWl7mRa1tGzTRzZ/tfLikqp4SJVUkEDuSzwgDuuDHCOgHTAj95RUVANhJXnzTnmPHHyDkTnmSeQjFp2QF81S7tmlCo9VmFzJt2u1GhyhKisok0qQ8ygqPM8PfOJHoSEjwjKOcjgUkgLTzT8mDkEH7FQOSOsfJmY8Mkoa+Wje67g4gX7gH9JXuuCVwqaOKa1i9oO3AJWJPXXtiNvekt31Wx7Ptu79XanIvKlpyfp7jcpIodSopW2hx4946oEEZSjh+WO4bae1W2+7h7tpWns9IXPpVe0+vgp8vWXGVy1TczwhtmbbVgK4iEpS4ElRIAB6R+luc2+7B9Kboq+7HX7TeTecnXWKTNtok1zUjMTrpUUTK5BvCVPr4VoUvHMedgKOY15d7tT2n1TU2gXds2mqnQqDOSgeqlPRIvyiKTUG14belkuklPEnBIB5Hzh6Y9qyVk/L+OQMpqSnka9zSPEI21248gPVecYvmPFKCXVUSNc0OtoHNj39bLZS3j797J2Y1iw6Rdun153w7X5abmWVUmYl2xL9y4hKkuJeWk5+qY6cjFmH6ufowTgaBawE5x+vqd+ki9rTfTPRvent625ar686bW3qHcMxakq+29UG3FeTuOISl0o4VJwFqZ4jnxEa4naKaYWFpVvNumxNO7VpNnWayzSVtU6U4i02p2XaUvkonqVGI9Ocs5brpThVZC/wAeFrtbg6zTpNtrd91LM+MYtSxiqikAjdYAWHdZwtAe1q0w3B6wWNo3QdHdTbdq1fmFyzE5OzcmtllSWlOZKW3CScN8uUXJbrN9eiG0VqnU++5usV+8p1rvZG36O2hc6/L5wJhallLbKCQRxLJz4JPWO6WJsr2sac3dRb2sLQ+xbTu6nzHHJz0qh0OyqyOAKBKjk4cXnl8kaydWoit3vab1K174nJ9yiXBqC9SpwIdwtmmypWA00RzGEywQkcgOL5THXZdyzgOM1r6injfHTU7NTwd3G3Yea5OJ45idDRsbUEOllcA0+V7brKrZHbe6GVyvS0heelOo1iUh50NmpMvsTzcsk/ZOMtrCynmPehWM9YzJWldNuX7btBu+0KxIXHa9UZRMSM/KOhxubZWMpcQr0FQUkpIyCCOoMYSe0y2MbddP9rdZ1W0n04pGnN023NyC1O07jQJyTddDCmnUKJ41BS0Hjzk8OTHe+xBvesV3QC/7JqU07MSFv3clNOQtRV3DMxLofWkZ6AucZ4eg4lY6xw8yZXwStwI47gbTGwP0Oa75vr3V2DYxiEGIjDq4g6gd1253tetGZHW6Y0WuHTi/rbSzcLltTdcempVUpLOpe7oTC0JV3ndBRTnl0JzjEZawpbilcIaKyoHGchYxnGRyIykAfIR6Y0W9wFGqVe3J620mjyU1Uak7ddZU0ywCVqCHXXFFI8cIQtWPEJMZvrE7S5qm9mzU7pnK6hzX2kJFiyrbroLszMLbJl58g8yEMIccKuneMjOOLEbHnfo9G2Ckmwpu79LHi/BcAQfdyusy3n6R1RK2tPsjUG7dwbL33UHtedFbG1orejdP05vy8n5GvN0BVXkZuTTJvTJeQypSElQXwJW4odD7084y1rQWnHGySSlRScgcufTlyjQgtSmVamaj6bCtS87LTszWKPOjynPePNuTjSkvEnmQv3+TzOSfGN+KYP8AXMzjzj3q+QGT74+Ea11cyRQYIylZSD5TXb+ZBAP6l22Q8xVVeJvjB+Q6wVKIkEcyCBAhSQCtKmx/CGPyxSLhII5/PHi4II9V6Ap+MJ5gxItZXjrFOEZRIQhBEhCEESEIQRIQhBEhCEESEIQRIQhBEhCEESEIQRIQhBEhCEESEIQRIQhBEhCEESObIfrpn1q/JHCjmyH66Z9avyQUmcqi71d+2ihFd3q79tFCCikIQgiQhCCJCEIIkIQgiQhCCJEc4BOMgAk/IMGIQISeSkhSfEHxgBfhYIPZa/XbsJUuU2zYBCfK64CfAfU5bn6ov97LA52LaLnlzcqqhg55GfeI5x6Tus2UaUbwW7HRqdXL/o5t92aekVUOcYYKlPhAV3nesu54Q0nHDw8yc55AevaCaI2lt00qtnSCxp24ajbNKVMGXfqr6HppzvXVOq7xxCEJUcrIyEjliPVMVzlSS5Xp8KYfvzXFxHbuf1rTaHAKlmNS4g8AMcB+ofqWH7t0FBNj7cFHAHt9VQMkDJ8kb9Pqi7nsj0r+kd03PdrGK1WCcjHD/XeOfoj3bdZs30v3g0izqLqbWr6o0pQ5mYnJT2jm2GC6462Gz33esuhaQE5A5c49G266CWbtn0xomkdgz9yVK2ZKcmZth6rPtvTRW87xqC3G22wpIJIA4YVucaOXKcWEREmZj7+m91mlwCVmNvrb3aWn6t1qZ17VCX0W7Qq5dWZqUmZ+Tt/U6bqL7LKCpxxkTS0uBCfFXAteB4nAjKJ2jfaF7cdXdsdZ0l0bu+fve47hnJFM2g059hNOkmnkzClOuOJSA5xttJCBnorOOROPK1rJtXUjtQJiwr3o0rcNoVfU+pyFRkXs8EywszGUkjBB5AgjmCAfCMwrfYrbUPb8VRdzazKogcDvtX7ay4QU5x3ffdx3gRwjhJBCyCSVR7lnDFcv0dXRVWLF4fFG1zdIuHAcD33C84wSjxOop6qOit4bnEEnz/8AJdJ7FGyp4bedZq9V2nJWl1+6DIMucOEvNNSaGnlJV0JDjrqfWn1Rh10qpelm3DeFXbJ3c6cyt16d0uoVCiVWTm2FvJkSsfUJ1tKFJU4AAjpnKVqIBIxG4fYlh2bpjZ1AsCwrdkLZs+ly4lZCRl+Lu5dAzzGSSVcyorVlRV5xJ5AW3blNjW3rdS9LVbUq26hI3mwymXZuCjzIlKgGgMBta+EocbGThK0qxnkRHluB9UYBitbJWBzYarktNns/Ft5bWK2/EsjufRwRQEOki7EbEnf9axv6kag9izYNrKrlC0o0n1RrRSlUpSaBTZx2aUcgEuFx1CGkpSVE94UnoACeUXz2VrJsZ2y7b6VrVpkzbunOhVxzyZhs0aRmXkTtS7lQLTjYK1JfSmV7pSSRwqTzwCDFv1rdi1tUodVlJ+4rl1cvenMr4va6bqTDMu8MghLndMpWUjH2Kkk+JI5R17terPtfT7ZXYVpWRQqPadtSN3SLMpJSTCWW5VHcTHIJABIGRzOSeJWSc5GXuwbFa2mwuCqnlEkg1l5Om1ttjsCsRur6SnnrJ4o2FoGm3N+9/wBiw5ba9ZdPZ7fdTdw+vtyos21fdLUbtnHVy7swXH1hwsMcDaVL9+8DnHD9T69Iub7V3dNoXuTRoerRu9nrtVR11FVTSadMSwlO+LQbz3yE54uA9MiPRdhnZp6AbnNutC1avi5tWqZcU1Up+UUxSKnKtS6GmneFHmOSziuY5nKsEnoIuA1e7HnbBYOk2pt80a8NdXatRqBP1OVbeq8mWlOtMLWkKCZMKxlI5BQ9HjHpmK5ty7FmCKYySeNTARaQBp8r+vK0qiwfFJMOkbG1hjkOo7m9/T9i9w7PPU/SjXLZpQNt1uXV5ZflKsV6k3BLGVebRTfKUPMJV3yk8CwFOJ94VY69Iwq7D9cZDY1unr8jrPS63Tbf8lmLSuENy6nJimPtuI4HS2nmrhU2QeHJIOUg5i7zsL1od1G3AuqLas2/T1kEDg/XCj0A5HhPQk/ZemMuG5Xs/wDbjukqRuW/beq9vX53SWjcFCmkys5MthPClMwFIW2+AnA85GeXURqmLYzQYJiuI4RWse6nqfacRY6C7fnvyVtNJhlZiNDT1kIAmh4DtgbLz6n9qrs8qOqFm6bUy+avVJSrK7pyvmnOy9Np0yojum31OhKgXFFQ4gkpQT55TGRyXfS4qXcKkL4ilRUlQKTnHMEciPHI5ERiu0o7IPaZptcUlc1aZvbVSallccvJV+caMgkhQUOOXZbR3gylJKFqKCUjKTiMpLaEMIbQyhpppACUISkBKUgYACRyAAAGMYxy6R4/nM4KyWMYIXuiFtRcLb+gW84N9sponGuY0O5Gk91qQ7XSD2rdupHnZ1Ir2QB05TnX0CNlreLULukNqm4qf0/XON3i3adS8gVLgl5DvdAEoA5lXCV46euLd7C7MzQHT/cHKbj6Lc2rT98NVubr6ZaaqUsuS8of70KSEJlkuBsB9WEhY5gHJ5g5E3mm32XGHUofQtCm3A4gKDiSMFKgeRBHIg5BBI8Y2DP+d6TEMQpKuAl4ia0OB4uCe3usuky7luenp6inl28Qki3rZahHZxy2xmYunUb6cV60glUuwq3TcDjiKapJW537i1I4fq4KWUpCiOXH1jo3aF13aTVdVKDJbQLbtih2RIUVbNTm6NLOsy1TnluqWVNl1RLvA0AkrACfPODyjOzqR2Om0y+7mnrkokxqPpo3MuqdcplEn2fIWlqOSWG3mlqZHM4SlXCMnCRmKNwdjTs/rdJtqkSkxqxbQp8u8w/MyFYZ8oq6nF8Rcm3HmHCtSR5qeHgSkE8jmPWqXqlgDcUbinjSh+mxYPkg2A299r/OtK/gZifxQ0rI49nfKJs4+8r1WpAt9l7OBSVDGj2OHhI4B5GkAEeHoz0jAt2aNB2i1+8tVJfdwNMFUJqiyLlEFzTamG/KS+A4prhUk8XDy6+EbST+iFov6DL27rnbg9xCrbFrGZLzZnhKBoNJWHO74A9gAlQRgn7ERjdHYk7SwRm9twa05zg1qQ/9y9Z+7GiZQzxhdPR11HUSSxumfqa6Nt3DfYX9wC2LHMs1k89O+OIS6BY34uBYrDr2icntHtPV2zZrZjVKBLU2VpK5uqu2zMuOSFPn0Pksrl3DkpeSkFSgkqwQCPTGd7cjWLquLsqNQK9fAf8AdnPaYSj1T7z645MlLByrrxOFJSScnMfmaadkLs+05uilXXMyOoepEzIutzEpJ3JVWnpRp1GClammGGe8wpPFhZUPki/XWLSa2NbdKr40eul+rUy1a/TjTJtymuIamGWcpI7pSkKQkjgSPekYHSKc0dQ8LeaGGle93xdwLnyCziLg/Or8EypVR/GHzgM8UWDRwNrbDstIrSewNQdZ75tjQyxVzD03claaCJUk9x3qAseUOpHVLLYdcKj70AHqcHKz2t+kVpaF2Ls30nsiVQ3btFplVlW1KH1WcX3zSnX1qB9+64XFqUB9ljoBGXvbB2dm3/adetZ1C09mL5uG65unqpjczX5yXmPIZdSwpYYSyw0lKl8IStWCVJ5cueey7rdjmkW8J6yX9T65qFSVUBEw3JiiTrDAeS6Ukh/vGXOMDgSBjGI23F+tOHVOOwTi7aSPfjcuIAv9XzLo8M6e1MeGPjBvK7Ye4FTdnoT9JJtjUQQDast1xkeeuMInbjKzuE06ISo4sogYHvsTLucfm8Y2OdG9Krb0P0wsTSa0pmsT9t29Tm6ZJvVB1Dky60gkguqQhCSvzuZSlI5dBFrW6js8tEt3t30i9tTbj1Qo9ZkqUaO0mhVCWl2lMd4pYKkOS7mVgqxxZ8I0DJOdabD8yyYvOT4ZMhFuTq4/Wtux/L09RhLKONg1DTf5uVcft5Hebf8AQwAgH3E0D5cf8GS+Dy+Tn6Y1ge0hsb6Du/yvXneNntXdYVfqVPuwScyCpmtSalN+WMEpIwONt9BGR1Sc4VmNruzbXp9j2ladmUd6ddpNGpkpSpNUwsKcLLDKGkFZAA4+FCQSkJz6I8x1424aOblrTbszWGzpK6KYyouSL/EWpuluEYK5aYRhbZ6cuYwlIIOOfXZEz3DheMPnd7cUmoOHDg13cfqVuZstS1dJHDDs9hBAvsbdj+xYoRfXYhO2abvNjaOhZl+/VRDS581RK8ZS33AXkqKvN4gSnx4sc4uO2h6n9npT9LdRNz2hunlpaKt0OlvN3j3Mq97ZUeSCkuEPspcd4mlFDSwpGeXqOPM2+xL2vpqgm3r/ANcJimhwOeSmoSYJ59C75Nk5HLOMjwIPOL6ads30Ft3b/fG2yyrWesTT64qc7TqrMUt0CpTIcGFOqmnErUt3GQC4FDClcufLuMw43gksIjpqmon1OAOsmzW+Vr72HddPg2HYgx7nywxR6QfQ6vetY3fxrhR95u7aWqWkbU/PW8uXptnW87MMqZcnnO9WArulc0cb027wpVhXCBkDpGeHtUKWzQ+z+vWjsAlqUeoUm3n+BNMoxz6EYMdx299mbte243nJ6iWxS7uvK9ZQrVIT1xz6Jn2tUrkVsMtNtNhfTClJUQRkYi5rcPoNZe5nSyu6RahTtySFs1F2XdffpL7bU0ksupcQlLjjbgCcpwRwknPWOwxzqDh5rcOioWltPSefJt5++yhQZVqvi1W+YjxZuLfP+1Ytew0cA0G1tWlSVAXm2s4UQQnyBjnkcx6+v5Yx9dr5fli3zurbsjT206Mq66DJNUiv1SRliJqr1NYSPJnFIOFdylTTQ+y4lFJJCBjYX2r7SNN9olp3TZ+mVbviqyFXqKaq+/W5mXmXmJgMIaBaKGUJSMNg4KT1xFutk9lJtts7WSi64v3NrDe94SVaNwd1XapKzEtNzpcU6FvpTKoWsBxQWBxjmhPM4jk4T1FwyHMtVjQcXNe12hvHtEW393YKOI5VrJMLgoAwbEaisL29jYLbO0/btohqA/XrmquqlcnkSVwMzSmzJy0yqXLziJdISFZQoFGSTnHSM1HZEgjYfppkHJrNwHn4/wDCb3OLjN1G0vTfd5adt2dqZWb3pNMpdRNTYdos20y+68WlNkOLdac4kYUOWAeXWO47ddAbL2x6TUTRvT6fuOo2pT5mcmmHas807M8cw+p5YUppttPCFLISOHIGMknnHSZl6lMxTLsdBUvL6nxNRJ/F32+sLnYTk91DirqiJobEW2sPPb9i9wjUb7X592V3z3XNS4bD7VuW+63xnhTxpYUU5PgMgRtyRqU9rShLm/yrIcQhxtVHthKkqTkKSWyCCD4EZEdh8H/T9u3F3Ajfe3Ntr2XF6n3+17dPOoWWTzUPtWtsdV2p3D7S3RV3NXKlajlJat1ymPtvS9QflVMOKWsju0tJUpS+MqxwgePKLJ+w3tCpzeuOrl4pYd9rKVajdOefUnLZemZgcLfF04uFlLgHXCiYv4ubsZdqF31dq5KNVtUdP5GZS3MPUmk1BkyjalJClBgOtLU2CSTjiUPRiMh2gm3nSjbTYjGnmk1ue0lDDipmYdecL0zPzB/56YdPNxY6DoAOQAjlYvnDA8Pwmpw7CdZlqSLl4AtpN9u1lDDsCxOfEKarr7BsQ2HoQtXjfzZUrob2ht03ZqHZEveOnVWr8rd6abNZSxWqc73ffMcQI8W3kEZAyBz5xkjm767D6Xs43k3Ymj04VNFaaOilT/tqtRTkM9xx5SvPmlRwnxziMqe4LbHoruetWXtLWGzpevystxqkJ1lwsTtNWrkSzMJ85KT4oOUq5ZBjHbL9iPtcaqhmn7+1ynKZ3nH5IqpSiStOferdTLgkHxICT6CIvh6gYTXUdO3E3ywTRAN9gmzgO/Ox9Vw5srYhT1EhpYo5Q8kjWd2/sVw2wqZ2XX7adY1a2qaWWvpncT7aKXcciy0tufkFJIcTLzKC6tKk4y4lSCQUHOeRAwR7zl1bbP2m1f1Mepz7si3dVPvqnpSP15JuBBc7s8s+cl1v5FgpJGDjaM0Z0N0q2+2XKaf6RWdTLPtlpRcU2yCt6adPNTr76iXHXCfslK5YAxjOfP8AcjtE0N3W0aRpmr9tTFQqEnxGn1eTf7ifkOI+cG3SFAoPPzFJUnocZyTrWVc/UWH4vNPLrdTStLDc3fY97+YXeY7lepqsOihjsJ4zcW4vzZYv9+PaUbZNUdrF66caN3bVLsvK7ZSXkEyhpj7KqRKl1tx1x9biQlLie67sIBJKuQ5c4/S7DvTOqUbSbV7VGqyj8jSbhqstTaYpSMeVS8q2sPODOOXevKQD0JHLpHo9sdijtPo1cYqVfuXWG96S273ppc7UpdmXmPSl4sMIWQcD3hQcgHPhGWS1rXtux6BRLUs+h063bZprCJWRkJVoIYlmU9EIQOQHjgcs5JyTmObmTN+C0mDvwjBnPIkeHuc8WG1rD04AVGFZfrpMQFdipA0tsBzuRb9a035G3dPds++e47V3Q6dy156XU64qjLVanzDCnEmSfW4tidaSkoLhbC2XAAeeFAZIjK1f2oXYm2RZ8xdFC000h1GqymS5KUaiU2dXOOu4HCHErcQGgM5PeFPo5nlGTHcrso2/7rWaa/qpbE4bokWgxJ1+mTHktRYaGfqanQkpcQMnAcSrBJIiyq3OxO2q0mqNTdbu3WS7aW2srTT5qpS7TTvMYS6tplK1Dl4KST4nHKNlk6g4NiccM+IzzwyNaA5kR9k6eD6eq6ZuU8QpHvEELJWk3DnAG3/L0V8OzSl7WHNNaXfW020bVtKwbhm2pqbZpiXEK8saKUFqZQtSih5okNqGcZweigTq96D6aWRq52icnpvqHSk1+yqrflclZyVLq2u/bDkwrgCkkKHNPUfcMbflhWHZel1s0Ky9P7apdq2nTUBuTkZRsIQ0nPpAyonmSpWSSoknoBYxpr2ZGgWluvNP3E29dGrk3fMvWJquIl5ypSq5IzD/AHhcSW0SyVlv6scJ4+WBzjUMmZ+o6GSukMjgZ2kNJvq95Pmu9x3K81Q2mjjaLxuDnDgfMFYJ2mWx7bJoBtdc1D0k05Nr3gLlpNP8r9sH3h5O6Hy4nhcUUgHu0c/DEe/diYpCdqt9uBSVN+7KZUVA8j/WzPP1HGPXGRDcttusPdVpgrSbUao3VS7aNTlKsXaPMMszBeYDgQnidadTwHvVZHDk4GCPH8/a9tb082l2FVNO9N6tedZos5U1VV96tzbT75eU2lBAW002AjzEnhA8IqruorKjLBw+se59QZNVyb7dh+lciPKzoMYbVU8YZCGW28yFrQVBiWm+12rUtNyzE3LO6zTLTjTqAtDqe/UChQPIg9BnlzMfu7vdGb77OLdzQ9WtG1TdNsacnXata75SVMtJyUzVJmQPftgLKOHGS2tJHNIIzfnsyNAFbjX9zxubVxN/uXKq6VyqanKiQM2VcRT3fk3H3eeeCsnrz5xc5uP246abptNpvTHVKVqblJVMtzstOyLqGpynTKc/VZdxSFBCiCpJ83mlSh4gjbqjq9RsqqYG76YRiOUHiw8gtZiyJUOp5tZ0yh5cw+RVqOtG4+X3DdmzrHrPojOTcvPTlpTCJyXYd4pmjOjhROyy1J5qcQlS8Ec1JKSOSsjCD2b8rsKdnNThvINlprCFSi7eFxqdbpvk3CsulBbIBe4inBcVxYyBGwnte2MaW7TRe0np5eGqdwW3cDKG6nRbgn5abkHlpBSHe7RLtqDhbJaUeLCkYGPNSRbPffYy7SLuuScuChVDVHTiWmHVOrptGqLBlGSpWVdwH2XFtZzyAUQkgYGOUcDLuccEo4qygjkljhkcCyRgs+3dvn6LnYpluvqJYax7GulaPaYePfdYFe0Eru1eravuSW0e3aBQdNafQxKzUzS5Z5iVqU7lZW42HSVLQkYHecgfDI5xuEaFkK0Q0ZUAUg2lRhgjB/WLP4ucY6bm7GbZ1cNOoFMk3dWLSakZJco45S6wwHakpSyovTK3ZdwqcAPCOHhSE8gkRlDta3ZG0bXtm0qWuYdptKp0tTJdT3CXFtMtpbQVlIAKuFAycAcugjruomc8Or8OpaKge8mIm5kFnHaw/Qudk/LNVR1k0tTobrsQGnje6/XqlORWqZUqOvPBNyzkorHLIcTwY5+PPr0+WNOnZZqvIbFd503Ma1ydXpFHp4qVp3ApqWW69JNrxwzAaAClIDjMuvIGSglQB6RuOhSxnBBOCnmORSeqSPQeXzRZNuZ7P7bpupqbdz39Rq9QL8QhLYuChTaZWdeQkYSl7KFNvcPRKloKkp5AjrHRdN850eHRT0OIB3gzAAlu5FuCPmuuZm/L09U6OopC3xIzsDsD6LDb2sO+HRHcdZemmlWilyzN4yElVF16rVHyR2XYThhbTbSFOBJX9dWokDHmp55yBlF7O/RitUXs+bbsS6ZOapdUuqn1eoOSzo89lufCg1xDqOJnuF48O8x1BA61o/2Qm03Sy5pO7Kwzeuq1QlXhMS0rcE20ZFpwYIWqXZbR3igQMcalDl08YymJ4UpDYQgNcKUhIAASkdEgAYA8cev08u4zfnPDWYdBhOC6jEx2vU4bk3/5lcbBct1r6iTEMQLdbm6S1vYe9afHZ2a+W9su3TV1vWlmpW/b71MqNnVpbTKnnaRNNuoIdLaAVLCXJdSVcIOAvPQR7r2sm9XR7cy7pPYmi1Zm7uoFDfmanUZ4Sbsuy486lKG22uNKSpIQHcrwElRSElXPGZTcl2am2Tc5cc3e900q47KvyYSkTtWt6bSwaipIwFTDDiHGlkfCCUq9KjmOkaIdkztQ0Yu2m3zMy94ap3BJPJmJFNyTLTspKPA8nEy7TaAtY6grKgCAcco3dnUrLr6qPHpfE+MxtsWAXBIBAI+nda6Mo4wymfh8dvBJuD6d16bs2tWR277BdMJPV8StEptNtaar1wJnkgJl2JhT004l1Khjk2+hCkEdeWD1jWb0E0Zp++DeM7a9sW2NNtOarVpytz0pSmeBFu0RBKlpZ4ipLazlpsdcuOHHI5jbp1/0QtzcXpfcGkl3XNettW1VHGTPvUCaalpqZabXx90pbjTg4FKSgkcPPhHgSI8b2l7EtE9nM3d9U0vnbzrVZrTLEvMTlemmZl1hltRWG2S203wJKyFEc88KPg89Myn1Fgw6Cuq2vd8dnvpbwADv8xXdYxk+SqqKaBjQYYwLnuVq87rtB7S207xZnR2zKnWajbdMnKA81M1JxLkwS+3LzCwpaAEkcTqsYB5Yja33PbttINpNlUe7NVKnUC7UH2ZaQpVOQlyfnslPeLbaKk+Y2niUpRIHIJ5qUkHwvXPsydv+4DW2f17vO5tWKfecwqRWtim1CVZlEmVbaba4ULllrA4WUgjj55MXQa4bb9F9xlsS9pav2JS7rpkuSqTdVlmakVfCYmGilxs4wDhWDzyDnlnNee8PxcYaysLnGNtpD3J27/MrMDyxXUBqnUzQ0uPs+XzrFzqfqx2MesMjd+rOoCdOq3eVVlzMVB1MlPN19x8oKfMZyCHcAAcgPEkDnGPTsda9dspvGnqLaTlSVYk/Qaq7WpVS/qYlEJHkzjpHIOpPCEr5nJUByyYyY1HsRtrczUTM0+/9c6VTioKMqmpyrpSAeiXly5WB4ZPEccsxkG267U9EdrFtT1t6PWmmkGdx7Z1Cac8onqoQcp799Q4ikZOEjCRk4Ajta3O+AUWE1FDRyyTulaGgSfJj7bH0XWUuXcQmrWVU7WRBp9osO7v2+q1me0Bnpef7Sy8mtd5qvI03l69R5WaDa1Bxu3i2wpXcY5gK4pjmkZKirqOcXXbw6r2Tdvbdb0kNvtuaOVzWKpSaZSge0Lc07OU51SgTMPKcXwthPCvmoZUsFIBPKMvm6HYpt/3bO02qam0etUu8JNgystXqJNCWnksE57lwrStt1vrgLQSnPIiLXLW7GTaPb9LueRqdR1TuubqMk5JMzc7UpdKqPxf89KoQwEB9IyErdDgSSSACcx2VB1GwWeko/HlmY+mFi2Mew7cG58xsuPVZMxAVE4hYx4lOzndh6K1HsIigPbllAEAGkEJxzxh3BHp9HKLxO2SITspqhOOL3S0g4zkgd4sZx6yIuO2obINI9nRvZOmVc1DraLgMt5cmuzsvMd2GeLhDJbYb4B5/y9I9L3L7dbI3VaYzWk+o1Ruel227PS1QW5RphtiY71kqIwpxtxODxYIKTyHy8tMxXPNJNm2PF4nEQte11u9gLbrY8OwCoGBPoDpc+xGx2usb3YdAja3qckjBGoM0CD1B9rZD/wAufyiPP+3J0trFa080Z1ep0o/MUuhT83Raq42nnKtTYSphZPoLzYRz5ZIyRkRlC2q7UtONoFg1zTnTGq3jV6HUKuutPuVuZZefTMKZbaISpllpITwst8uHw6x75c1r27elArNq3bRKVcts1GWXJz0hOsB1iaZV1QtB5KSfEH5CMEAxw5M+RwZqOO03yNRI9x23+ZWsyy6XBxh0oAdpstcvZveXZS3LopadK3E6eaRWhrJTZcylYerklND25WlSiJlpxC+FXEnGU8iD0BGIuk243J2Tmr+vh090g0MsGj3nS3mKjbNZmadMS7VamWld4oyRW8SHUKSlSUuJSVjmkKHOO5Xj2Km0y4avMVK3K7q1YMm64Vqp0hU2XpZCSclLYfaUsenJUo/ki67bTsH24bV6gu4dPrZqVcvhaC0q4K9Mibn0NkYKGiEpbZSepLaEqJ6qI5RsuY82YBJFNPSVE5kl4bd1muPPfdvkulwzBcSiljilhiDAbF3cgd/QlYke153p6Uaq2zIbcNNKrPXFclJu5x+53TJutN0+ak++ZEshSwO8UHXHslIKMD32eUZAeyfsyo2dsPs6ZqUu7Lu1qaq1cTxD30s84vuV/dS0o48Bj0xTq/ZG7TLn1TujVW8nNUbvnKxWZyuTtJnKwyinOPzD63lo4GmEOd1xOKHBx9CYyVU+iUmkUaRt+lSErSqNKywk5WWlmwhuVZCeEIbTjCQBkDkccuuOfU4/nXDWYHT4NhofpDvEeSBue/zLs8MwCtGIuxCtGm4LWgHzWpt2TfCe0FpvCQrFOujIHM8h+PpnlF2nbt5VXdtiAEd55HVkqSVcz9Ua5D0EczkdDyjI3t+7M/QXbhrDL62WRc+rNWultmdYEtV6jKvya0TP10KbTLIUfSnz/NPpj0DdjsX0h3kTFkzOqte1EpbtBl5mWlfaSdl2A+l4gq74PMOhR80c08PSNkn6j4Y7M9PijrmONgBFrm9iP1rqIMoVzcHlpLDWX33NtrrHjoJqB2WMltT0upetE9t4m72YtSXRcss9JhdVXMAKS4DwJ4y/zwMK99jw5xj57JuWqk3vzoUzY7VSbtpqnVpc8FHiU1SSkhtMwrxCnEMpwehRGVwdiRtOBbV7u9wwCPepFckQAPR+ss/J6ovz24bSdDdqlCqFF0htVynzM8UKqNUnX1TM9UCn3veOnACUjohKQkHngxjEc/YPS0VZTUUssj5zw75LQTfb6VHD8rV0lVA+ZjIxEeW8n0K1uO1/Q2/vurLT3CUKty20OJKuEgKQ4COWD4+HSMuep3Zr7Mbf0Gv28qZo4zLXFK2dN1aWmV1OZUfKU09bgcCFKIHngHGOceubi+zR0D3N6tPay37curVJuhcnIyXcUipSrMqhuWSoIKULlnFBRKgVHi54x4xe/clmUu6LEr2ntQmKgxQ6jSXqPMLYWlDyWXGCypaDw8Ic4T1KSM+EdLinU5gw7DqahncwwbPttcXG3qLBdlR5Qd8aq5ZmB2v5JI7rWe7DZS1bgtT3HEhsqskKJI4cEzLfgenUdY6f2wFjXBp9vRltTFyUyqh12nUuqU2YKSW5l+TJS82SByKVNIJA58JBxiM521Ts8NENoF4Vy9dM7g1NrVUn6WmkPN1yfln2hL8fGSEtS7XnkgecScAfdi47XLb/AKSbkbKfsHWK05W66EXRMMLUstzMi98bLvpwptfgSOoABzHbz9V6WLM/21iZrhkZpf2tsASuJHkmc4L8TebSh2ofTdYxtaO1h2w3HtevJVr3LV6nq3XrZmaU1bi6c8h2UnpiXU06XXSO6CEl10hQWcjBGYtK7C7TWsO39rBqs5LzKLWkqKxb0tNkEpfm3XULcbSfsiltCVEjoTg4OYvIkexG2ny1bXUZy89bapSCsKNOcqcqhKxnPAp5EuHCnw6hWPHxjKXpppnYGjtmUnT3TS2aVaFnyKOCXk5VBAyVZWtalEqW4rnxLUST6Y4GN5uwWjwifDsFEjjUWJ1gAADixXKocv4lPXR12I20xbC3f1XfQVAgpVwqByD6Itm3i6JMbg9terOlrUmmZq83TFzdISfOIqLGXpcJB6KKwWx8jhi5cqTy84DPyZi2Hcju/wBENqtNp83qzcvtbWJ+Tm5yjU1phbr1TWwEhSEKSOFB43WRxKOAFEnpHk2XDUmtjFE0ulBDhbnYrdMUdCKaXx/ZaVpV0JV/XexbGjFIm6hUGpi4OOn0wJyluqTHdSpcQg485XC2nhPUJGcc43rNFNMKRovphprpPQEI9rqBS5amNlA5vltKeN3oM8aytfp86NY3srNMZzX7ehXdbLmpbYpdtLnLsmkpZ7tpqqzLyxLNpR0TwqcccA544Efc2tePA4Uji5hXnpyF8wU5SeWBjpHtnX3Hg+aDDG2AYA59u7nAXHv/AOa856X4K1kL6tzj7RLR7hxZaaFuSmlFV7SKr07XH3MuaQOai1kXAKu73cl5KfKikvqBBCe8SgdesXddonafZr0XRmiv7Y3dKGtXTV2G2WbQnXJgTEgoHyjysFSwlr3uD1zGRS+ex02u6gXpd191m8ddmKxWqlM1WbRLViSQyh51wrKW0mTJCAVKwCT1j8Sm9ihtAkp9ibnbg1yr0qlWVyk3W5RLT6T1SpTMo24B9qtOY2KTqVgEs9LXPqJ2eC1o8MMGgkee/C6z+BOJGGaBkDbyOJD+4Hmvzuy1avXWHs+r+0+u+p1GZkXZyt2xb81OOcRblXZMNhIJ5cLbzriU/BCIwk7PJzb3o5r5clj71dMqbXLSQw7QZoVaRffNt1Fh4gulhspcShXAUrV52AUkAg5jcUsOxLO0xtGhWHYNu061rPpkuJWQp8qnhblmwc8vElR9+o5KufMZi0Xcr2d+2rdFWnLtvWg12177W2lt+uW9NplZmcSkYHfoUhbTpHIBSkFQAxxHOY0zL/UuiirK5lWxzaep3BZ8pp8wBwu/xbJU7qWB0ZD5otrHe6x8am6mdifp/J0t6haQ6YaozcxMstPS1tU2beVIsk5ceddU6lCeBAK+7yVKAUAMpIi/i4twm0PZdtzta7dOjbNqaZ11mbqVnSdEk3nZStTipdTyOADj7sqIQVBRGDkHBBEeE2F2Mu0y061J1q46jqbqQ3LqBakKrUWm5RWOY40stJcUP4PGEHnlJBxFv3beUii23o3tuodCpdLoNElK3Ny0rKSrSGWZRpMnwgJSMAJHgIspKfBsUxKloKSonkYXHXr2B28jfceaonFfh9HUVU0ccZDfZA53O9wsZPZ1au6T6ZbrGtbtfb0NrU+SkKhOy7nkb80ubqcykpKAhpKj5qXHck46jrHofatbidHtyurWlVy6L3U5dtFp1qPUuceMi/Ld1MqnH3Eow6hJPmkcxkcxF5O0bspNuOve27SfV68bs1kp1z12QemZ5ql1SSblkrTMutcLaXJRZSMNDOVHJJ6RX3Xdk9ts0O256u6tWndmtE7cNBpDk7JS9RqUkuUfc81IS4hEojiTzyEhQwR4x6Yc45aOZo5BJJ8YjvHp0jR3ad/nO61NuCYt9q3MjjZ4byH8m52V5+kN+6d7t9gt36Q6RXAq5bqpencvblUllSjsv5JUzJlbbOXEgKyuXxxJynPjGGHst91NhbT9YNRJDWuZqVp21X6U1TpmeEk48aXUJaYWtIeaSCtCVKUttRAPCoJBABzF+PYTcHuN3K80F1Nao3gDnDE2M8+uDnmkjwPLlF7e4jswdru4u6J2/KrTLm0+vmbWXJ6pW7MtM+2K/hzDTja0KcPMlxIStSuZJ6RpjsVw3CcQxHAK5r3U0rmnW2xIcd7j9i2ZuG11bT02I04Amjtse48vrWEftTt2enG6TUrTSk6NTVVuW1rakX21z/kbjYnqhMut8TbSFgKUkBtpsHAys4GeRjNFcVgVTSnsqKtp1XmFSddpGk/ks+2o57qZLAU4jP2RClKScdCCI5u37st9re326affdPply6hXpJOB6nzlxvtPt050dHGZdttDYWOoUoKIV5wIMXvap6dUTV3Ty+NNLlmalJ0OvU1+lzb0mpAmG2XRhRQtxK8KA5BRBOAPRmNWzPnjDiyiw6gDhBA65L/lHddpgmX67/pNVV7Sygi3ZawXZZ6IUDcVb+87Ry4+7aZq9mUluVmMBRp88Jx8y8yB4FLgHPpw8Wese99nr2cer9h631fVbcRp9M2rR7TkX3qC1MFDjdTqbiVttvNAE/UmQFrT05rQcczjLPtR2F6NbOq1eld0srupFWm67JS8hNJrs/LzKGWmnFrQWu6YaKVZcUCSTn0Rem+w3MMzDCkhAdS4hSkJCVBK08KgCAOvq8Y52a+sEstXUOoCPCm0XB5G2l2n3hcTBcisbTRGr2kjvb1txfz5Wpr2RoT9PpIhCiVKoVxqGF8XenCOaT48usXhdrtvO0ovHTud2w2DUp2v3vLXE0blUJN1pimCWCyGAtQAcWpamiCjiHmnJHjkD27dmpoLtk1aa1m09uPVWo3YiWnJZLVWqEo9KkTGOIlDcs2slPCAnz+Q9PWOr3t2T21rUbV66NYb2ndVq/VavU3arOUxystNyRdXjiSnu2EvBPLOC4cemO2qc+YFNmFmK1hkDY42htmj5bePm4+dUwZZxGHDDRxtALnOJ9zuV17sZ7NnbV2iSVbn5d2XRcV2T9YYChgrYQWpcLAP2J8nOCORGCIw1dnctA7S60FEn/l+4UY6nIl5rly8fGNtC2reodnUKiWxa1JkaBblNl2pWQkZVsIZlGWwAhttA5BISMDOTzJJJiwPRzsydAtEdbqdr3aVz6tzt5S01OTjctUalKvSKnZhLiVhTQlkqKQHlYHHy9Ma9g3USn14k+rBa6qBsPLkb++9/nXZ4hlCe1EyNoIhNz/r3LyntitR9ObQ2uJtG6bft26L5uKd8mt5M61xrpAbKFPz7ChzQttKkoCgea3E5SoJIGJ3Zt2e9u68bcdbNwupVVuq3qdSpOprthmnqabE8/KSbzrrrxUkqWjvGm2hw9eFzpyJzsbouzx0f3b3xSb61OvjWGnzdPkU06QkaPUpViTk2gpS8obXLLJUVKKiok59WIuStHQyxLF0PktvtsM1Km2FL0CYt1ohxCpkMPMraccLhTwl0h1xXEUkcRzjHKLMF6lQ4ZgDKHD5T4znhzyNgB5N8tuVViOTpK3EZKmsjAjAswcknzWun2HqgvcrfoPNarKWORz5xmWzjlFLtwXOHcnp062sZTYSOYXgAicmepHTP+yMz21js69D9oV51W+tL7i1Qqlam6SujqRW5+VmGGmS4lfEhDUu1hfEgc8/JEd1HZ26I7vL1pF+alXFqhRKxJUr2nZboVQl5dnuO9W4Mh2XdVxcTh+yxjw58u4+6jhf8KzixJbH4dvW9rBcH+CFYMDFE4DXrufddYcd/WyvTjS7att61w0esBihPTDMgi7X2nXHu+8qlUKZddSokIT3qODi5AFYzF0mwXtJNtOl21OzNNdZLsrFo3hajUzJql/a599VXlu/ceaWwttJBWrve7LZ4SlWAeRzGaRvTazl6bSuk9WosnclkIpDdEdkqi0h1E5KpbS3wvJCQF5CQTkY4sEAEAxi9unsVtp9drr9Uolwat2ZS3XOM0ySqMu6wzk5w0p5lbg6kgqUvBPLEcLD8+YXi1A7DswGTWHl7S3dzgfMn3/MpyZYxCjnFVhwBcWhpHu7rETtTRW903aYW5qTSaXPJp0ze0ze1QCkkCn09pSlJ7w8wFfWG+HPNw8IOcRtw1ML9qKmFghzyV3I+XgOYt+247TND9qtAnKJpBappk1Nge2FVm3fKKhUSOgdmCArgHPDaOFGVKVw5IIuNfZRMMPyznEhtxCmzwHBAIxyzn0/LGpZ+zrDiuIxOpgWwRaWi/Ngd7rYsq5flpaV4n3e+5t5O7LUn7HYg73KFhSSVW3WVJx9kngb5g+I84c/ljbdjHftt7M/QTa1qhLat6e3PqzVbkakpmRDNYqMq7LKQ8AFqKGpZtRUAlIHnYAA5HrGQ4qAHLBivqlmulxjEG1VIbtDGtPbcX/5Jk3ApaClMU4GouJ+lTZ4ChfPkfDqeY5D5cZjTtVXXtkvaU1m6b6pdR9p6De8/OTLbaCtx6kTjj2XWk8uM9xMEpwcKUkgE457h3GCQSnJHTn0/wDs9ItN3LbLdA910nTvoq21NpuOSbDMlXKU+JSoSjfFnu0ugELaBwQ24FJSeeDEumub4MKlmhrG3p5mFriORfZM25flr2MfC6z4zcX81ia7TPtBNvete3WX0e0Wu+cveu1mqSM5OzCZF6XZkJSXc70hZdCeJalBIIGcZVkiLouxl06q1p7Wa1dVel36dK3Xcj1RkgofXZFlvuG3wPBKiHsfaZ8U55NgdjPtLtCvsVy4J7UvUlhp1LiabVp9lEm9g8g+hhpC3R8hWAfEGMrVMpdOolPkqRSJKVplJlWRLSsqw2ltqWaAAShCEgAABKRj5BHcZnzfhEGCswbBbuic7UXP239AuuwbBMQkrvtjidgdOn5vOy1AdHb2Y2N9odUqvqNS6rK29QbmrFHqyGWFOONyM0HUpebQMFxSW3mXQlPMgenlF6Haj78dDNe9HrN0g0VuqavaYfrLFaq04iRfl5eWZaQQGwXEpKllxQKiAUpGQSDgHLZub2Ebd91s/LXDqLQarR74ZZEsivUR9EtOLZHRpzjQttxGMDzklXIedyi3TTLsdtp1g3DJXHX3tQNUnJZ0Ps0+vTbJkFLScp71lltCnQD1SpfCfRG7U/UTLlRJT4zViQVMTQ3SB7JcL2JPYbrojlfFYYpqCmAMMhvfvY2/Yu1dkpptWtPNm1qzdfk3pCduOrT1xstOJ4VJlHShpjI9BQxxD0pUk+MZMCoAkZBwM4HMgfLjp1HX0xSl5diUYYlZVpDEs0hLbbaQAlCEjCUgAAAAADkPCOQFqHAAohIPF4nzuRBAPLPmjwPKPn/MmMHEK6atdzI6/u9y9IwrD20lPHTA+yBY/MsXW4Het2fl53vW9s24KZo95WzTltzc1Ozks5NURuptrVhhT7CgrvUBRyrHdhQ4ePi82MCG+C4trV8aq2lbGynTKkUW25WX8jXM0yTfZNwVN5wcCWm3VFakJBCEkgZzyjP/AK39k7tT1nuqfvdiSu7S+45xxT877m5ptmVmnlElThlnG1pQo5Oe7KQVHiIJjuu3Hs1ts22u5ZS+bdpVy3vfkspTklVrhm0zK6c4U4K5dpKEtIX4hZSpST70pj23LGc8vYLG2ellmdMG7Ru2YXW5HY/OtAxTL+KV8uieJrQTs/a9hxurk9uWnU1pFoFo7pZOngqFAt2TpsykK4vqyEcS0Z8eFa1pz6RGsN2rI7vf7eaVEDEvQ1Z8ABLNZJ+aNuQBHIFCVN4KSgEgEHqOXp6n5TmMduvvZl6A7jdXalrRfVzatU26ptMml5ik1OWZlCGG0oThtcs4ocQTz87nn7sad01zrT4biclfXuJ8RrgR5Em62DM+X31VDDTU3taCLk+n+uVkVSsy8wlzhWl5DqXAj7IkcyMeHJJ/FGn3fE/P7Mu0wnrvuqkVJ6mUK+l11LaEZVUaVMLUoONE4CuJD6lDmPOQAcRuBAhIVwJQFEAElI5keJwBzOTk+OfCLWtyuzfQbddTJCU1Ytd9yrySFtU+s057yeoSDavfIQ7hSVI/gOJWkHnjMU9PM5x4ZVTMrAX08zC1zu4B4t8ytzXluWthiERs+Mgj0IWJ/tG+0N256v7aZ3STRO7KjfdduCcklTCjT35dFPkWnO9WXFvJR9UK0MgJGTkKzjln3nsSNO6za+3e8L4rEpMyktdN0pmKYVpIMzLSzCWe9SD1SVggEcjkemP3rJ7GPabbFwMVu4KnqnqHKtOcaadU6k03LPDOQl7uGkOLGefv0xldo1IpNuUul0Sg0unUeiyLTcvJycs0G2JVlHJLaEDkEgfj5+jHZ5pzjg8ODOwTCCXNe4OcX7cW4+hdbg+B4g6v+2mJWBAsLfpWpLoIyxO9rHarD6GZqVc1TqbTrasFK0qTNBSFA9QQSCPQY9nvHsmdWZjdu7aNu2vU2tsk7W/K03ChxHd02lK+qusEE575tPeMp5cyGznClYy42h2ZW3+zNw1O3LU25dWpm+pWvv3G1KzFSlVyBmnA4FJU15MFlvDyhw8YJwOYjIatCACofXMBIIAynkByJBV0GOvjHfY71mLaiOXCfaHgtYbju3cH3i/PzLrsHyCHRubVch5cO3JutQ/f1SaVQO0QqFBochLUmiyFTtSUk5ZHmNy8s2iVDSEA+CUIAx15c42ct1e4ihbXtKK/rBclvVe6qTKVOWkVyUi4hLqlzDqkIUC55uAUn7nTMW3azdmloLrlrbOa93dc2rFPvJ+ak5xUtTqjLNySXZfg7vhbXLrWEkN4UOM8WTzEXObj9ALL3QaY1jSi/wCoXNR7fnZ2Wn3JijPMsTSHGXCtAStxpxPDlRyOHxjXsyZzwrE24bE5xcyBtpNrc2uB9HK7LAMBq6T426O2p5u3yXh+zffDZm8pV/Ks2yLrs40Dybv11N5lflJe4uAJDXM44TnOMcovg9UWd7U9kekmz1V6r0urN/VY17yYzorc3LzHd9yVcPc92w3wHC8Z59IvEjQ82yYe+ve7CgRBtYHcjz3W14O2r+LNNbbxO9khCEa4uzSEIQRIQhBEhCEESEIQRIQhBEhCEESEIQRIQhBEhCEESEIQRIQhBEhCEESEIQRIQhBEjmyH66Z9avyRwo5sh+umfWr8kFJnKou9XftooRXd6u/bRQgopCEIIkIQgiQhCCJCEIIkIQgiQhCCJCEIDiywBYWCRFJAUkkHkQeUQh15RLUSQT2WCbcLHFbPZmaN2vuQldzkleWpExeDFyvXKmSdWx5GZhzjyg4QF8P1RRxy6CMjiRwjGT0xESfEnJ5DPjCO4xXMFZWuY+peXFgsL9h6Lg0WEQUoIiaG3N9vPzSEIR0mkWt867EuJt6JH5lXolGuCWElX6RSq7JhYcDU7LNvoSsDAUErBGcR+nCLWTPadTTY3v8AOokAgg8Ffn0uk0miSaKdRaVTKNTkrU4iXlJdDDaVHqQhAA54jlTMtLzktMSc5Lszco6gtutOJCkOJPVKknkQRyIPLBitCIveXfKN1kD2Q0cBdfo1pWrbi5hy3LZt63nnUhDq5CRal1OpHRKi2kZA9BjsHXPrzCESlmfI7W8knzJVTIGNADRsEhCEVW3urXe0blIiCR0iEIkTvq7oNuFWSsHPFiJsg9I48RyR0JEYvtZCb8qvCIJcSAAcE+qIwO4ssklIQhGQbKIABJ80hCEZLiRYpbj0SEIRH1QNANwkIQg4X2KjoFtPZIQhEnvLrAnhWlxIAPZIQhAPI2Ue9+6REKIzjEQhGNRWdR3HmqySSMmIlQBwTFHJHQkRCM6jayg1oAsFyOo5Rjg3H9mjo9uV1jf1svG9dQqPcTspT5ZUrTVMJl0JlRhs/VPOPEM5xzjIxk+kxU4wAQAQk9RjkfudI7PCMbqsPkM9I8tcQQSDbY8j51xq3DYaluiZocBvupJdgSrTcqFlxLSEtJJGCUpSBlQ9Jx4ZitEqVggJGcDpnwiaOse4uFjwVyGwho0jhIQhEQrCbix4SEIRkGyjbbT2SEIRhvsiwWWez8lIQhGALXA7oeC3sUhCET1lCLpCEIg0AcKLmgt0nhIQhErlSdvykIQiJbcg+SwQkPnhCBFzcqwSEXA7pCEInqKi02FgkIQjGopqKfdxEMdeZiMIX3B8ka4g3BUMfKYmBI8TEIRgBR1NAtZR4j6TE3Gr5BEkIzqO/qpCQHZT8avkhxq+SJIRnWVcWg7qfjV8kQ41Y8IlhECLkHy4WNAvq7qr3g9Bhxj0GKOB8vzwwPl+eMjgjzWS0G3oq3Gn0GHGPQYo4Hy/PDA+X54zfayiYweQq3GPQYd4OXWKOB8vzwwPl+eM6j+pZDGjsq3eD0GHGn5Yo4Hy/PDA+X54rLQbE9uFjw2+SrcY9Bhxj0GKOB8vzwwPl+eJDa9u6zpF7qqVnPIDEQ4z8kSQjIcbWUiLixU3Gr5MxHjV8kSQjOs8rDhcAHsp+NXyRAqUfExLCIEbWVTnhpUeI+kxKRnxMRhGRsbhRZKGm7U5YPFxEYOQDzMWS7uNjWl+8ec07qOoV0Xpb67dYm2JZukOstpmEPqaUsLK0k5yw3zGcYPpi9r0ggEfKMxHiUFBQWsEehR/JHYYXi1RQzNqaV5Y9vBHIXHraSOpYY52hzT2K8E28badINr1hp0/0it92mUtx1U1PTUy7383Upg8u9ffwONSUgJSAAEjwyST71zOSTkkkxEkklRJJiEcesqpamU1Mzi5x7nlW00bYYhDENLBwBwEhCEUajyrCSTcpCEIw32TcJqKR+LW7bt65WGpa4aDRq6y2SptM7KtvhokYJSFggEjlmP2oROKR0bg9hsQoPYHAtcLgriSNPp9KlGZClSEjS6e3kNy8s0lppoEkkJQkAAZJPL0wn5CQq0m/TqrIydTkHUd28xMtJdbeR8FaFApI+5HLhGfGf5rLwHDSeF+JRbatu20TDduW7QLfaeKC8mRkmpcOqTnClBCRkjiV19Jj9uEIhOTLfxCTfzPlwosja1uhosEhCEYCkRcWKQhCMkoBbhIQhEbJbe6QhCMt24WAwDhIQhC21kDQDcJCEQJAGTA9vRS/C1d1GEScY9BiVSsnkSIHc3USwKcqT0JiJ5AmKERyfSYKThq2KiVkjHKJYQjN0SEIRDSL3WHNBIJ7J0hCEWazfV3TSL37pCEIhINTtTuVkm5v34SEIRMPN7okIQiIOxHYqOkJCEIySpHm6QhDjA5EJ+aMW7o3bhIgVJwcdfXFIqJJIJxEsZY4tNwsBoCmKiRg4iWEIg5gIsff86lqKQhCLC8nlYdva/ZIQhEVi3dIQhBZSEIQRIQhBEhCEESEIQRIQhBEhCEESEIQRIQhBEhCEESEIQRIQhBEhCEESEIQRIQhBEjmyH66Z9avyRwo5sh+umfWr8kFJnKou9XftooRXd6u/bRQgopCEIIkIQgiQhCCJCEIIkIQgiQhCCJCEIIkIQgiQhCCJCEIIkIQgiQhCCJCEIIkIQgiQhCCJCEIIkRBwQYhCCKv3ueRJiI59OcceJkqKTkQRVyCOoIiESBzPvjEwIPSCKMIQgiQhCCJCEIIkIQgiQhCCJCEIIkIQgiRMlXDnlmJYQRVO8+SJgoEZyBFGEEXIhEgUkAc4lCzkZxiCKrCJeNPpiIIPQwRRhCEESEIQRIQhBEhCEESEIQRIQhBEhCEESEIQRIQhBEhCEESEIQRIQhBEhCEESEIQRIQhBEhCEESEIQRIQhBEhCEESEIQRIQhBEhCEESEIQRIQhBEhCEESEIQRIQhBEhCEESEIQRIQhBEhCEESECQOZiQrGOXMwRTwilxn0CJgsY58jBFNkekRIF8xyxEqiCSREsEVVRHCeYilCEESEIQRIQhBEhCEESEIQRIQhBEhCEESEImCSeYEEUsIgVAEgnnEpWMHB5wRTxDjCeYMUONZ5EcoQRTrXxkGJIQgiQhCCJCEIIkIQgiQhCCJCEIIkIQgiQhCCJCEIIkIQgiQhCCJCEIIkIQgiQhCCJCEIIkIQgiQhCCJCEIIkIQgiQhCCJHNkP10z61fkjhRzZD9dM+tX5IKTOVRd6u/bRQiu71d+2ihBRSEIQRIQhBEhCEESEIQRIQhBEhCEESEIQRIQhBEhCEESEIQRIQhBEhCEESEIQRIQhBEhCEESEIQRIQhBEhCEESIZWPekARGEEVQL5DOcxMFgkDnFGEEXKKceKTEsUQog5yTFRKgo4ORBFNCInHhmIQRIQhBEhCEESEIQRIQhBEhCEESEIQRIQhBEiOSOhIiEIIo5PpMThYAGckxThBFV4x6DE8ceEEXIhFFJ4TnGYm7z5IIqkIgk8QzjEMj0iCKMIhkekQyPSIIowhCCJCEIIkIQgiQhCCJCEIIkIQgiQhCCJCEIIkIQgiQhCCJCEIIkIQgiQhCCJCEIIkIQgiQhCCJCEIIkIQgiQhCCJCEIIkIQgiQgSB1IEQyPSIIowiGR6REhXzPLMEVSEUivIIxEkEXIiUqAODmKaVcOeWYKPEc4xBEKiScEgRDJ9JiEIIo5PpMQhCCJCEIIkIQgiQhCCJCEIIkIQgiQhCCJCEIIkIRE4AJyfmgihEQM+IESFY8OcSFZI5coIqiiE4zz9UUys55HlEpJPUkxCCJ1hCEESEIQRIQhBEhCEESEIQRIQhBEhCEESEIQRIQhBEhCEESEIQRIQhBEhCEESEIQRIQhBEhCEESEIQRIQhBEhCEESEIQRIQhBEhCEESObIfrpn1q/JHCjmyH66Z9avyQUmcqi71d+2ihFd3q79tFCCikIQgiQhCCJCEIIkIQgiQhCCJCEIIkIQgiQhCCJCEIIkIQgiQhCCJCEIIkIQgiQhCCJCEIIkIQgiQhCCJCEIIkIQgiQhCCJCEIIogkdDE4WMc85inEMD0CCLlBaMDkPniEceJgoggknEEVaEOMHkAn5oQRIQhBEhCEESEIQRIQhBEhCEESEIQRIQhBEhCEESEIQRRCiOhgSScmIQgiREEg5EQhBFNxq9MTJX14jFOEEVbjT6YcafTFGEEVbiSfGJo48RyfSYIq8IoZPpMVEEnOSTBFPCJSoA4OYhxj0GCKeEScY9Bhxj0GCKeEScY9Bhxj0GCKeEScY9BiccwDBEhCEESEIQRIQhBEhCEESEIQRIQiQrAJHOCKeEScY9Bhxj0GCKeEScY9Bhxj0GCKeEScY9BiccwDBEhFDJ9Jhk+kwRViQOpiHGn0xSJJ6kmIQRVuNPphxp9MUYQRVzyBilxq9MQyfSYhBFEknqYhCEESEIQRIQhBEhCEESEIQRIQhBEhCEESEIQRIQhBEhCEESEIQRIQyBzOIkWsEYGAfkginiPEkciBn1xx8n0mIQRTqWcnHIRJCEEUMev54jCEESEIQRIQhBEhCEESEIQRIQhBEhCEESEIQRIQhBEhCEESEIQRIQhBEhCEESEIQRIQhBEhCEESEIQRIQhBEhCEESEIQRIQhBEhCEESEIQRIQhBEjmyH66Z9avyRwo5sh+umfWr8kFJnKou9XftooRXd6u/bRQgopCEIIkIQgiQhCCJCEIIkIQgiQhCCJCEIIkIQgiQhCCJCEIIkIQgiQhCCJCEIIkIQgiQhCCJCEIIkIQgiQhCCJCEIIkIQgiQhCCJCEIIkIQgiQhCCKohwoBAifjCuZIBihCCKvkekRNg+gxxoqd6rxPKCKpCJeNPpiZPnZ4ecESETcCvRECCDgwRQhCEESEIQRIQhBEhCEESEIQRIQhBEhCEESEIQRIQhBEhCEESEIQRIQhBEhCEESEIQRIQhBEhCEESEIQRIQhBEhCEESEIQRIQhBEhCEESEIQRIQhBEhCEESEIQRIQhBEhCEESEIQRIQhBEhCEESEIQRIQhBEhCEESEIQRIRMEk8wIcKh4QRSwwT0GYl40+mIFePennBFUII6giJcgdSBFJTizjHOJclXNQwYIq3fKHIdIpd6Ty4T80QhBEhCEESEIQRIQhBEhCEESEIQRIQhBEhCEESEIQRIQhBEhCEESEIQRIQhBEhCEESEIQRIQhBEhCEESEIQRIQhBEhCEESEIQRIQhBEhCEESEIQRIQhBEhCEESEIQRIQhBEjmyH66Z9avyRwo5sh+umfWr8kFJnKou9XftooRXd6u/bRQgopCEIIkIQgiQhCCJCEIIkIQgiQhCCJCEIIkIQgiQhCCJCEIIkIQgiQhCCJCEIIkIQgiQhCCJCEIIkIQgiQhCCJCEIIkIQgiQhCCJCEIIkIQgiQhCCJCEIIkIQgiREEjoYhCCKbjV6YmCxjnnMU4QRV+IekRNgekRxcH0mJuI+kwRV4RS4z6BEwX1zgQRTwgCkjOT80IIkIQgiQhCCJCEIIkIQgiQhCCJCEIIkIQgiQhCCJCEIIkIQgiQhCCJCEIIkIQgiQhCCJCEIIkIQgiQhCCJCEIIkIQgiQhCCJCEIIkIQgiQhCCJCEIIkIQgiQhCCJCEIIkIQgiQhCCJCI8vSYkKgM4POCKaH3cRS4z6BECsn5IIqxwPERKVgfLFE5PiYfdzBFOVnPI8ohxKPjEsIIkIQgiQhCCJCEIIkIQgiQhCCJCEIIkIQgiQhCCJCEIIkIQgiQhCCJCEIIkIQgiQhCCJCEIIkIQgiQhCCJCEIIkIQgiQhCCJCEIIkIQgiQhCCJCEIIkIQgiQhCCJCEIIkIQgiQhCCJCEIIkc2Q/XTPrV+SOFHNkP10z61fkgpM5VF3q79tFCOW5Lv8Tv1J/wB98GKPk7/xT/3sFF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hFXyd/4p/72Hk7/wAU/wDewRUoRV8nf+Kf+9h5O/8AFP8A3sEVKEVfJ3/in/vYeTv/ABT/AN7BFSgRn0xV8nf+Kf8AvYeTv/FP/ewRUsYiYKI5AxP5O/8AFP8A3sPJ3/in/vYIpONXpiZKjxDJ5RHyd/4p/wC9h5O/8U/97BFU40egfPAlJ6AfPFPyd/4p/wC9iPk8wOjcwP8AFgimhEvcTHxcx80R7uZTy7l4+tEEUYRUCJkgZlzj7RUQ7twf/J5getCoIpIROG3Vcgy99xB/2xHuHvipj7yCKnCKncPfFTH3kO4e+KmPvIIqcIqdw98VMfeQ7h74qY+8gipwip3D3xUx95DuHvipj7yCKnCKncPfFTH3kO4e+KmPvIIqcIqdw98VMfeQ7h74qY+8gipwip3D3xUx95DuHvipj7yCKnCKncPfFTH3kO4e+KmPvIIqcIqdw98VMfeQ7h74qY+8gipwip3D3xUx95DuHvipj7yCKnCKncPfFTH3kO4e+KmPvIIqcIqdw98VMfeQ7h74qY+8gipwip3D3xUx95DuHvipj7yCKnCKncPfFTH3kO4e+KmPvIIqcIqdw98VMfeQ7h74qY+8gipwip3D3xUx95DuHvipj7yCKnCKncPfFTH3kO4e+KmPvIIqcIqdw98VMfeQ7h74qY+8gipwip3D3xUx95DuHvipj7yCKnCKncPfFTH3kO4e+KmPvIIqcIqdw8OfdOfeKiXgcPVh4+pCoIpYRU7t8e8l3f8AGQqJFImc/WFj1IP+2CKEIl7mZVz7t8epMO4mPi5j5oIp+NHoHzxItYx5uAfXEPJ3/in/AL2Hk7/xT/3sEUnGr0w41emJ/J3/AIp/72Hk7/xT/wB7BFTJJOTEuPX88Vv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EVfJ3/in/vYeTv8AxT/3sEVKObIfrpn1q/JHH8nf+Kf+9jmSLLyZpnLUx9l9h8kFJnK//9k="/>
          <p:cNvSpPr>
            <a:spLocks noChangeAspect="1" noChangeArrowheads="1"/>
          </p:cNvSpPr>
          <p:nvPr/>
        </p:nvSpPr>
        <p:spPr bwMode="auto">
          <a:xfrm>
            <a:off x="307975" y="-3878263"/>
            <a:ext cx="5972175" cy="841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359" y="1884129"/>
            <a:ext cx="3219994" cy="4531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516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</TotalTime>
  <Words>443</Words>
  <Application>Microsoft Office PowerPoint</Application>
  <PresentationFormat>Экран (4:3)</PresentationFormat>
  <Paragraphs>84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Особенности внедрения модели персонифицированного финансирования дополнительного образования детей   в рамка государственного управления образовательными организациями  Самарской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0</cp:lastModifiedBy>
  <cp:revision>91</cp:revision>
  <cp:lastPrinted>2019-12-03T07:42:15Z</cp:lastPrinted>
  <dcterms:created xsi:type="dcterms:W3CDTF">2014-11-21T11:00:06Z</dcterms:created>
  <dcterms:modified xsi:type="dcterms:W3CDTF">2019-12-04T07:36:35Z</dcterms:modified>
</cp:coreProperties>
</file>