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embeddedFontLst>
    <p:embeddedFont>
      <p:font typeface="Bebas Neue Regular" panose="00000500000000000000" pitchFamily="50" charset="-5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FE2"/>
    <a:srgbClr val="D41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CB848-AFB1-4FC3-BE32-99555190A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622F3D-34B0-4F7C-8C3E-9BF0430590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1E3EFC-A0E3-4AD2-80F3-33EDBF850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3A0045-9562-4DEB-B777-A6B83585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1DFE6E-FE10-4834-BE40-75582A948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886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C44E27-9037-4C0D-BC63-4E6F12C6E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54666C-EE22-497A-9C37-E825E75C71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710799-48C6-4F86-8CD5-18542FCB4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B7D467-7CD3-418C-A997-50C0A809B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4602BF-E801-47DA-A8E2-92ABDB77B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8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D0626E0-D172-4BD4-B987-137A678AE6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896090-C87A-4E4C-BCB7-7B1163D0F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EC9A19-0ED3-450B-A597-9A4814AB5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874E05-FF5A-405E-AE65-42B48C36A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F9D16A-1CE0-42D9-B5DE-9A05591DD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420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2B5A2A-9875-4891-A3DC-73A0DF3AA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44F929-60F0-48A3-9269-306D22DCB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5B6B7C-5E8A-465A-87EA-F5E00411C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13E574-6F30-48E7-9ADE-DB9C48726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D903B2-97B4-41A6-8D12-34DB5E728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750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793A08-073C-4F74-BBF8-3DC9EE38C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558536-FA00-4E6C-B675-9AC530495E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3AE73D-C944-4ED4-A9D2-3399A88BC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8F71FE-111D-4CEC-AD90-2FB54F0A8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BD6BBC-68A6-4F49-8695-C0170935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927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CAEB7-8575-497B-A6EE-45989EAA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92BD2A-0BCA-46AA-A6AE-8E5841C3E9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287991-1009-492D-B5AA-CAF2525D9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489714-3E46-47A7-B18B-DA67010AF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F88B16D-CE08-4D52-AA64-A48A9B0F0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675CF6-56BC-438F-A3F2-CD3BDDA9F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537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BB9A4-8D8E-4307-AB61-B9C0827BC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9F967F-8E5C-4312-B63F-E049F0CC3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29F052-13FF-4EE5-800B-BAD4BDA76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62838DF-5B97-4427-BCC5-75C4D1E1DF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91977A8-C50E-444E-A4CC-FF1069C0E2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EB56045-26A4-4CFD-AA4A-F3109A307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4ADDC9B-5467-4A15-9FA3-03E16FD2A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012CED6-3218-4E1B-B67E-10BD4DDDA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941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24A0D-C0A8-4A16-9AEE-85C267001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B411BF7-033C-4B4D-83CF-7289CFD91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411D69D-6611-4165-8223-071B959DE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0AC7855-EE78-4174-AF4F-0EB09C765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709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D31779E-8D5B-4F0A-A01E-D12ED2D7C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49CCAFB-6578-44DD-960C-4106603D1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004E956-9C0C-4DD1-93BC-00FA4B900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458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C2B3D-AB17-41C5-B663-49ACC23E1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BCCBC0-5349-4A1A-976D-C176128D4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C471F7-FAE2-42D8-88A4-662E86952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0B8907-AA75-49ED-8067-26E9AF822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C1288B-A101-41B8-B5F5-A5221A220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0C62B83-A6F9-41C2-93C2-AD52B5EB7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54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6E8ED-CCEC-429A-A09D-0EE2459E2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9ED2D7F-DFD8-4CF7-B83C-3E63BC73B5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BD7A1-2484-42E3-B6E4-89AA0EEDC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5F5643-BA2B-4E24-AAF3-B19B8820E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0B43E70-998B-4AEB-B3C3-1BF5A6475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F489B0-EC91-49E5-A166-C12A7625E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220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C0BC58-1E41-4CD6-B9CC-E76E70AEC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A7AF97-64D1-40AD-A287-F171F6D68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380888-373F-4604-9EF8-646FD73C21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51BEE-2719-4C59-BADA-2CF577619499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0D5504-C1F3-483F-A641-DCBC2FC940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3557A4-B9B2-407C-842E-C31D3BE284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377-DA7C-48C6-A0F1-6320F1199C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795D50-B836-403C-802E-1E83F37778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38"/>
            <a:ext cx="12192000" cy="683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87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40B1D3-EADE-4D3F-B35C-F970C2DA50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1"/>
          <a:stretch/>
        </p:blipFill>
        <p:spPr>
          <a:xfrm>
            <a:off x="0" y="1389184"/>
            <a:ext cx="12192000" cy="545777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C47CE32-1553-4F82-B5E9-8C863E1364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7" b="86442"/>
          <a:stretch/>
        </p:blipFill>
        <p:spPr>
          <a:xfrm>
            <a:off x="0" y="345146"/>
            <a:ext cx="1758462" cy="926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4906FB-1B6B-4AFD-8165-7043EC50B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3" t="-1" b="86476"/>
          <a:stretch/>
        </p:blipFill>
        <p:spPr>
          <a:xfrm>
            <a:off x="10392503" y="497546"/>
            <a:ext cx="1758462" cy="926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E499F6-DBAF-4FEF-8B3C-1E51301E3CAA}"/>
              </a:ext>
            </a:extLst>
          </p:cNvPr>
          <p:cNvSpPr txBox="1"/>
          <p:nvPr/>
        </p:nvSpPr>
        <p:spPr>
          <a:xfrm>
            <a:off x="2039813" y="6049108"/>
            <a:ext cx="216290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D41038"/>
                </a:solidFill>
                <a:latin typeface="+mj-lt"/>
              </a:rPr>
              <a:t>возможности.дети</a:t>
            </a:r>
            <a:endParaRPr lang="ru-RU" sz="1400" dirty="0">
              <a:solidFill>
                <a:srgbClr val="D410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20280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5FA333-F2F4-4F28-8529-CE58E0AC3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/>
          <a:stretch/>
        </p:blipFill>
        <p:spPr>
          <a:xfrm>
            <a:off x="0" y="1354014"/>
            <a:ext cx="12192000" cy="54929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73635A-9A73-451A-A607-171CC79685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7" b="86442"/>
          <a:stretch/>
        </p:blipFill>
        <p:spPr>
          <a:xfrm>
            <a:off x="0" y="345146"/>
            <a:ext cx="1758462" cy="926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58E37D-709B-440D-BECB-8C646F9428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3" t="-1" b="86476"/>
          <a:stretch/>
        </p:blipFill>
        <p:spPr>
          <a:xfrm>
            <a:off x="10392503" y="497546"/>
            <a:ext cx="1758462" cy="926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4F27EC-0B02-49D5-9A76-8E94655E3968}"/>
              </a:ext>
            </a:extLst>
          </p:cNvPr>
          <p:cNvSpPr txBox="1"/>
          <p:nvPr/>
        </p:nvSpPr>
        <p:spPr>
          <a:xfrm>
            <a:off x="2039813" y="6049108"/>
            <a:ext cx="216290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D41038"/>
                </a:solidFill>
                <a:latin typeface="+mj-lt"/>
              </a:rPr>
              <a:t>возможности.дети</a:t>
            </a:r>
            <a:endParaRPr lang="ru-RU" sz="1400" dirty="0">
              <a:solidFill>
                <a:srgbClr val="D41038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78FC69-04FC-4524-A4AA-C4941B88F8A2}"/>
              </a:ext>
            </a:extLst>
          </p:cNvPr>
          <p:cNvSpPr txBox="1"/>
          <p:nvPr/>
        </p:nvSpPr>
        <p:spPr>
          <a:xfrm>
            <a:off x="9514275" y="3685474"/>
            <a:ext cx="2110154" cy="707886"/>
          </a:xfrm>
          <a:prstGeom prst="rect">
            <a:avLst/>
          </a:prstGeom>
          <a:solidFill>
            <a:srgbClr val="3BAFE2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Bebas Neue Regular" panose="00000500000000000000" pitchFamily="50" charset="-52"/>
              </a:rPr>
              <a:t>~2 000 000</a:t>
            </a:r>
            <a:endParaRPr lang="ru-RU" sz="4000" b="1" dirty="0">
              <a:solidFill>
                <a:schemeClr val="bg1"/>
              </a:solidFill>
              <a:latin typeface="Bebas Neue Regular" panose="00000500000000000000" pitchFamily="50" charset="-5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EBA68-DD9E-4DBA-8107-058C9A95D6B4}"/>
              </a:ext>
            </a:extLst>
          </p:cNvPr>
          <p:cNvSpPr txBox="1"/>
          <p:nvPr/>
        </p:nvSpPr>
        <p:spPr>
          <a:xfrm>
            <a:off x="9649422" y="5787498"/>
            <a:ext cx="211015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BAFE2"/>
                </a:solidFill>
                <a:latin typeface="Bebas Neue Regular" panose="00000500000000000000" pitchFamily="50" charset="-52"/>
              </a:rPr>
              <a:t>Опрошено </a:t>
            </a:r>
            <a:r>
              <a:rPr lang="en-US" sz="1400" b="1" dirty="0">
                <a:solidFill>
                  <a:srgbClr val="3BAFE2"/>
                </a:solidFill>
                <a:latin typeface="Bebas Neue Regular" panose="00000500000000000000" pitchFamily="50" charset="-52"/>
              </a:rPr>
              <a:t>32 000 </a:t>
            </a:r>
            <a:r>
              <a:rPr lang="ru-RU" sz="1400" b="1" dirty="0">
                <a:solidFill>
                  <a:srgbClr val="3BAFE2"/>
                </a:solidFill>
                <a:latin typeface="Bebas Neue Regular" panose="00000500000000000000" pitchFamily="50" charset="-52"/>
              </a:rPr>
              <a:t>родителей, </a:t>
            </a:r>
            <a:r>
              <a:rPr lang="en-US" sz="1400" b="1" dirty="0">
                <a:solidFill>
                  <a:srgbClr val="3BAFE2"/>
                </a:solidFill>
                <a:latin typeface="Bebas Neue Regular" panose="00000500000000000000" pitchFamily="50" charset="-52"/>
              </a:rPr>
              <a:t> 6 000 </a:t>
            </a:r>
            <a:r>
              <a:rPr lang="ru-RU" sz="1400" b="1" dirty="0">
                <a:solidFill>
                  <a:srgbClr val="3BAFE2"/>
                </a:solidFill>
                <a:latin typeface="Bebas Neue Regular" panose="00000500000000000000" pitchFamily="50" charset="-52"/>
              </a:rPr>
              <a:t>подростков</a:t>
            </a:r>
          </a:p>
        </p:txBody>
      </p:sp>
    </p:spTree>
    <p:extLst>
      <p:ext uri="{BB962C8B-B14F-4D97-AF65-F5344CB8AC3E}">
        <p14:creationId xmlns:p14="http://schemas.microsoft.com/office/powerpoint/2010/main" val="2775033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2ED248-1D71-47EF-A76D-24FDB62E44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3"/>
          <a:stretch/>
        </p:blipFill>
        <p:spPr>
          <a:xfrm>
            <a:off x="0" y="1371600"/>
            <a:ext cx="12192000" cy="54753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FE430F-BC6A-434E-9A86-3C7FE20CB4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7" b="86442"/>
          <a:stretch/>
        </p:blipFill>
        <p:spPr>
          <a:xfrm>
            <a:off x="0" y="345146"/>
            <a:ext cx="1758462" cy="926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8E91E0-49A8-429F-BC23-A83CC6B288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3" t="-1" b="86476"/>
          <a:stretch/>
        </p:blipFill>
        <p:spPr>
          <a:xfrm>
            <a:off x="10392503" y="497546"/>
            <a:ext cx="1758462" cy="926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8AF491-C4B6-42A3-A3CA-423DB7DE0DE8}"/>
              </a:ext>
            </a:extLst>
          </p:cNvPr>
          <p:cNvSpPr txBox="1"/>
          <p:nvPr/>
        </p:nvSpPr>
        <p:spPr>
          <a:xfrm>
            <a:off x="2039813" y="6049108"/>
            <a:ext cx="216290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D41038"/>
                </a:solidFill>
                <a:latin typeface="+mj-lt"/>
              </a:rPr>
              <a:t>возможности.дети</a:t>
            </a:r>
            <a:endParaRPr lang="ru-RU" sz="1400" dirty="0">
              <a:solidFill>
                <a:srgbClr val="D410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063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4C1439-34BE-4C60-8544-D480B05932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89"/>
          <a:stretch/>
        </p:blipFill>
        <p:spPr>
          <a:xfrm>
            <a:off x="0" y="1336430"/>
            <a:ext cx="12192000" cy="551053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74A6E5-1962-447A-A1B8-F67A565BA3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7" b="86442"/>
          <a:stretch/>
        </p:blipFill>
        <p:spPr>
          <a:xfrm>
            <a:off x="0" y="345146"/>
            <a:ext cx="1758462" cy="926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A1E9A9-EA1F-4EC1-855C-B3C3A159DD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3" t="-1" b="86476"/>
          <a:stretch/>
        </p:blipFill>
        <p:spPr>
          <a:xfrm>
            <a:off x="10392503" y="497546"/>
            <a:ext cx="1758462" cy="926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B059A2-4A22-4BA7-AF5E-0CEB4935D278}"/>
              </a:ext>
            </a:extLst>
          </p:cNvPr>
          <p:cNvSpPr txBox="1"/>
          <p:nvPr/>
        </p:nvSpPr>
        <p:spPr>
          <a:xfrm>
            <a:off x="2039813" y="6172207"/>
            <a:ext cx="216290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D41038"/>
                </a:solidFill>
                <a:latin typeface="+mj-lt"/>
              </a:rPr>
              <a:t>возможности.дети</a:t>
            </a:r>
            <a:endParaRPr lang="ru-RU" sz="1400" dirty="0">
              <a:solidFill>
                <a:srgbClr val="D410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2985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6829CD-A5D4-4A71-95F8-448FA48D0D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6"/>
          <a:stretch/>
        </p:blipFill>
        <p:spPr>
          <a:xfrm>
            <a:off x="0" y="1354014"/>
            <a:ext cx="12192000" cy="549294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24BCA6B-34BE-4724-A486-DEF02A6C66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7" b="86442"/>
          <a:stretch/>
        </p:blipFill>
        <p:spPr>
          <a:xfrm>
            <a:off x="0" y="345146"/>
            <a:ext cx="1758462" cy="9268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B80736C-B8A0-4949-BC75-0AFC581A8C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13" t="-1" b="86476"/>
          <a:stretch/>
        </p:blipFill>
        <p:spPr>
          <a:xfrm>
            <a:off x="10392503" y="497546"/>
            <a:ext cx="1758462" cy="926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B36A61-AA85-401E-9D8E-F0678FE47F17}"/>
              </a:ext>
            </a:extLst>
          </p:cNvPr>
          <p:cNvSpPr txBox="1"/>
          <p:nvPr/>
        </p:nvSpPr>
        <p:spPr>
          <a:xfrm>
            <a:off x="2039813" y="6013938"/>
            <a:ext cx="216290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D41038"/>
                </a:solidFill>
                <a:latin typeface="+mj-lt"/>
              </a:rPr>
              <a:t>возможности.дети</a:t>
            </a:r>
            <a:endParaRPr lang="ru-RU" sz="1400" dirty="0">
              <a:solidFill>
                <a:srgbClr val="D410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7548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40C2D4-A81B-4BA4-9580-1D9BB5475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38"/>
            <a:ext cx="12192000" cy="683592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8844D2B-20A2-4248-B2B1-D636AA7AF5C3}"/>
              </a:ext>
            </a:extLst>
          </p:cNvPr>
          <p:cNvSpPr/>
          <p:nvPr/>
        </p:nvSpPr>
        <p:spPr>
          <a:xfrm>
            <a:off x="5943600" y="6400799"/>
            <a:ext cx="439615" cy="40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51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DC4F75-3CBE-4B11-9402-D3FD00117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38"/>
            <a:ext cx="12192000" cy="683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9452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27</Words>
  <Application>Microsoft Office PowerPoint</Application>
  <PresentationFormat>Широкоэкранный</PresentationFormat>
  <Paragraphs>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 Light</vt:lpstr>
      <vt:lpstr>Bebas Neue Regular</vt:lpstr>
      <vt:lpstr>Calibri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Половкова</dc:creator>
  <cp:lastModifiedBy>Татьяна Половкова</cp:lastModifiedBy>
  <cp:revision>3</cp:revision>
  <dcterms:created xsi:type="dcterms:W3CDTF">2019-12-04T16:43:46Z</dcterms:created>
  <dcterms:modified xsi:type="dcterms:W3CDTF">2019-12-05T10:00:52Z</dcterms:modified>
</cp:coreProperties>
</file>