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71" r:id="rId11"/>
    <p:sldId id="272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1314-09B2-4CE6-BB6F-34104122EBC3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13EB-F54E-4062-9FB4-DB4FD765A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1314-09B2-4CE6-BB6F-34104122EBC3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13EB-F54E-4062-9FB4-DB4FD765A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1314-09B2-4CE6-BB6F-34104122EBC3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13EB-F54E-4062-9FB4-DB4FD765A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1314-09B2-4CE6-BB6F-34104122EBC3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13EB-F54E-4062-9FB4-DB4FD765A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1314-09B2-4CE6-BB6F-34104122EBC3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13EB-F54E-4062-9FB4-DB4FD765A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1314-09B2-4CE6-BB6F-34104122EBC3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13EB-F54E-4062-9FB4-DB4FD765A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1314-09B2-4CE6-BB6F-34104122EBC3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13EB-F54E-4062-9FB4-DB4FD765A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1314-09B2-4CE6-BB6F-34104122EBC3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13EB-F54E-4062-9FB4-DB4FD765A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1314-09B2-4CE6-BB6F-34104122EBC3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13EB-F54E-4062-9FB4-DB4FD765A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1314-09B2-4CE6-BB6F-34104122EBC3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13EB-F54E-4062-9FB4-DB4FD765A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C1314-09B2-4CE6-BB6F-34104122EBC3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613EB-F54E-4062-9FB4-DB4FD765A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C1314-09B2-4CE6-BB6F-34104122EBC3}" type="datetimeFigureOut">
              <a:rPr lang="ru-RU" smtClean="0"/>
              <a:pPr/>
              <a:t>28.10.2023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613EB-F54E-4062-9FB4-DB4FD765A0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Сенсорное развитие детей раннего возраста посредством дидактических игр.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/>
              <a:t>Кузнецова Н.Г.</a:t>
            </a:r>
            <a:endParaRPr lang="ru-RU" dirty="0"/>
          </a:p>
          <a:p>
            <a:r>
              <a:rPr lang="ru-RU" i="1" dirty="0"/>
              <a:t>Воспитатель</a:t>
            </a:r>
            <a:endParaRPr lang="ru-RU" dirty="0"/>
          </a:p>
          <a:p>
            <a:r>
              <a:rPr lang="ru-RU" i="1" dirty="0"/>
              <a:t>Муниципальное автономное дошкольное образовательное учреждение </a:t>
            </a:r>
            <a:endParaRPr lang="ru-RU" dirty="0"/>
          </a:p>
          <a:p>
            <a:r>
              <a:rPr lang="ru-RU" i="1" dirty="0"/>
              <a:t>«Детский сад «Взлет»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Наталья\Desktop\161408349305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14678" cy="3786190"/>
          </a:xfrm>
          <a:prstGeom prst="rect">
            <a:avLst/>
          </a:prstGeom>
          <a:noFill/>
        </p:spPr>
      </p:pic>
      <p:pic>
        <p:nvPicPr>
          <p:cNvPr id="5" name="Рисунок 4" descr="C:\Users\Наталья\Desktop\161408350152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-142900"/>
            <a:ext cx="3643306" cy="4000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Наталья\Desktop\161322633499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143248"/>
            <a:ext cx="4286248" cy="3714752"/>
          </a:xfrm>
          <a:prstGeom prst="rect">
            <a:avLst/>
          </a:prstGeom>
          <a:noFill/>
        </p:spPr>
      </p:pic>
      <p:pic>
        <p:nvPicPr>
          <p:cNvPr id="5" name="Содержимое 3" descr="C:\Users\Наталья\Desktop\1614083477805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4500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Группа 11.23\группа 11.21\ФОТО детей\IMG_20211206_1608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00496" cy="5333995"/>
          </a:xfrm>
          <a:prstGeom prst="rect">
            <a:avLst/>
          </a:prstGeom>
          <a:noFill/>
        </p:spPr>
      </p:pic>
      <p:pic>
        <p:nvPicPr>
          <p:cNvPr id="2051" name="Picture 3" descr="C:\Users\Наталья\Desktop\Группа 11.23\группа 11.21\ФОТО детей\IMG_20211206_1724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3000372"/>
            <a:ext cx="5143504" cy="38576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86314" y="285728"/>
            <a:ext cx="37862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/>
              <a:t>Игры с предметами</a:t>
            </a:r>
            <a:r>
              <a:rPr lang="ru-RU" sz="4000" b="1" dirty="0" smtClean="0"/>
              <a:t>: </a:t>
            </a:r>
            <a:endParaRPr lang="ru-RU" sz="4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Наталья\Desktop\Группа 11.23\группа 11.21\ФОТО детей\IMG_20210907_0911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esktop\Группа 11.23\группа 11.21\ОСЕНЬ 21\ОСЕНЬ 21\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9124" cy="5905498"/>
          </a:xfrm>
          <a:prstGeom prst="rect">
            <a:avLst/>
          </a:prstGeom>
          <a:noFill/>
        </p:spPr>
      </p:pic>
      <p:pic>
        <p:nvPicPr>
          <p:cNvPr id="3075" name="Picture 3" descr="C:\Users\Наталья\Desktop\Группа 11.23\группа 11.21\ОСЕНЬ 21\ОСЕНЬ 21\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5" y="1047752"/>
            <a:ext cx="4357686" cy="5810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Наталья\Desktop\Группа 11.23\группа 11.21\ФОТО детей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93221" cy="3857628"/>
          </a:xfrm>
          <a:prstGeom prst="rect">
            <a:avLst/>
          </a:prstGeom>
          <a:noFill/>
        </p:spPr>
      </p:pic>
      <p:pic>
        <p:nvPicPr>
          <p:cNvPr id="10" name="Рисунок 9" descr="C:\Users\Наталья\Desktop\3 (1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0"/>
            <a:ext cx="2219325" cy="2959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Наталья\Desktop\5 (1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0"/>
            <a:ext cx="2214578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Наталья\Desktop\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3000372"/>
            <a:ext cx="450059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r">
              <a:buNone/>
            </a:pPr>
            <a:r>
              <a:rPr lang="ru-RU" i="1" dirty="0"/>
              <a:t>Самые далеко идущие успехи науки</a:t>
            </a:r>
            <a:endParaRPr lang="ru-RU" dirty="0"/>
          </a:p>
          <a:p>
            <a:pPr algn="r">
              <a:buNone/>
            </a:pPr>
            <a:r>
              <a:rPr lang="ru-RU" i="1" dirty="0"/>
              <a:t> и техники рассчитаны не только на мыслящего,</a:t>
            </a:r>
            <a:endParaRPr lang="ru-RU" dirty="0"/>
          </a:p>
          <a:p>
            <a:pPr algn="r">
              <a:buNone/>
            </a:pPr>
            <a:r>
              <a:rPr lang="ru-RU" i="1" dirty="0"/>
              <a:t>но и ощущающего человека"</a:t>
            </a:r>
            <a:endParaRPr lang="ru-RU" dirty="0"/>
          </a:p>
          <a:p>
            <a:pPr algn="r">
              <a:buNone/>
            </a:pPr>
            <a:r>
              <a:rPr lang="ru-RU" i="1" dirty="0"/>
              <a:t>  Б. Г. </a:t>
            </a:r>
            <a:r>
              <a:rPr lang="ru-RU" i="1" dirty="0" smtClean="0"/>
              <a:t>Ананьев</a:t>
            </a:r>
          </a:p>
          <a:p>
            <a:pPr>
              <a:buNone/>
            </a:pPr>
            <a:r>
              <a:rPr lang="ru-RU" dirty="0"/>
              <a:t>Сенсорное развитие ребенка – это развитие его восприятия и формирование представлений о внешних свойствах предметов: их форме, цвете, величине, положения в пространстве, а также запахе, вкусе и т. п.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Значение сенсорного воспитания состоит в том, что оно: </a:t>
            </a:r>
            <a:endParaRPr lang="ru-RU" dirty="0" smtClean="0"/>
          </a:p>
          <a:p>
            <a:r>
              <a:rPr lang="ru-RU" dirty="0" smtClean="0"/>
              <a:t>является </a:t>
            </a:r>
            <a:r>
              <a:rPr lang="ru-RU" dirty="0"/>
              <a:t>основой для интеллектуального развития </a:t>
            </a:r>
            <a:r>
              <a:rPr lang="ru-RU" dirty="0" smtClean="0"/>
              <a:t>ребёнка;</a:t>
            </a:r>
          </a:p>
          <a:p>
            <a:r>
              <a:rPr lang="ru-RU" dirty="0" smtClean="0"/>
              <a:t>упорядочивает </a:t>
            </a:r>
            <a:r>
              <a:rPr lang="ru-RU" dirty="0"/>
              <a:t>хаотичные представления ребенка, полученные при взаимодействии с внешним миром; развивает наблюдательность; </a:t>
            </a:r>
            <a:endParaRPr lang="ru-RU" dirty="0" smtClean="0"/>
          </a:p>
          <a:p>
            <a:r>
              <a:rPr lang="ru-RU" dirty="0" smtClean="0"/>
              <a:t>готовит </a:t>
            </a:r>
            <a:r>
              <a:rPr lang="ru-RU" dirty="0"/>
              <a:t>к реальной жизни; </a:t>
            </a:r>
            <a:endParaRPr lang="ru-RU" dirty="0" smtClean="0"/>
          </a:p>
          <a:p>
            <a:r>
              <a:rPr lang="ru-RU" dirty="0" smtClean="0"/>
              <a:t>позитивно </a:t>
            </a:r>
            <a:r>
              <a:rPr lang="ru-RU" dirty="0"/>
              <a:t>влияет на эстетическое чувство; </a:t>
            </a:r>
            <a:endParaRPr lang="ru-RU" dirty="0" smtClean="0"/>
          </a:p>
          <a:p>
            <a:r>
              <a:rPr lang="ru-RU" dirty="0" smtClean="0"/>
              <a:t>является </a:t>
            </a:r>
            <a:r>
              <a:rPr lang="ru-RU" dirty="0"/>
              <a:t>основой для развития воображения; </a:t>
            </a:r>
            <a:endParaRPr lang="ru-RU" dirty="0" smtClean="0"/>
          </a:p>
          <a:p>
            <a:r>
              <a:rPr lang="ru-RU" dirty="0" smtClean="0"/>
              <a:t>развивает </a:t>
            </a:r>
            <a:r>
              <a:rPr lang="ru-RU" dirty="0"/>
              <a:t>внимание; </a:t>
            </a:r>
            <a:endParaRPr lang="ru-RU" dirty="0" smtClean="0"/>
          </a:p>
          <a:p>
            <a:r>
              <a:rPr lang="ru-RU" dirty="0" smtClean="0"/>
              <a:t>дает </a:t>
            </a:r>
            <a:r>
              <a:rPr lang="ru-RU" dirty="0"/>
              <a:t>ребенку возможность овладеть новыми способами предметно-познавательной деятельности; </a:t>
            </a:r>
            <a:endParaRPr lang="ru-RU" dirty="0" smtClean="0"/>
          </a:p>
          <a:p>
            <a:r>
              <a:rPr lang="ru-RU" dirty="0" smtClean="0"/>
              <a:t>обеспечивает </a:t>
            </a:r>
            <a:r>
              <a:rPr lang="ru-RU" dirty="0"/>
              <a:t>усвоение сенсорных эталонов; обеспечивает освоение навыков учебной деятельности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влияет на расширение словарного запаса ребенка; </a:t>
            </a:r>
            <a:endParaRPr lang="ru-RU" dirty="0" smtClean="0"/>
          </a:p>
          <a:p>
            <a:r>
              <a:rPr lang="ru-RU" dirty="0" smtClean="0"/>
              <a:t>влияет </a:t>
            </a:r>
            <a:r>
              <a:rPr lang="ru-RU" dirty="0"/>
              <a:t>на развитие зрительной, слуховой, моторной, образной и др. видов памяти.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Эта </a:t>
            </a:r>
            <a:r>
              <a:rPr lang="ru-RU" dirty="0"/>
              <a:t>тема является актуальной и в наше время. Ведь не зря профессор Н.М. </a:t>
            </a:r>
            <a:r>
              <a:rPr lang="ru-RU" dirty="0" err="1"/>
              <a:t>Щелованов</a:t>
            </a:r>
            <a:r>
              <a:rPr lang="ru-RU" dirty="0"/>
              <a:t> называл младший дошкольный возраст </a:t>
            </a:r>
            <a:r>
              <a:rPr lang="ru-RU" i="1" dirty="0"/>
              <a:t>«золотой порой»</a:t>
            </a:r>
            <a:r>
              <a:rPr lang="ru-RU" dirty="0"/>
              <a:t> сенсорного развития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u="sng" dirty="0"/>
              <a:t>Цель</a:t>
            </a:r>
            <a:r>
              <a:rPr lang="ru-RU" b="1" dirty="0"/>
              <a:t>:</a:t>
            </a:r>
            <a:r>
              <a:rPr lang="ru-RU" dirty="0"/>
              <a:t> - формирование сенсорных способностей у детей посредством дидактических игр.</a:t>
            </a:r>
          </a:p>
          <a:p>
            <a:r>
              <a:rPr lang="ru-RU" b="1" u="sng" dirty="0"/>
              <a:t>задачи</a:t>
            </a:r>
            <a:r>
              <a:rPr lang="ru-RU" dirty="0"/>
              <a:t>:</a:t>
            </a:r>
          </a:p>
          <a:p>
            <a:pPr lvl="0"/>
            <a:r>
              <a:rPr lang="ru-RU" dirty="0"/>
              <a:t>создать условия для обогащения и накопления сенсорного опыта детей в ходе предметно-игровой деятельности через игры с дидактическим материалом;</a:t>
            </a:r>
          </a:p>
          <a:p>
            <a:pPr lvl="0"/>
            <a:r>
              <a:rPr lang="ru-RU" dirty="0"/>
              <a:t>использовать элементы сенсорного развития во все виды деятельности;</a:t>
            </a:r>
          </a:p>
          <a:p>
            <a:pPr lvl="0"/>
            <a:r>
              <a:rPr lang="ru-RU" dirty="0"/>
              <a:t>формировать сенсорные эталоны, умения ориентироваться в различных свойствах предметов (цвете, величине, форме, количестве);</a:t>
            </a:r>
          </a:p>
          <a:p>
            <a:pPr lvl="0"/>
            <a:r>
              <a:rPr lang="ru-RU" dirty="0"/>
              <a:t>развивать у детей сенсорные процессы (ощущение, восприятие, представление);</a:t>
            </a:r>
          </a:p>
          <a:p>
            <a:pPr lvl="0"/>
            <a:r>
              <a:rPr lang="ru-RU" dirty="0"/>
              <a:t>развивать аналитическое восприятие (умение разбираться в сочетании цветов, расчленять форму предметов, выделять отдельные измерения величины);</a:t>
            </a:r>
          </a:p>
          <a:p>
            <a:pPr lvl="0"/>
            <a:r>
              <a:rPr lang="ru-RU" dirty="0"/>
              <a:t>воспитывать первичные волевые черты характера в процессе овладения целенаправленными действиями с предметами (умение не отвлекаться от поставленной задачи, доводить ее до завершения, стремиться к получению положительного результата и т. д.);</a:t>
            </a:r>
          </a:p>
          <a:p>
            <a:pPr lvl="0"/>
            <a:r>
              <a:rPr lang="ru-RU" dirty="0"/>
              <a:t>взаимодействовать с родителями в процессе формирования у детей сенсорных способностей;</a:t>
            </a:r>
          </a:p>
          <a:p>
            <a:pPr lvl="0"/>
            <a:r>
              <a:rPr lang="ru-RU" dirty="0"/>
              <a:t>реализовывать системы мероприятий, направленной на повышение уровня сенсорного развития детей.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u="sng" dirty="0"/>
              <a:t>Этапы  - длительность работы над опытом</a:t>
            </a:r>
            <a:endParaRPr lang="ru-RU" dirty="0"/>
          </a:p>
          <a:p>
            <a:r>
              <a:rPr lang="ru-RU" i="1" dirty="0"/>
              <a:t>1  этап</a:t>
            </a:r>
            <a:r>
              <a:rPr lang="ru-RU" dirty="0"/>
              <a:t>  –  начальный  (констатирующий)  –  </a:t>
            </a:r>
            <a:r>
              <a:rPr lang="ru-RU" dirty="0" smtClean="0"/>
              <a:t>На </a:t>
            </a:r>
            <a:r>
              <a:rPr lang="ru-RU" dirty="0"/>
              <a:t>данном этапе решалась первая задача работы: сбор и анализ информации по данной проблеме на основе  диагностики  сенсорного развития детей</a:t>
            </a:r>
            <a:r>
              <a:rPr lang="ru-RU" dirty="0" smtClean="0"/>
              <a:t>.</a:t>
            </a:r>
          </a:p>
          <a:p>
            <a:r>
              <a:rPr lang="ru-RU" i="1" dirty="0"/>
              <a:t>2 этап</a:t>
            </a:r>
            <a:r>
              <a:rPr lang="ru-RU" dirty="0"/>
              <a:t> – основной  (формирующий) </a:t>
            </a:r>
            <a:r>
              <a:rPr lang="ru-RU" dirty="0" smtClean="0"/>
              <a:t>–</a:t>
            </a:r>
            <a:r>
              <a:rPr lang="ru-RU" dirty="0"/>
              <a:t>  намечены  мероприятия  по  сенсорному развитию детей,  проводилась  апробация системы работы.  Приобретение и создание дидактических игр на развитие сенсорных навыков.</a:t>
            </a:r>
          </a:p>
          <a:p>
            <a:r>
              <a:rPr lang="ru-RU" i="1" dirty="0"/>
              <a:t>3  этап</a:t>
            </a:r>
            <a:r>
              <a:rPr lang="ru-RU" dirty="0"/>
              <a:t>  –  заключительный  (контрольный)  </a:t>
            </a:r>
            <a:r>
              <a:rPr lang="ru-RU" dirty="0" smtClean="0"/>
              <a:t>–На </a:t>
            </a:r>
            <a:r>
              <a:rPr lang="ru-RU" dirty="0"/>
              <a:t>заключительном этапе подводились итоги работы для решения обозначенной проблемы, диагностика.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Использовала следующие </a:t>
            </a:r>
            <a:r>
              <a:rPr lang="ru-RU" b="1" u="sng" dirty="0"/>
              <a:t>методы и приёмы</a:t>
            </a:r>
            <a:r>
              <a:rPr lang="ru-RU" dirty="0"/>
              <a:t>:</a:t>
            </a:r>
          </a:p>
          <a:p>
            <a:r>
              <a:rPr lang="ru-RU" dirty="0"/>
              <a:t>- </a:t>
            </a:r>
            <a:r>
              <a:rPr lang="ru-RU" i="1" dirty="0"/>
              <a:t>Словесные</a:t>
            </a:r>
            <a:r>
              <a:rPr lang="ru-RU" dirty="0"/>
              <a:t> (беседа, объяснения, указания, вопросы, напоминания, использование художественного слова - стихов, загадок, считалок, песенок…)</a:t>
            </a:r>
          </a:p>
          <a:p>
            <a:r>
              <a:rPr lang="ru-RU" dirty="0"/>
              <a:t>- </a:t>
            </a:r>
            <a:r>
              <a:rPr lang="ru-RU" i="1" dirty="0"/>
              <a:t>Наглядные</a:t>
            </a:r>
            <a:r>
              <a:rPr lang="ru-RU" dirty="0"/>
              <a:t> (использование дидактического материала, картин, картинок, игрушек, вещей,  предметов с ярко выраженными цветом, формой, величиной, показ образца, показ способа действия…)</a:t>
            </a:r>
          </a:p>
          <a:p>
            <a:r>
              <a:rPr lang="ru-RU" dirty="0"/>
              <a:t>-</a:t>
            </a:r>
            <a:r>
              <a:rPr lang="ru-RU" i="1" dirty="0"/>
              <a:t> Практические</a:t>
            </a:r>
            <a:r>
              <a:rPr lang="ru-RU" dirty="0"/>
              <a:t> (действия ребенка с предметами, обследование предметов с использованием различных рецепторов, продуктивная деятельность детей….).</a:t>
            </a:r>
          </a:p>
          <a:p>
            <a:r>
              <a:rPr lang="ru-RU" dirty="0"/>
              <a:t>- </a:t>
            </a:r>
            <a:r>
              <a:rPr lang="ru-RU" i="1" dirty="0"/>
              <a:t>Игровые </a:t>
            </a:r>
            <a:r>
              <a:rPr lang="ru-RU" dirty="0"/>
              <a:t>(</a:t>
            </a:r>
            <a:r>
              <a:rPr lang="ru-RU" dirty="0" err="1"/>
              <a:t>игровые</a:t>
            </a:r>
            <a:r>
              <a:rPr lang="ru-RU" dirty="0"/>
              <a:t> поручения, дидактические игры-занятия, подвижные игры с предметами, настольно – печатные игры, игры поискового характера).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 </a:t>
            </a:r>
            <a:r>
              <a:rPr lang="ru-RU" dirty="0" smtClean="0"/>
              <a:t> </a:t>
            </a:r>
            <a:r>
              <a:rPr lang="ru-RU" dirty="0"/>
              <a:t>работе  использую следующие </a:t>
            </a:r>
            <a:r>
              <a:rPr lang="ru-RU" b="1" u="sng" dirty="0"/>
              <a:t>виды дидактических игр</a:t>
            </a:r>
            <a:r>
              <a:rPr lang="ru-RU" dirty="0"/>
              <a:t>:</a:t>
            </a:r>
          </a:p>
          <a:p>
            <a:r>
              <a:rPr lang="ru-RU" dirty="0"/>
              <a:t>1.  </a:t>
            </a:r>
            <a:r>
              <a:rPr lang="ru-RU" i="1" dirty="0"/>
              <a:t>Игры для сенсорного развития</a:t>
            </a:r>
            <a:r>
              <a:rPr lang="ru-RU" dirty="0"/>
              <a:t>: </a:t>
            </a:r>
            <a:r>
              <a:rPr lang="ru-RU" u="sng" dirty="0"/>
              <a:t>величина</a:t>
            </a:r>
            <a:r>
              <a:rPr lang="ru-RU" dirty="0"/>
              <a:t>: «Большие и маленькие», «Какой мяч больше», «Угости зайчика» и т. п. Эти игры учат детей различать, чередовать, группировать предметы по величине. </a:t>
            </a:r>
            <a:r>
              <a:rPr lang="ru-RU" u="sng" dirty="0"/>
              <a:t>Форма</a:t>
            </a:r>
            <a:r>
              <a:rPr lang="ru-RU" dirty="0"/>
              <a:t>: «Какой это формы», «Круг, квадрат», «Волшебная коробочка», «Заштопай штанишки» и т. п. В этих играх дети учатся различать, группировать предметы по форме. Вставлять предметы данной формы в соответствующие для них отверстия. </a:t>
            </a:r>
            <a:r>
              <a:rPr lang="ru-RU" u="sng" dirty="0"/>
              <a:t>Цвет</a:t>
            </a:r>
            <a:r>
              <a:rPr lang="ru-RU" dirty="0"/>
              <a:t>: «Разноцветные бусы», «Угостим медведя ягодой», «Поставь букет цветов в вазу» и т. п. Играя в эти игры, дети учатся группировать, соотносить предметы по цвету.</a:t>
            </a:r>
          </a:p>
          <a:p>
            <a:r>
              <a:rPr lang="ru-RU" dirty="0"/>
              <a:t>2. </a:t>
            </a:r>
            <a:r>
              <a:rPr lang="ru-RU" i="1" dirty="0"/>
              <a:t>Игры с предметами</a:t>
            </a:r>
            <a:r>
              <a:rPr lang="ru-RU" dirty="0"/>
              <a:t>: «Сложи матрешку», «Сложи пирамидку», «Построй башенку» и т. п. Действуя с предметами, он познает их качества и свойства, знакомится с формой, величиной, цветом, пространственными соотношениями. Перед ребенком всегда ставится умственная задача. Он старается добиться результата — собрать башенку, собрать бусы.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Группа 11.23\группа 11.21\ФОТО детей\IMG_20210903_0927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143372" cy="55244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429124" y="1"/>
            <a:ext cx="43577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/>
              <a:t>Игры для сенсорного развития</a:t>
            </a:r>
            <a:r>
              <a:rPr lang="ru-RU" sz="4000" b="1" dirty="0" smtClean="0"/>
              <a:t>: </a:t>
            </a:r>
            <a:endParaRPr lang="ru-RU" sz="4000" b="1" dirty="0"/>
          </a:p>
        </p:txBody>
      </p:sp>
      <p:pic>
        <p:nvPicPr>
          <p:cNvPr id="5" name="Содержимое 3" descr="C:\Users\Наталья\Desktop\1613226322480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928910"/>
            <a:ext cx="4357686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29058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Наталья\Desktop\161322634316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00372"/>
            <a:ext cx="4572000" cy="3857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175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Сенсорное развитие детей раннего возраста посредством дидактических игр.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Сенсорное развитие детей раннего возраста посредством дидактических игр.</dc:title>
  <dc:creator>Наталья</dc:creator>
  <cp:lastModifiedBy>Наталья</cp:lastModifiedBy>
  <cp:revision>7</cp:revision>
  <dcterms:created xsi:type="dcterms:W3CDTF">2023-10-26T14:48:03Z</dcterms:created>
  <dcterms:modified xsi:type="dcterms:W3CDTF">2023-10-28T14:29:35Z</dcterms:modified>
</cp:coreProperties>
</file>