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24"/>
  </p:handoutMasterIdLst>
  <p:sldIdLst>
    <p:sldId id="256" r:id="rId2"/>
    <p:sldId id="286" r:id="rId3"/>
    <p:sldId id="287" r:id="rId4"/>
    <p:sldId id="271" r:id="rId5"/>
    <p:sldId id="259" r:id="rId6"/>
    <p:sldId id="281" r:id="rId7"/>
    <p:sldId id="261" r:id="rId8"/>
    <p:sldId id="275" r:id="rId9"/>
    <p:sldId id="262" r:id="rId10"/>
    <p:sldId id="277" r:id="rId11"/>
    <p:sldId id="294" r:id="rId12"/>
    <p:sldId id="283" r:id="rId13"/>
    <p:sldId id="284" r:id="rId14"/>
    <p:sldId id="292" r:id="rId15"/>
    <p:sldId id="291" r:id="rId16"/>
    <p:sldId id="293" r:id="rId17"/>
    <p:sldId id="290" r:id="rId18"/>
    <p:sldId id="295" r:id="rId19"/>
    <p:sldId id="296" r:id="rId20"/>
    <p:sldId id="297" r:id="rId21"/>
    <p:sldId id="298" r:id="rId22"/>
    <p:sldId id="29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95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ПЗ 1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найдето верно П </c:v>
                </c:pt>
                <c:pt idx="1">
                  <c:v>найдено верно п-с</c:v>
                </c:pt>
                <c:pt idx="2">
                  <c:v>найдено верно п-с-с</c:v>
                </c:pt>
                <c:pt idx="3">
                  <c:v>не выполнено задание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20.3</c:v>
                </c:pt>
                <c:pt idx="1">
                  <c:v>34.799999999999997</c:v>
                </c:pt>
                <c:pt idx="2">
                  <c:v>26.1</c:v>
                </c:pt>
                <c:pt idx="3">
                  <c:v>18.8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ПЗ2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найдето верно П </c:v>
                </c:pt>
                <c:pt idx="1">
                  <c:v>найдено верно п-с</c:v>
                </c:pt>
                <c:pt idx="2">
                  <c:v>найдено верно п-с-с</c:v>
                </c:pt>
                <c:pt idx="3">
                  <c:v>не выполнено задание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16.600000000000001</c:v>
                </c:pt>
                <c:pt idx="1">
                  <c:v>41.6</c:v>
                </c:pt>
                <c:pt idx="2">
                  <c:v>33.299999999999997</c:v>
                </c:pt>
                <c:pt idx="3">
                  <c:v>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4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найдето верно П </c:v>
                </c:pt>
                <c:pt idx="1">
                  <c:v>найдено верно п-с</c:v>
                </c:pt>
                <c:pt idx="2">
                  <c:v>найдено верно п-с-с</c:v>
                </c:pt>
                <c:pt idx="3">
                  <c:v>не выполнено задание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2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найдето верно П </c:v>
                </c:pt>
                <c:pt idx="1">
                  <c:v>найдено верно п-с</c:v>
                </c:pt>
                <c:pt idx="2">
                  <c:v>найдено верно п-с-с</c:v>
                </c:pt>
                <c:pt idx="3">
                  <c:v>не выполнено задание</c:v>
                </c:pt>
              </c:strCache>
            </c:strRef>
          </c:cat>
          <c:val>
            <c:numRef>
              <c:f>Лист1!$E$2:$E$5</c:f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ПЗ 3</c:v>
                </c:pt>
              </c:strCache>
            </c:strRef>
          </c:tx>
          <c:marker>
            <c:symbol val="none"/>
          </c:marker>
          <c:cat>
            <c:strRef>
              <c:f>Лист1!$A$2:$A$5</c:f>
              <c:strCache>
                <c:ptCount val="4"/>
                <c:pt idx="0">
                  <c:v>найдето верно П </c:v>
                </c:pt>
                <c:pt idx="1">
                  <c:v>найдено верно п-с</c:v>
                </c:pt>
                <c:pt idx="2">
                  <c:v>найдено верно п-с-с</c:v>
                </c:pt>
                <c:pt idx="3">
                  <c:v>не выполнено задание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10.9</c:v>
                </c:pt>
                <c:pt idx="1">
                  <c:v>83.7</c:v>
                </c:pt>
                <c:pt idx="2">
                  <c:v>0</c:v>
                </c:pt>
                <c:pt idx="3">
                  <c:v>5.4</c:v>
                </c:pt>
              </c:numCache>
            </c:numRef>
          </c:val>
        </c:ser>
        <c:dLbls/>
        <c:marker val="1"/>
        <c:axId val="74057600"/>
        <c:axId val="74059136"/>
      </c:lineChart>
      <c:catAx>
        <c:axId val="74057600"/>
        <c:scaling>
          <c:orientation val="minMax"/>
        </c:scaling>
        <c:axPos val="b"/>
        <c:tickLblPos val="nextTo"/>
        <c:crossAx val="74059136"/>
        <c:crosses val="autoZero"/>
        <c:auto val="1"/>
        <c:lblAlgn val="ctr"/>
        <c:lblOffset val="100"/>
      </c:catAx>
      <c:valAx>
        <c:axId val="74059136"/>
        <c:scaling>
          <c:orientation val="minMax"/>
        </c:scaling>
        <c:axPos val="l"/>
        <c:majorGridlines/>
        <c:numFmt formatCode="General" sourceLinked="1"/>
        <c:tickLblPos val="nextTo"/>
        <c:crossAx val="74057600"/>
        <c:crosses val="autoZero"/>
        <c:crossBetween val="between"/>
      </c:valAx>
    </c:plotArea>
    <c:legend>
      <c:legendPos val="r"/>
      <c:legendEntry>
        <c:idx val="1"/>
        <c:delete val="1"/>
      </c:legendEntry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36143-9745-4ACB-85B8-A595B9C6FE2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1837FF-4C49-4A4D-9B39-7144E86D7671}">
      <dgm:prSet phldrT="[Текст]"/>
      <dgm:spPr/>
      <dgm:t>
        <a:bodyPr/>
        <a:lstStyle/>
        <a:p>
          <a:r>
            <a:rPr lang="ru-RU" dirty="0" smtClean="0"/>
            <a:t>П</a:t>
          </a:r>
          <a:endParaRPr lang="ru-RU" dirty="0"/>
        </a:p>
      </dgm:t>
    </dgm:pt>
    <dgm:pt modelId="{262C5583-0887-4B6E-8022-3F8C35E7DFD1}" type="parTrans" cxnId="{1B4D3E7B-B1A5-4C58-8F1F-84046A707E2F}">
      <dgm:prSet/>
      <dgm:spPr/>
      <dgm:t>
        <a:bodyPr/>
        <a:lstStyle/>
        <a:p>
          <a:endParaRPr lang="ru-RU"/>
        </a:p>
      </dgm:t>
    </dgm:pt>
    <dgm:pt modelId="{3CEEBD2B-E7C8-4730-BA8B-D0D794FD5621}" type="sibTrans" cxnId="{1B4D3E7B-B1A5-4C58-8F1F-84046A707E2F}">
      <dgm:prSet/>
      <dgm:spPr/>
      <dgm:t>
        <a:bodyPr/>
        <a:lstStyle/>
        <a:p>
          <a:endParaRPr lang="ru-RU"/>
        </a:p>
      </dgm:t>
    </dgm:pt>
    <dgm:pt modelId="{1FF52B88-F1A3-40A3-B85F-40AE16EB1B04}">
      <dgm:prSet phldrT="[Текст]"/>
      <dgm:spPr/>
      <dgm:t>
        <a:bodyPr/>
        <a:lstStyle/>
        <a:p>
          <a:r>
            <a:rPr lang="ru-RU" dirty="0" smtClean="0"/>
            <a:t>С1 </a:t>
          </a:r>
          <a:endParaRPr lang="ru-RU" dirty="0"/>
        </a:p>
      </dgm:t>
    </dgm:pt>
    <dgm:pt modelId="{0DFDD198-7EE0-4A52-AB05-06CDAA693EA3}" type="parTrans" cxnId="{04EFFCA0-61F2-4383-A53C-421E4CD45880}">
      <dgm:prSet/>
      <dgm:spPr/>
      <dgm:t>
        <a:bodyPr/>
        <a:lstStyle/>
        <a:p>
          <a:endParaRPr lang="ru-RU"/>
        </a:p>
      </dgm:t>
    </dgm:pt>
    <dgm:pt modelId="{7C2981F5-7881-4005-9B41-F7C4A1EBE3B0}" type="sibTrans" cxnId="{04EFFCA0-61F2-4383-A53C-421E4CD45880}">
      <dgm:prSet/>
      <dgm:spPr/>
      <dgm:t>
        <a:bodyPr/>
        <a:lstStyle/>
        <a:p>
          <a:endParaRPr lang="ru-RU"/>
        </a:p>
      </dgm:t>
    </dgm:pt>
    <dgm:pt modelId="{1463936B-DB38-442D-90C2-E3826D4C5440}">
      <dgm:prSet phldrT="[Текст]"/>
      <dgm:spPr/>
      <dgm:t>
        <a:bodyPr/>
        <a:lstStyle/>
        <a:p>
          <a:r>
            <a:rPr lang="ru-RU" dirty="0" smtClean="0"/>
            <a:t>С1-1</a:t>
          </a:r>
          <a:endParaRPr lang="ru-RU" dirty="0"/>
        </a:p>
      </dgm:t>
    </dgm:pt>
    <dgm:pt modelId="{E5CDFEBD-993D-4C6E-929C-C75D3D5BB358}" type="parTrans" cxnId="{01854FFD-EE6F-4B15-8EDB-DE0D1BC04E79}">
      <dgm:prSet/>
      <dgm:spPr/>
      <dgm:t>
        <a:bodyPr/>
        <a:lstStyle/>
        <a:p>
          <a:endParaRPr lang="ru-RU"/>
        </a:p>
      </dgm:t>
    </dgm:pt>
    <dgm:pt modelId="{5FA7A32F-B649-4A5F-A580-D153A5CBDAF6}" type="sibTrans" cxnId="{01854FFD-EE6F-4B15-8EDB-DE0D1BC04E79}">
      <dgm:prSet/>
      <dgm:spPr/>
      <dgm:t>
        <a:bodyPr/>
        <a:lstStyle/>
        <a:p>
          <a:endParaRPr lang="ru-RU"/>
        </a:p>
      </dgm:t>
    </dgm:pt>
    <dgm:pt modelId="{2068B294-6736-4054-849C-DAC0A7E1F88B}">
      <dgm:prSet phldrT="[Текст]"/>
      <dgm:spPr/>
      <dgm:t>
        <a:bodyPr/>
        <a:lstStyle/>
        <a:p>
          <a:r>
            <a:rPr lang="ru-RU" dirty="0" smtClean="0"/>
            <a:t>С1-2</a:t>
          </a:r>
          <a:endParaRPr lang="ru-RU" dirty="0"/>
        </a:p>
      </dgm:t>
    </dgm:pt>
    <dgm:pt modelId="{9DE17DDD-F3E3-4108-A0AE-8622EE4767A8}" type="parTrans" cxnId="{3CBC0A31-9482-43AC-927D-2FE762FA21A9}">
      <dgm:prSet/>
      <dgm:spPr/>
      <dgm:t>
        <a:bodyPr/>
        <a:lstStyle/>
        <a:p>
          <a:endParaRPr lang="ru-RU"/>
        </a:p>
      </dgm:t>
    </dgm:pt>
    <dgm:pt modelId="{144EE6DD-EF69-4B6A-8392-9559A57F4CA0}" type="sibTrans" cxnId="{3CBC0A31-9482-43AC-927D-2FE762FA21A9}">
      <dgm:prSet/>
      <dgm:spPr/>
      <dgm:t>
        <a:bodyPr/>
        <a:lstStyle/>
        <a:p>
          <a:endParaRPr lang="ru-RU"/>
        </a:p>
      </dgm:t>
    </dgm:pt>
    <dgm:pt modelId="{F8BF5EF1-44C6-4337-88C7-09C428950211}">
      <dgm:prSet phldrT="[Текст]"/>
      <dgm:spPr/>
      <dgm:t>
        <a:bodyPr/>
        <a:lstStyle/>
        <a:p>
          <a:r>
            <a:rPr lang="ru-RU" dirty="0" smtClean="0"/>
            <a:t>С 2</a:t>
          </a:r>
          <a:endParaRPr lang="ru-RU" dirty="0"/>
        </a:p>
      </dgm:t>
    </dgm:pt>
    <dgm:pt modelId="{7373E2CE-0332-46D4-865C-6703A1A43BDE}" type="parTrans" cxnId="{5654B873-6156-4FBA-BAAA-B6B8B8FD47C2}">
      <dgm:prSet/>
      <dgm:spPr/>
      <dgm:t>
        <a:bodyPr/>
        <a:lstStyle/>
        <a:p>
          <a:endParaRPr lang="ru-RU"/>
        </a:p>
      </dgm:t>
    </dgm:pt>
    <dgm:pt modelId="{109C91E9-963B-4DF1-8EEB-99D120931626}" type="sibTrans" cxnId="{5654B873-6156-4FBA-BAAA-B6B8B8FD47C2}">
      <dgm:prSet/>
      <dgm:spPr/>
      <dgm:t>
        <a:bodyPr/>
        <a:lstStyle/>
        <a:p>
          <a:endParaRPr lang="ru-RU"/>
        </a:p>
      </dgm:t>
    </dgm:pt>
    <dgm:pt modelId="{BB391420-ADD4-449E-8492-F50E331BA518}">
      <dgm:prSet phldrT="[Текст]"/>
      <dgm:spPr/>
      <dgm:t>
        <a:bodyPr/>
        <a:lstStyle/>
        <a:p>
          <a:r>
            <a:rPr lang="ru-RU" dirty="0" smtClean="0"/>
            <a:t>С2-1</a:t>
          </a:r>
          <a:endParaRPr lang="ru-RU" dirty="0"/>
        </a:p>
      </dgm:t>
    </dgm:pt>
    <dgm:pt modelId="{AB4020AC-AACF-4EAF-B217-EEE68F8B7273}" type="parTrans" cxnId="{0E81191C-8A70-487A-A749-9A8EF2DC9E5A}">
      <dgm:prSet/>
      <dgm:spPr/>
      <dgm:t>
        <a:bodyPr/>
        <a:lstStyle/>
        <a:p>
          <a:endParaRPr lang="ru-RU"/>
        </a:p>
      </dgm:t>
    </dgm:pt>
    <dgm:pt modelId="{41108153-7324-43E7-A8E9-2722F57124A3}" type="sibTrans" cxnId="{0E81191C-8A70-487A-A749-9A8EF2DC9E5A}">
      <dgm:prSet/>
      <dgm:spPr/>
      <dgm:t>
        <a:bodyPr/>
        <a:lstStyle/>
        <a:p>
          <a:endParaRPr lang="ru-RU"/>
        </a:p>
      </dgm:t>
    </dgm:pt>
    <dgm:pt modelId="{22310C6E-04E2-4584-B70F-8E5CD719928C}">
      <dgm:prSet/>
      <dgm:spPr/>
      <dgm:t>
        <a:bodyPr/>
        <a:lstStyle/>
        <a:p>
          <a:r>
            <a:rPr lang="ru-RU" dirty="0" smtClean="0"/>
            <a:t>С2-2</a:t>
          </a:r>
          <a:endParaRPr lang="ru-RU" dirty="0"/>
        </a:p>
      </dgm:t>
    </dgm:pt>
    <dgm:pt modelId="{D02E48A6-D136-4606-BB33-4F5378484AD8}" type="parTrans" cxnId="{01EDFAD5-F145-4124-A7EA-A012DD2FA5AD}">
      <dgm:prSet/>
      <dgm:spPr/>
      <dgm:t>
        <a:bodyPr/>
        <a:lstStyle/>
        <a:p>
          <a:endParaRPr lang="ru-RU"/>
        </a:p>
      </dgm:t>
    </dgm:pt>
    <dgm:pt modelId="{75ED2F9E-BE2C-47C9-9DE0-29354338ADF4}" type="sibTrans" cxnId="{01EDFAD5-F145-4124-A7EA-A012DD2FA5AD}">
      <dgm:prSet/>
      <dgm:spPr/>
      <dgm:t>
        <a:bodyPr/>
        <a:lstStyle/>
        <a:p>
          <a:endParaRPr lang="ru-RU"/>
        </a:p>
      </dgm:t>
    </dgm:pt>
    <dgm:pt modelId="{3034187F-63CC-447E-A518-A832D52B13A2}" type="pres">
      <dgm:prSet presAssocID="{3C636143-9745-4ACB-85B8-A595B9C6FE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C2A328-3A70-4626-AB6E-D9CA99D87B38}" type="pres">
      <dgm:prSet presAssocID="{521837FF-4C49-4A4D-9B39-7144E86D7671}" presName="root1" presStyleCnt="0"/>
      <dgm:spPr/>
    </dgm:pt>
    <dgm:pt modelId="{869509E0-0110-49AC-A8E5-6C593AEE10CA}" type="pres">
      <dgm:prSet presAssocID="{521837FF-4C49-4A4D-9B39-7144E86D76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04E52E-CA07-4E80-8460-58DF3FD67874}" type="pres">
      <dgm:prSet presAssocID="{521837FF-4C49-4A4D-9B39-7144E86D7671}" presName="level2hierChild" presStyleCnt="0"/>
      <dgm:spPr/>
    </dgm:pt>
    <dgm:pt modelId="{5C722D77-489F-4D3B-80B3-12220F3C436D}" type="pres">
      <dgm:prSet presAssocID="{0DFDD198-7EE0-4A52-AB05-06CDAA693EA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FDF399A-A862-486B-ACCE-29FF04ECD8DD}" type="pres">
      <dgm:prSet presAssocID="{0DFDD198-7EE0-4A52-AB05-06CDAA693EA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F516EBE-850F-4456-BA18-8322048764CD}" type="pres">
      <dgm:prSet presAssocID="{1FF52B88-F1A3-40A3-B85F-40AE16EB1B04}" presName="root2" presStyleCnt="0"/>
      <dgm:spPr/>
    </dgm:pt>
    <dgm:pt modelId="{6785E6F6-3D13-4277-ACF2-FE7159AC7D96}" type="pres">
      <dgm:prSet presAssocID="{1FF52B88-F1A3-40A3-B85F-40AE16EB1B04}" presName="LevelTwoTextNode" presStyleLbl="node2" presStyleIdx="0" presStyleCnt="2" custLinFactNeighborX="-1171" custLinFactNeighborY="-104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FE1412-7963-4E18-9D8D-156FCC7A8208}" type="pres">
      <dgm:prSet presAssocID="{1FF52B88-F1A3-40A3-B85F-40AE16EB1B04}" presName="level3hierChild" presStyleCnt="0"/>
      <dgm:spPr/>
    </dgm:pt>
    <dgm:pt modelId="{A4B93EE2-915A-451F-8BE4-00DEEC27A80F}" type="pres">
      <dgm:prSet presAssocID="{E5CDFEBD-993D-4C6E-929C-C75D3D5BB358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BF827BBD-9DA8-4CB1-8787-7627F18FB243}" type="pres">
      <dgm:prSet presAssocID="{E5CDFEBD-993D-4C6E-929C-C75D3D5BB358}" presName="connTx" presStyleLbl="parChTrans1D3" presStyleIdx="0" presStyleCnt="4"/>
      <dgm:spPr/>
      <dgm:t>
        <a:bodyPr/>
        <a:lstStyle/>
        <a:p>
          <a:endParaRPr lang="ru-RU"/>
        </a:p>
      </dgm:t>
    </dgm:pt>
    <dgm:pt modelId="{78CD73BE-ABB4-4642-BBF7-F5B922E804FE}" type="pres">
      <dgm:prSet presAssocID="{1463936B-DB38-442D-90C2-E3826D4C5440}" presName="root2" presStyleCnt="0"/>
      <dgm:spPr/>
    </dgm:pt>
    <dgm:pt modelId="{0B4BCA7D-99DD-4059-A36E-B0AE42A76FA8}" type="pres">
      <dgm:prSet presAssocID="{1463936B-DB38-442D-90C2-E3826D4C5440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1B9940-406E-4E64-A0A7-DD9890E1D55C}" type="pres">
      <dgm:prSet presAssocID="{1463936B-DB38-442D-90C2-E3826D4C5440}" presName="level3hierChild" presStyleCnt="0"/>
      <dgm:spPr/>
    </dgm:pt>
    <dgm:pt modelId="{B83358E6-A9DF-4184-9715-644B2C6065F6}" type="pres">
      <dgm:prSet presAssocID="{9DE17DDD-F3E3-4108-A0AE-8622EE4767A8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5BF7499E-FF3C-4E05-B313-E370ADABF32E}" type="pres">
      <dgm:prSet presAssocID="{9DE17DDD-F3E3-4108-A0AE-8622EE4767A8}" presName="connTx" presStyleLbl="parChTrans1D3" presStyleIdx="1" presStyleCnt="4"/>
      <dgm:spPr/>
      <dgm:t>
        <a:bodyPr/>
        <a:lstStyle/>
        <a:p>
          <a:endParaRPr lang="ru-RU"/>
        </a:p>
      </dgm:t>
    </dgm:pt>
    <dgm:pt modelId="{A37439C7-DA68-4B81-BB4A-59198005F797}" type="pres">
      <dgm:prSet presAssocID="{2068B294-6736-4054-849C-DAC0A7E1F88B}" presName="root2" presStyleCnt="0"/>
      <dgm:spPr/>
    </dgm:pt>
    <dgm:pt modelId="{D3EA86DA-271A-4050-B080-E93A23CC09F2}" type="pres">
      <dgm:prSet presAssocID="{2068B294-6736-4054-849C-DAC0A7E1F88B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19B420-AE79-4E2F-B304-B007D152A3E4}" type="pres">
      <dgm:prSet presAssocID="{2068B294-6736-4054-849C-DAC0A7E1F88B}" presName="level3hierChild" presStyleCnt="0"/>
      <dgm:spPr/>
    </dgm:pt>
    <dgm:pt modelId="{8CF849B8-BB73-4399-AD63-3EEA8C9A5F43}" type="pres">
      <dgm:prSet presAssocID="{7373E2CE-0332-46D4-865C-6703A1A43BD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B8879F2-C9D2-43AA-9F99-5165C7B81A21}" type="pres">
      <dgm:prSet presAssocID="{7373E2CE-0332-46D4-865C-6703A1A43BD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16022612-5667-4956-ADFC-2F2104A002F9}" type="pres">
      <dgm:prSet presAssocID="{F8BF5EF1-44C6-4337-88C7-09C428950211}" presName="root2" presStyleCnt="0"/>
      <dgm:spPr/>
    </dgm:pt>
    <dgm:pt modelId="{0F7B3A1C-1923-45E2-957B-C50CD3907375}" type="pres">
      <dgm:prSet presAssocID="{F8BF5EF1-44C6-4337-88C7-09C42895021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7957D1-BE1E-4051-B56D-B98584136554}" type="pres">
      <dgm:prSet presAssocID="{F8BF5EF1-44C6-4337-88C7-09C428950211}" presName="level3hierChild" presStyleCnt="0"/>
      <dgm:spPr/>
    </dgm:pt>
    <dgm:pt modelId="{2523CE5E-4ED8-4D83-A454-FD41964DEAD7}" type="pres">
      <dgm:prSet presAssocID="{AB4020AC-AACF-4EAF-B217-EEE68F8B7273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3E236F48-9DEE-42F7-B961-A90A1E71B9B0}" type="pres">
      <dgm:prSet presAssocID="{AB4020AC-AACF-4EAF-B217-EEE68F8B7273}" presName="connTx" presStyleLbl="parChTrans1D3" presStyleIdx="2" presStyleCnt="4"/>
      <dgm:spPr/>
      <dgm:t>
        <a:bodyPr/>
        <a:lstStyle/>
        <a:p>
          <a:endParaRPr lang="ru-RU"/>
        </a:p>
      </dgm:t>
    </dgm:pt>
    <dgm:pt modelId="{1F192D87-16D4-4353-9963-DF11E33BD672}" type="pres">
      <dgm:prSet presAssocID="{BB391420-ADD4-449E-8492-F50E331BA518}" presName="root2" presStyleCnt="0"/>
      <dgm:spPr/>
    </dgm:pt>
    <dgm:pt modelId="{ED66AB08-AED8-452E-9557-8709EA9AB8A9}" type="pres">
      <dgm:prSet presAssocID="{BB391420-ADD4-449E-8492-F50E331BA51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470E22-1AE4-47E8-9F87-75814B48F4CB}" type="pres">
      <dgm:prSet presAssocID="{BB391420-ADD4-449E-8492-F50E331BA518}" presName="level3hierChild" presStyleCnt="0"/>
      <dgm:spPr/>
    </dgm:pt>
    <dgm:pt modelId="{AD00EA57-BD38-477A-814F-C627679D8787}" type="pres">
      <dgm:prSet presAssocID="{D02E48A6-D136-4606-BB33-4F5378484AD8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696E8CE1-CAB9-4D48-AE1C-1A3B6105CCCA}" type="pres">
      <dgm:prSet presAssocID="{D02E48A6-D136-4606-BB33-4F5378484AD8}" presName="connTx" presStyleLbl="parChTrans1D3" presStyleIdx="3" presStyleCnt="4"/>
      <dgm:spPr/>
      <dgm:t>
        <a:bodyPr/>
        <a:lstStyle/>
        <a:p>
          <a:endParaRPr lang="ru-RU"/>
        </a:p>
      </dgm:t>
    </dgm:pt>
    <dgm:pt modelId="{78DB3A54-2BB6-40BF-A2FE-73570D8EED22}" type="pres">
      <dgm:prSet presAssocID="{22310C6E-04E2-4584-B70F-8E5CD719928C}" presName="root2" presStyleCnt="0"/>
      <dgm:spPr/>
    </dgm:pt>
    <dgm:pt modelId="{1BDB6631-6FF8-4875-B6C1-45604380ABD7}" type="pres">
      <dgm:prSet presAssocID="{22310C6E-04E2-4584-B70F-8E5CD719928C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008719-B079-41E8-8F1D-D133CE70F8C9}" type="pres">
      <dgm:prSet presAssocID="{22310C6E-04E2-4584-B70F-8E5CD719928C}" presName="level3hierChild" presStyleCnt="0"/>
      <dgm:spPr/>
    </dgm:pt>
  </dgm:ptLst>
  <dgm:cxnLst>
    <dgm:cxn modelId="{52A78D8F-4CA9-4FF4-9DD1-6C63B35163D2}" type="presOf" srcId="{1FF52B88-F1A3-40A3-B85F-40AE16EB1B04}" destId="{6785E6F6-3D13-4277-ACF2-FE7159AC7D96}" srcOrd="0" destOrd="0" presId="urn:microsoft.com/office/officeart/2005/8/layout/hierarchy2"/>
    <dgm:cxn modelId="{1B4D3E7B-B1A5-4C58-8F1F-84046A707E2F}" srcId="{3C636143-9745-4ACB-85B8-A595B9C6FE2B}" destId="{521837FF-4C49-4A4D-9B39-7144E86D7671}" srcOrd="0" destOrd="0" parTransId="{262C5583-0887-4B6E-8022-3F8C35E7DFD1}" sibTransId="{3CEEBD2B-E7C8-4730-BA8B-D0D794FD5621}"/>
    <dgm:cxn modelId="{EF6E2C2B-D3E3-4599-9EBE-46DB90A55A59}" type="presOf" srcId="{D02E48A6-D136-4606-BB33-4F5378484AD8}" destId="{696E8CE1-CAB9-4D48-AE1C-1A3B6105CCCA}" srcOrd="1" destOrd="0" presId="urn:microsoft.com/office/officeart/2005/8/layout/hierarchy2"/>
    <dgm:cxn modelId="{2C96E432-7E63-47B0-ADC7-88A320AED86E}" type="presOf" srcId="{22310C6E-04E2-4584-B70F-8E5CD719928C}" destId="{1BDB6631-6FF8-4875-B6C1-45604380ABD7}" srcOrd="0" destOrd="0" presId="urn:microsoft.com/office/officeart/2005/8/layout/hierarchy2"/>
    <dgm:cxn modelId="{8311E6FC-28DF-48A2-8B3A-674D3AB1A9CE}" type="presOf" srcId="{2068B294-6736-4054-849C-DAC0A7E1F88B}" destId="{D3EA86DA-271A-4050-B080-E93A23CC09F2}" srcOrd="0" destOrd="0" presId="urn:microsoft.com/office/officeart/2005/8/layout/hierarchy2"/>
    <dgm:cxn modelId="{6BB4A047-E270-4B8F-A6E7-E6C9A02D49A2}" type="presOf" srcId="{521837FF-4C49-4A4D-9B39-7144E86D7671}" destId="{869509E0-0110-49AC-A8E5-6C593AEE10CA}" srcOrd="0" destOrd="0" presId="urn:microsoft.com/office/officeart/2005/8/layout/hierarchy2"/>
    <dgm:cxn modelId="{4E1E5993-38C7-4B41-9763-48E234122BB7}" type="presOf" srcId="{F8BF5EF1-44C6-4337-88C7-09C428950211}" destId="{0F7B3A1C-1923-45E2-957B-C50CD3907375}" srcOrd="0" destOrd="0" presId="urn:microsoft.com/office/officeart/2005/8/layout/hierarchy2"/>
    <dgm:cxn modelId="{01854FFD-EE6F-4B15-8EDB-DE0D1BC04E79}" srcId="{1FF52B88-F1A3-40A3-B85F-40AE16EB1B04}" destId="{1463936B-DB38-442D-90C2-E3826D4C5440}" srcOrd="0" destOrd="0" parTransId="{E5CDFEBD-993D-4C6E-929C-C75D3D5BB358}" sibTransId="{5FA7A32F-B649-4A5F-A580-D153A5CBDAF6}"/>
    <dgm:cxn modelId="{2E2D7B4C-4562-463D-9E7B-0F35E9297054}" type="presOf" srcId="{1463936B-DB38-442D-90C2-E3826D4C5440}" destId="{0B4BCA7D-99DD-4059-A36E-B0AE42A76FA8}" srcOrd="0" destOrd="0" presId="urn:microsoft.com/office/officeart/2005/8/layout/hierarchy2"/>
    <dgm:cxn modelId="{3CBC0A31-9482-43AC-927D-2FE762FA21A9}" srcId="{1FF52B88-F1A3-40A3-B85F-40AE16EB1B04}" destId="{2068B294-6736-4054-849C-DAC0A7E1F88B}" srcOrd="1" destOrd="0" parTransId="{9DE17DDD-F3E3-4108-A0AE-8622EE4767A8}" sibTransId="{144EE6DD-EF69-4B6A-8392-9559A57F4CA0}"/>
    <dgm:cxn modelId="{AAF364F8-152F-4C43-B78D-0D284FBCF8E0}" type="presOf" srcId="{0DFDD198-7EE0-4A52-AB05-06CDAA693EA3}" destId="{5FDF399A-A862-486B-ACCE-29FF04ECD8DD}" srcOrd="1" destOrd="0" presId="urn:microsoft.com/office/officeart/2005/8/layout/hierarchy2"/>
    <dgm:cxn modelId="{8E0E926E-F994-414E-9882-0AE054805504}" type="presOf" srcId="{7373E2CE-0332-46D4-865C-6703A1A43BDE}" destId="{3B8879F2-C9D2-43AA-9F99-5165C7B81A21}" srcOrd="1" destOrd="0" presId="urn:microsoft.com/office/officeart/2005/8/layout/hierarchy2"/>
    <dgm:cxn modelId="{6BEC6145-8010-4A50-AAE6-190703AF7AB8}" type="presOf" srcId="{3C636143-9745-4ACB-85B8-A595B9C6FE2B}" destId="{3034187F-63CC-447E-A518-A832D52B13A2}" srcOrd="0" destOrd="0" presId="urn:microsoft.com/office/officeart/2005/8/layout/hierarchy2"/>
    <dgm:cxn modelId="{8CD2347E-CD34-409E-B686-3C2A5DAB99A2}" type="presOf" srcId="{9DE17DDD-F3E3-4108-A0AE-8622EE4767A8}" destId="{B83358E6-A9DF-4184-9715-644B2C6065F6}" srcOrd="0" destOrd="0" presId="urn:microsoft.com/office/officeart/2005/8/layout/hierarchy2"/>
    <dgm:cxn modelId="{648733A3-0E6B-49A2-A8D2-C28F7A66EC75}" type="presOf" srcId="{AB4020AC-AACF-4EAF-B217-EEE68F8B7273}" destId="{3E236F48-9DEE-42F7-B961-A90A1E71B9B0}" srcOrd="1" destOrd="0" presId="urn:microsoft.com/office/officeart/2005/8/layout/hierarchy2"/>
    <dgm:cxn modelId="{C0EAB060-2C38-4A18-A69C-DBD4A36AE2AB}" type="presOf" srcId="{BB391420-ADD4-449E-8492-F50E331BA518}" destId="{ED66AB08-AED8-452E-9557-8709EA9AB8A9}" srcOrd="0" destOrd="0" presId="urn:microsoft.com/office/officeart/2005/8/layout/hierarchy2"/>
    <dgm:cxn modelId="{7244063C-AC32-44AA-92C4-7E1B6144E76A}" type="presOf" srcId="{E5CDFEBD-993D-4C6E-929C-C75D3D5BB358}" destId="{BF827BBD-9DA8-4CB1-8787-7627F18FB243}" srcOrd="1" destOrd="0" presId="urn:microsoft.com/office/officeart/2005/8/layout/hierarchy2"/>
    <dgm:cxn modelId="{01EDFAD5-F145-4124-A7EA-A012DD2FA5AD}" srcId="{F8BF5EF1-44C6-4337-88C7-09C428950211}" destId="{22310C6E-04E2-4584-B70F-8E5CD719928C}" srcOrd="1" destOrd="0" parTransId="{D02E48A6-D136-4606-BB33-4F5378484AD8}" sibTransId="{75ED2F9E-BE2C-47C9-9DE0-29354338ADF4}"/>
    <dgm:cxn modelId="{9543F490-C8BD-4CFB-AB9E-D138BEBFF47B}" type="presOf" srcId="{AB4020AC-AACF-4EAF-B217-EEE68F8B7273}" destId="{2523CE5E-4ED8-4D83-A454-FD41964DEAD7}" srcOrd="0" destOrd="0" presId="urn:microsoft.com/office/officeart/2005/8/layout/hierarchy2"/>
    <dgm:cxn modelId="{5654B873-6156-4FBA-BAAA-B6B8B8FD47C2}" srcId="{521837FF-4C49-4A4D-9B39-7144E86D7671}" destId="{F8BF5EF1-44C6-4337-88C7-09C428950211}" srcOrd="1" destOrd="0" parTransId="{7373E2CE-0332-46D4-865C-6703A1A43BDE}" sibTransId="{109C91E9-963B-4DF1-8EEB-99D120931626}"/>
    <dgm:cxn modelId="{0E81191C-8A70-487A-A749-9A8EF2DC9E5A}" srcId="{F8BF5EF1-44C6-4337-88C7-09C428950211}" destId="{BB391420-ADD4-449E-8492-F50E331BA518}" srcOrd="0" destOrd="0" parTransId="{AB4020AC-AACF-4EAF-B217-EEE68F8B7273}" sibTransId="{41108153-7324-43E7-A8E9-2722F57124A3}"/>
    <dgm:cxn modelId="{04EFFCA0-61F2-4383-A53C-421E4CD45880}" srcId="{521837FF-4C49-4A4D-9B39-7144E86D7671}" destId="{1FF52B88-F1A3-40A3-B85F-40AE16EB1B04}" srcOrd="0" destOrd="0" parTransId="{0DFDD198-7EE0-4A52-AB05-06CDAA693EA3}" sibTransId="{7C2981F5-7881-4005-9B41-F7C4A1EBE3B0}"/>
    <dgm:cxn modelId="{E3FC96AA-3DA3-4476-9616-353F7CE20BD2}" type="presOf" srcId="{7373E2CE-0332-46D4-865C-6703A1A43BDE}" destId="{8CF849B8-BB73-4399-AD63-3EEA8C9A5F43}" srcOrd="0" destOrd="0" presId="urn:microsoft.com/office/officeart/2005/8/layout/hierarchy2"/>
    <dgm:cxn modelId="{0D7CB244-16D5-49E8-B15A-961B6D1F2227}" type="presOf" srcId="{0DFDD198-7EE0-4A52-AB05-06CDAA693EA3}" destId="{5C722D77-489F-4D3B-80B3-12220F3C436D}" srcOrd="0" destOrd="0" presId="urn:microsoft.com/office/officeart/2005/8/layout/hierarchy2"/>
    <dgm:cxn modelId="{10A68A47-AE50-47E8-9E77-FFACFD1051EB}" type="presOf" srcId="{9DE17DDD-F3E3-4108-A0AE-8622EE4767A8}" destId="{5BF7499E-FF3C-4E05-B313-E370ADABF32E}" srcOrd="1" destOrd="0" presId="urn:microsoft.com/office/officeart/2005/8/layout/hierarchy2"/>
    <dgm:cxn modelId="{DB9BB742-634A-456A-BA0C-3392484F63F2}" type="presOf" srcId="{D02E48A6-D136-4606-BB33-4F5378484AD8}" destId="{AD00EA57-BD38-477A-814F-C627679D8787}" srcOrd="0" destOrd="0" presId="urn:microsoft.com/office/officeart/2005/8/layout/hierarchy2"/>
    <dgm:cxn modelId="{1D550C1A-E826-4B06-93A5-9C325529345F}" type="presOf" srcId="{E5CDFEBD-993D-4C6E-929C-C75D3D5BB358}" destId="{A4B93EE2-915A-451F-8BE4-00DEEC27A80F}" srcOrd="0" destOrd="0" presId="urn:microsoft.com/office/officeart/2005/8/layout/hierarchy2"/>
    <dgm:cxn modelId="{10778ADE-1738-4FC9-8C95-7474616726B1}" type="presParOf" srcId="{3034187F-63CC-447E-A518-A832D52B13A2}" destId="{1AC2A328-3A70-4626-AB6E-D9CA99D87B38}" srcOrd="0" destOrd="0" presId="urn:microsoft.com/office/officeart/2005/8/layout/hierarchy2"/>
    <dgm:cxn modelId="{9F7F66C8-1CF5-412A-B6ED-2757D84DBEB5}" type="presParOf" srcId="{1AC2A328-3A70-4626-AB6E-D9CA99D87B38}" destId="{869509E0-0110-49AC-A8E5-6C593AEE10CA}" srcOrd="0" destOrd="0" presId="urn:microsoft.com/office/officeart/2005/8/layout/hierarchy2"/>
    <dgm:cxn modelId="{1E3FD202-0BE2-4347-84FB-B5F8AD7327F3}" type="presParOf" srcId="{1AC2A328-3A70-4626-AB6E-D9CA99D87B38}" destId="{2C04E52E-CA07-4E80-8460-58DF3FD67874}" srcOrd="1" destOrd="0" presId="urn:microsoft.com/office/officeart/2005/8/layout/hierarchy2"/>
    <dgm:cxn modelId="{DE06A4C6-6341-4C61-9A02-C7E293F38F90}" type="presParOf" srcId="{2C04E52E-CA07-4E80-8460-58DF3FD67874}" destId="{5C722D77-489F-4D3B-80B3-12220F3C436D}" srcOrd="0" destOrd="0" presId="urn:microsoft.com/office/officeart/2005/8/layout/hierarchy2"/>
    <dgm:cxn modelId="{46B66E25-9563-4A41-A047-12D309F66D63}" type="presParOf" srcId="{5C722D77-489F-4D3B-80B3-12220F3C436D}" destId="{5FDF399A-A862-486B-ACCE-29FF04ECD8DD}" srcOrd="0" destOrd="0" presId="urn:microsoft.com/office/officeart/2005/8/layout/hierarchy2"/>
    <dgm:cxn modelId="{2FB610D3-D8A2-4BC4-8E2E-037866B77CD4}" type="presParOf" srcId="{2C04E52E-CA07-4E80-8460-58DF3FD67874}" destId="{DF516EBE-850F-4456-BA18-8322048764CD}" srcOrd="1" destOrd="0" presId="urn:microsoft.com/office/officeart/2005/8/layout/hierarchy2"/>
    <dgm:cxn modelId="{291F74A6-9F65-4AB9-B488-965E09ED2473}" type="presParOf" srcId="{DF516EBE-850F-4456-BA18-8322048764CD}" destId="{6785E6F6-3D13-4277-ACF2-FE7159AC7D96}" srcOrd="0" destOrd="0" presId="urn:microsoft.com/office/officeart/2005/8/layout/hierarchy2"/>
    <dgm:cxn modelId="{86EA5E91-0025-4B54-87B0-776D8ED6EB1A}" type="presParOf" srcId="{DF516EBE-850F-4456-BA18-8322048764CD}" destId="{3FFE1412-7963-4E18-9D8D-156FCC7A8208}" srcOrd="1" destOrd="0" presId="urn:microsoft.com/office/officeart/2005/8/layout/hierarchy2"/>
    <dgm:cxn modelId="{4C0AEFC6-14BC-485B-8D70-A17FBC37F35B}" type="presParOf" srcId="{3FFE1412-7963-4E18-9D8D-156FCC7A8208}" destId="{A4B93EE2-915A-451F-8BE4-00DEEC27A80F}" srcOrd="0" destOrd="0" presId="urn:microsoft.com/office/officeart/2005/8/layout/hierarchy2"/>
    <dgm:cxn modelId="{7370774A-2C5E-43DA-B254-09AE80F5C3B5}" type="presParOf" srcId="{A4B93EE2-915A-451F-8BE4-00DEEC27A80F}" destId="{BF827BBD-9DA8-4CB1-8787-7627F18FB243}" srcOrd="0" destOrd="0" presId="urn:microsoft.com/office/officeart/2005/8/layout/hierarchy2"/>
    <dgm:cxn modelId="{2BCDF4A1-D910-4A1B-960E-EEA4D681802E}" type="presParOf" srcId="{3FFE1412-7963-4E18-9D8D-156FCC7A8208}" destId="{78CD73BE-ABB4-4642-BBF7-F5B922E804FE}" srcOrd="1" destOrd="0" presId="urn:microsoft.com/office/officeart/2005/8/layout/hierarchy2"/>
    <dgm:cxn modelId="{377B92EE-F37E-4186-915C-17469128CDDE}" type="presParOf" srcId="{78CD73BE-ABB4-4642-BBF7-F5B922E804FE}" destId="{0B4BCA7D-99DD-4059-A36E-B0AE42A76FA8}" srcOrd="0" destOrd="0" presId="urn:microsoft.com/office/officeart/2005/8/layout/hierarchy2"/>
    <dgm:cxn modelId="{4FB6FF1F-DFD7-4CBF-B162-85AC788ACCEF}" type="presParOf" srcId="{78CD73BE-ABB4-4642-BBF7-F5B922E804FE}" destId="{721B9940-406E-4E64-A0A7-DD9890E1D55C}" srcOrd="1" destOrd="0" presId="urn:microsoft.com/office/officeart/2005/8/layout/hierarchy2"/>
    <dgm:cxn modelId="{B484CD28-BF6F-4827-B640-81A31FF993F8}" type="presParOf" srcId="{3FFE1412-7963-4E18-9D8D-156FCC7A8208}" destId="{B83358E6-A9DF-4184-9715-644B2C6065F6}" srcOrd="2" destOrd="0" presId="urn:microsoft.com/office/officeart/2005/8/layout/hierarchy2"/>
    <dgm:cxn modelId="{E836EFF8-0F4F-4C4D-96EA-B12CE9118187}" type="presParOf" srcId="{B83358E6-A9DF-4184-9715-644B2C6065F6}" destId="{5BF7499E-FF3C-4E05-B313-E370ADABF32E}" srcOrd="0" destOrd="0" presId="urn:microsoft.com/office/officeart/2005/8/layout/hierarchy2"/>
    <dgm:cxn modelId="{3BF00623-AC74-48D1-811E-D45F81CB145E}" type="presParOf" srcId="{3FFE1412-7963-4E18-9D8D-156FCC7A8208}" destId="{A37439C7-DA68-4B81-BB4A-59198005F797}" srcOrd="3" destOrd="0" presId="urn:microsoft.com/office/officeart/2005/8/layout/hierarchy2"/>
    <dgm:cxn modelId="{413EF2C3-4811-4AC7-AF98-D9CF8E81AAF8}" type="presParOf" srcId="{A37439C7-DA68-4B81-BB4A-59198005F797}" destId="{D3EA86DA-271A-4050-B080-E93A23CC09F2}" srcOrd="0" destOrd="0" presId="urn:microsoft.com/office/officeart/2005/8/layout/hierarchy2"/>
    <dgm:cxn modelId="{8FF7325E-FC88-4C04-96AE-ADCBDA7BFBEA}" type="presParOf" srcId="{A37439C7-DA68-4B81-BB4A-59198005F797}" destId="{1C19B420-AE79-4E2F-B304-B007D152A3E4}" srcOrd="1" destOrd="0" presId="urn:microsoft.com/office/officeart/2005/8/layout/hierarchy2"/>
    <dgm:cxn modelId="{ABD531D8-1105-4BE8-AEC6-DC873A492438}" type="presParOf" srcId="{2C04E52E-CA07-4E80-8460-58DF3FD67874}" destId="{8CF849B8-BB73-4399-AD63-3EEA8C9A5F43}" srcOrd="2" destOrd="0" presId="urn:microsoft.com/office/officeart/2005/8/layout/hierarchy2"/>
    <dgm:cxn modelId="{A480F03A-AD4B-4C02-B6BB-0AB86221D516}" type="presParOf" srcId="{8CF849B8-BB73-4399-AD63-3EEA8C9A5F43}" destId="{3B8879F2-C9D2-43AA-9F99-5165C7B81A21}" srcOrd="0" destOrd="0" presId="urn:microsoft.com/office/officeart/2005/8/layout/hierarchy2"/>
    <dgm:cxn modelId="{DAFC9D12-AD6B-45F8-9E46-9BAB7FDBADF8}" type="presParOf" srcId="{2C04E52E-CA07-4E80-8460-58DF3FD67874}" destId="{16022612-5667-4956-ADFC-2F2104A002F9}" srcOrd="3" destOrd="0" presId="urn:microsoft.com/office/officeart/2005/8/layout/hierarchy2"/>
    <dgm:cxn modelId="{F15FAF75-F031-472C-BD37-E753B70790C4}" type="presParOf" srcId="{16022612-5667-4956-ADFC-2F2104A002F9}" destId="{0F7B3A1C-1923-45E2-957B-C50CD3907375}" srcOrd="0" destOrd="0" presId="urn:microsoft.com/office/officeart/2005/8/layout/hierarchy2"/>
    <dgm:cxn modelId="{61270932-8FBB-4A3B-98DC-A69DB4A5AFC5}" type="presParOf" srcId="{16022612-5667-4956-ADFC-2F2104A002F9}" destId="{047957D1-BE1E-4051-B56D-B98584136554}" srcOrd="1" destOrd="0" presId="urn:microsoft.com/office/officeart/2005/8/layout/hierarchy2"/>
    <dgm:cxn modelId="{67F7865C-3DDF-4A3A-9A57-BC2AD7EC6C7A}" type="presParOf" srcId="{047957D1-BE1E-4051-B56D-B98584136554}" destId="{2523CE5E-4ED8-4D83-A454-FD41964DEAD7}" srcOrd="0" destOrd="0" presId="urn:microsoft.com/office/officeart/2005/8/layout/hierarchy2"/>
    <dgm:cxn modelId="{6EDD174B-8DED-4117-A387-D621A3099D18}" type="presParOf" srcId="{2523CE5E-4ED8-4D83-A454-FD41964DEAD7}" destId="{3E236F48-9DEE-42F7-B961-A90A1E71B9B0}" srcOrd="0" destOrd="0" presId="urn:microsoft.com/office/officeart/2005/8/layout/hierarchy2"/>
    <dgm:cxn modelId="{5C8344A8-508A-4724-A611-F02B115DB4D5}" type="presParOf" srcId="{047957D1-BE1E-4051-B56D-B98584136554}" destId="{1F192D87-16D4-4353-9963-DF11E33BD672}" srcOrd="1" destOrd="0" presId="urn:microsoft.com/office/officeart/2005/8/layout/hierarchy2"/>
    <dgm:cxn modelId="{AE09FBD6-A7FA-45AD-BBA6-F0B8FF8B84ED}" type="presParOf" srcId="{1F192D87-16D4-4353-9963-DF11E33BD672}" destId="{ED66AB08-AED8-452E-9557-8709EA9AB8A9}" srcOrd="0" destOrd="0" presId="urn:microsoft.com/office/officeart/2005/8/layout/hierarchy2"/>
    <dgm:cxn modelId="{2383878F-F95F-4C1A-9FB1-E01546670DC8}" type="presParOf" srcId="{1F192D87-16D4-4353-9963-DF11E33BD672}" destId="{BF470E22-1AE4-47E8-9F87-75814B48F4CB}" srcOrd="1" destOrd="0" presId="urn:microsoft.com/office/officeart/2005/8/layout/hierarchy2"/>
    <dgm:cxn modelId="{A295D4F5-8469-45E7-A2B4-FB3213383D16}" type="presParOf" srcId="{047957D1-BE1E-4051-B56D-B98584136554}" destId="{AD00EA57-BD38-477A-814F-C627679D8787}" srcOrd="2" destOrd="0" presId="urn:microsoft.com/office/officeart/2005/8/layout/hierarchy2"/>
    <dgm:cxn modelId="{73311B84-843C-485B-9A69-D254A2C13554}" type="presParOf" srcId="{AD00EA57-BD38-477A-814F-C627679D8787}" destId="{696E8CE1-CAB9-4D48-AE1C-1A3B6105CCCA}" srcOrd="0" destOrd="0" presId="urn:microsoft.com/office/officeart/2005/8/layout/hierarchy2"/>
    <dgm:cxn modelId="{6424925A-1417-4A0B-BB74-A59F43AB61F6}" type="presParOf" srcId="{047957D1-BE1E-4051-B56D-B98584136554}" destId="{78DB3A54-2BB6-40BF-A2FE-73570D8EED22}" srcOrd="3" destOrd="0" presId="urn:microsoft.com/office/officeart/2005/8/layout/hierarchy2"/>
    <dgm:cxn modelId="{CB34484A-BF39-4812-99A4-ACF8EBB65F55}" type="presParOf" srcId="{78DB3A54-2BB6-40BF-A2FE-73570D8EED22}" destId="{1BDB6631-6FF8-4875-B6C1-45604380ABD7}" srcOrd="0" destOrd="0" presId="urn:microsoft.com/office/officeart/2005/8/layout/hierarchy2"/>
    <dgm:cxn modelId="{88DEF5DD-0F3F-446B-8058-BB24163E547F}" type="presParOf" srcId="{78DB3A54-2BB6-40BF-A2FE-73570D8EED22}" destId="{7B008719-B079-41E8-8F1D-D133CE70F8C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509E0-0110-49AC-A8E5-6C593AEE10CA}">
      <dsp:nvSpPr>
        <dsp:cNvPr id="0" name=""/>
        <dsp:cNvSpPr/>
      </dsp:nvSpPr>
      <dsp:spPr>
        <a:xfrm>
          <a:off x="668" y="1062205"/>
          <a:ext cx="1079768" cy="539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</a:t>
          </a:r>
          <a:endParaRPr lang="ru-RU" sz="2600" kern="1200" dirty="0"/>
        </a:p>
      </dsp:txBody>
      <dsp:txXfrm>
        <a:off x="16481" y="1078018"/>
        <a:ext cx="1048142" cy="508258"/>
      </dsp:txXfrm>
    </dsp:sp>
    <dsp:sp modelId="{5C722D77-489F-4D3B-80B3-12220F3C436D}">
      <dsp:nvSpPr>
        <dsp:cNvPr id="0" name=""/>
        <dsp:cNvSpPr/>
      </dsp:nvSpPr>
      <dsp:spPr>
        <a:xfrm rot="18105624">
          <a:off x="891807" y="975287"/>
          <a:ext cx="796520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796520" y="1823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70155" y="973611"/>
        <a:ext cx="39826" cy="39826"/>
      </dsp:txXfrm>
    </dsp:sp>
    <dsp:sp modelId="{6785E6F6-3D13-4277-ACF2-FE7159AC7D96}">
      <dsp:nvSpPr>
        <dsp:cNvPr id="0" name=""/>
        <dsp:cNvSpPr/>
      </dsp:nvSpPr>
      <dsp:spPr>
        <a:xfrm>
          <a:off x="1499699" y="384958"/>
          <a:ext cx="1079768" cy="539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С1 </a:t>
          </a:r>
          <a:endParaRPr lang="ru-RU" sz="2600" kern="1200" dirty="0"/>
        </a:p>
      </dsp:txBody>
      <dsp:txXfrm>
        <a:off x="1515512" y="400771"/>
        <a:ext cx="1048142" cy="508258"/>
      </dsp:txXfrm>
    </dsp:sp>
    <dsp:sp modelId="{A4B93EE2-915A-451F-8BE4-00DEEC27A80F}">
      <dsp:nvSpPr>
        <dsp:cNvPr id="0" name=""/>
        <dsp:cNvSpPr/>
      </dsp:nvSpPr>
      <dsp:spPr>
        <a:xfrm rot="19815168">
          <a:off x="2545731" y="509637"/>
          <a:ext cx="512024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512024" y="1823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88943" y="515073"/>
        <a:ext cx="25601" cy="25601"/>
      </dsp:txXfrm>
    </dsp:sp>
    <dsp:sp modelId="{0B4BCA7D-99DD-4059-A36E-B0AE42A76FA8}">
      <dsp:nvSpPr>
        <dsp:cNvPr id="0" name=""/>
        <dsp:cNvSpPr/>
      </dsp:nvSpPr>
      <dsp:spPr>
        <a:xfrm>
          <a:off x="3024019" y="130905"/>
          <a:ext cx="1079768" cy="539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С1-1</a:t>
          </a:r>
          <a:endParaRPr lang="ru-RU" sz="2600" kern="1200" dirty="0"/>
        </a:p>
      </dsp:txBody>
      <dsp:txXfrm>
        <a:off x="3039832" y="146718"/>
        <a:ext cx="1048142" cy="508258"/>
      </dsp:txXfrm>
    </dsp:sp>
    <dsp:sp modelId="{B83358E6-A9DF-4184-9715-644B2C6065F6}">
      <dsp:nvSpPr>
        <dsp:cNvPr id="0" name=""/>
        <dsp:cNvSpPr/>
      </dsp:nvSpPr>
      <dsp:spPr>
        <a:xfrm rot="2371627">
          <a:off x="2513569" y="820070"/>
          <a:ext cx="576348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576348" y="1823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87335" y="823899"/>
        <a:ext cx="28817" cy="28817"/>
      </dsp:txXfrm>
    </dsp:sp>
    <dsp:sp modelId="{D3EA86DA-271A-4050-B080-E93A23CC09F2}">
      <dsp:nvSpPr>
        <dsp:cNvPr id="0" name=""/>
        <dsp:cNvSpPr/>
      </dsp:nvSpPr>
      <dsp:spPr>
        <a:xfrm>
          <a:off x="3024019" y="751772"/>
          <a:ext cx="1079768" cy="539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С1-2</a:t>
          </a:r>
          <a:endParaRPr lang="ru-RU" sz="2600" kern="1200" dirty="0"/>
        </a:p>
      </dsp:txBody>
      <dsp:txXfrm>
        <a:off x="3039832" y="767585"/>
        <a:ext cx="1048142" cy="508258"/>
      </dsp:txXfrm>
    </dsp:sp>
    <dsp:sp modelId="{8CF849B8-BB73-4399-AD63-3EEA8C9A5F43}">
      <dsp:nvSpPr>
        <dsp:cNvPr id="0" name=""/>
        <dsp:cNvSpPr/>
      </dsp:nvSpPr>
      <dsp:spPr>
        <a:xfrm rot="3310531">
          <a:off x="918230" y="1624344"/>
          <a:ext cx="756319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756319" y="18237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277482" y="1623673"/>
        <a:ext cx="37815" cy="37815"/>
      </dsp:txXfrm>
    </dsp:sp>
    <dsp:sp modelId="{0F7B3A1C-1923-45E2-957B-C50CD3907375}">
      <dsp:nvSpPr>
        <dsp:cNvPr id="0" name=""/>
        <dsp:cNvSpPr/>
      </dsp:nvSpPr>
      <dsp:spPr>
        <a:xfrm>
          <a:off x="1512343" y="1683072"/>
          <a:ext cx="1079768" cy="539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 2</a:t>
          </a:r>
          <a:endParaRPr lang="ru-RU" sz="2600" kern="1200" dirty="0"/>
        </a:p>
      </dsp:txBody>
      <dsp:txXfrm>
        <a:off x="1528156" y="1698885"/>
        <a:ext cx="1048142" cy="508258"/>
      </dsp:txXfrm>
    </dsp:sp>
    <dsp:sp modelId="{2523CE5E-4ED8-4D83-A454-FD41964DEAD7}">
      <dsp:nvSpPr>
        <dsp:cNvPr id="0" name=""/>
        <dsp:cNvSpPr/>
      </dsp:nvSpPr>
      <dsp:spPr>
        <a:xfrm rot="19457599">
          <a:off x="2542118" y="1779560"/>
          <a:ext cx="531895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531895" y="1823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94768" y="1784500"/>
        <a:ext cx="26594" cy="26594"/>
      </dsp:txXfrm>
    </dsp:sp>
    <dsp:sp modelId="{ED66AB08-AED8-452E-9557-8709EA9AB8A9}">
      <dsp:nvSpPr>
        <dsp:cNvPr id="0" name=""/>
        <dsp:cNvSpPr/>
      </dsp:nvSpPr>
      <dsp:spPr>
        <a:xfrm>
          <a:off x="3024019" y="1372639"/>
          <a:ext cx="1079768" cy="539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С2-1</a:t>
          </a:r>
          <a:endParaRPr lang="ru-RU" sz="2600" kern="1200" dirty="0"/>
        </a:p>
      </dsp:txBody>
      <dsp:txXfrm>
        <a:off x="3039832" y="1388452"/>
        <a:ext cx="1048142" cy="508258"/>
      </dsp:txXfrm>
    </dsp:sp>
    <dsp:sp modelId="{AD00EA57-BD38-477A-814F-C627679D8787}">
      <dsp:nvSpPr>
        <dsp:cNvPr id="0" name=""/>
        <dsp:cNvSpPr/>
      </dsp:nvSpPr>
      <dsp:spPr>
        <a:xfrm rot="2142401">
          <a:off x="2542118" y="2089994"/>
          <a:ext cx="531895" cy="36474"/>
        </a:xfrm>
        <a:custGeom>
          <a:avLst/>
          <a:gdLst/>
          <a:ahLst/>
          <a:cxnLst/>
          <a:rect l="0" t="0" r="0" b="0"/>
          <a:pathLst>
            <a:path>
              <a:moveTo>
                <a:pt x="0" y="18237"/>
              </a:moveTo>
              <a:lnTo>
                <a:pt x="531895" y="18237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94768" y="2094934"/>
        <a:ext cx="26594" cy="26594"/>
      </dsp:txXfrm>
    </dsp:sp>
    <dsp:sp modelId="{1BDB6631-6FF8-4875-B6C1-45604380ABD7}">
      <dsp:nvSpPr>
        <dsp:cNvPr id="0" name=""/>
        <dsp:cNvSpPr/>
      </dsp:nvSpPr>
      <dsp:spPr>
        <a:xfrm>
          <a:off x="3024019" y="1993506"/>
          <a:ext cx="1079768" cy="539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С2-2</a:t>
          </a:r>
          <a:endParaRPr lang="ru-RU" sz="2600" kern="1200" dirty="0"/>
        </a:p>
      </dsp:txBody>
      <dsp:txXfrm>
        <a:off x="3039832" y="2009319"/>
        <a:ext cx="1048142" cy="50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9EE56-7FCD-45CD-A025-79F4D97C69B3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90558-5D08-4DA8-881E-4A7BF74FAD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274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AC4718-16E3-49B4-AAF0-FF928C0FAE24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8A90F1-7DD5-4F56-85D2-5D6CEE8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4718-16E3-49B4-AAF0-FF928C0FAE24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90F1-7DD5-4F56-85D2-5D6CEE8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4718-16E3-49B4-AAF0-FF928C0FAE24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90F1-7DD5-4F56-85D2-5D6CEE8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953E6-E166-4412-B016-D870DACDF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表格占位符 13"/>
          <p:cNvSpPr>
            <a:spLocks noGrp="1"/>
          </p:cNvSpPr>
          <p:nvPr>
            <p:ph type="tbl" sz="quarter" idx="10"/>
          </p:nvPr>
        </p:nvSpPr>
        <p:spPr>
          <a:xfrm>
            <a:off x="3143239" y="2714625"/>
            <a:ext cx="5572165" cy="2857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noProof="0" smtClean="0"/>
              <a:t>Вставка таблицы</a:t>
            </a:r>
            <a:endParaRPr lang="zh-CN" altLang="en-US" noProof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28596" y="428604"/>
            <a:ext cx="2500313" cy="2214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2"/>
          </p:nvPr>
        </p:nvSpPr>
        <p:spPr>
          <a:xfrm>
            <a:off x="3143240" y="1428736"/>
            <a:ext cx="5572136" cy="1143014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3143250" y="500063"/>
            <a:ext cx="3714750" cy="78581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2668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4718-16E3-49B4-AAF0-FF928C0FAE24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90F1-7DD5-4F56-85D2-5D6CEE8E5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4718-16E3-49B4-AAF0-FF928C0FAE24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90F1-7DD5-4F56-85D2-5D6CEE8E5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4718-16E3-49B4-AAF0-FF928C0FAE24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90F1-7DD5-4F56-85D2-5D6CEE8E5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4718-16E3-49B4-AAF0-FF928C0FAE24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90F1-7DD5-4F56-85D2-5D6CEE8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4718-16E3-49B4-AAF0-FF928C0FAE24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90F1-7DD5-4F56-85D2-5D6CEE8E5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4718-16E3-49B4-AAF0-FF928C0FAE24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90F1-7DD5-4F56-85D2-5D6CEE8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7AC4718-16E3-49B4-AAF0-FF928C0FAE24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A90F1-7DD5-4F56-85D2-5D6CEE8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AC4718-16E3-49B4-AAF0-FF928C0FAE24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8A90F1-7DD5-4F56-85D2-5D6CEE8E5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AC4718-16E3-49B4-AAF0-FF928C0FAE24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58A90F1-7DD5-4F56-85D2-5D6CEE8E5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ransition>
    <p:pull dir="lu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835" y="2460793"/>
            <a:ext cx="6732240" cy="11997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В рамках реализации краевого проекта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/>
              <a:t>Разработка средств </a:t>
            </a:r>
          </a:p>
          <a:p>
            <a:pPr algn="ctr"/>
            <a:r>
              <a:rPr lang="ru-RU" b="1" dirty="0"/>
              <a:t>оценивания и формирования </a:t>
            </a:r>
            <a:r>
              <a:rPr lang="ru-RU" b="1" dirty="0" smtClean="0"/>
              <a:t>логических </a:t>
            </a:r>
            <a:r>
              <a:rPr lang="ru-RU" b="1" dirty="0"/>
              <a:t>познавательных </a:t>
            </a:r>
            <a:r>
              <a:rPr lang="ru-RU" b="1" dirty="0" smtClean="0"/>
              <a:t>УУД»</a:t>
            </a:r>
            <a:endParaRPr lang="ru-RU" b="1" dirty="0"/>
          </a:p>
          <a:p>
            <a:endParaRPr lang="ru-RU" dirty="0"/>
          </a:p>
        </p:txBody>
      </p:sp>
      <p:pic>
        <p:nvPicPr>
          <p:cNvPr id="5" name="Рисунок 4" descr="C:\Users\1\Pictures\школа\0cb2c0928637.png"/>
          <p:cNvPicPr/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30228" t="39185" r="38125"/>
          <a:stretch>
            <a:fillRect/>
          </a:stretch>
        </p:blipFill>
        <p:spPr bwMode="auto">
          <a:xfrm>
            <a:off x="7342044" y="1844824"/>
            <a:ext cx="1656184" cy="243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Pictures\школа\0cb2c0928637.png"/>
          <p:cNvPicPr/>
          <p:nvPr/>
        </p:nvPicPr>
        <p:blipFill>
          <a:blip r:embed="rId3" cstate="print"/>
          <a:srcRect l="46674" r="34262" b="58307"/>
          <a:stretch>
            <a:fillRect/>
          </a:stretch>
        </p:blipFill>
        <p:spPr bwMode="auto">
          <a:xfrm rot="21127980">
            <a:off x="514429" y="308244"/>
            <a:ext cx="1132764" cy="181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Pictures\школа\0cb2c0928637.png"/>
          <p:cNvPicPr/>
          <p:nvPr/>
        </p:nvPicPr>
        <p:blipFill>
          <a:blip r:embed="rId4" cstate="print"/>
          <a:srcRect t="31034" r="67760"/>
          <a:stretch>
            <a:fillRect/>
          </a:stretch>
        </p:blipFill>
        <p:spPr bwMode="auto">
          <a:xfrm>
            <a:off x="7211140" y="3803434"/>
            <a:ext cx="1917992" cy="300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09804" y="3807073"/>
            <a:ext cx="673224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Учитель биологии МАОУ СОШ №1</a:t>
            </a:r>
          </a:p>
          <a:p>
            <a:pPr algn="ctr"/>
            <a:r>
              <a:rPr lang="ru-RU" sz="1800" b="1" dirty="0" err="1" smtClean="0">
                <a:solidFill>
                  <a:schemeClr val="tx1"/>
                </a:solidFill>
              </a:rPr>
              <a:t>Такмиева</a:t>
            </a:r>
            <a:r>
              <a:rPr lang="ru-RU" sz="1800" b="1" dirty="0" smtClean="0">
                <a:solidFill>
                  <a:schemeClr val="tx1"/>
                </a:solidFill>
              </a:rPr>
              <a:t> Я.Е.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13224" y="655990"/>
            <a:ext cx="5211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логических   познавательных универсальных учебных действий на уроках биологии через проектные задачи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Picture 34" descr="C:\Users\1\Desktop\20181017_1152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826"/>
            <a:ext cx="4176464" cy="283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089186" y="-11356974"/>
            <a:ext cx="4800387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4252" y="209826"/>
            <a:ext cx="4091947" cy="3068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433604"/>
            <a:ext cx="4296936" cy="32227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4252" y="3433604"/>
            <a:ext cx="4091947" cy="322270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32227" t="21562" r="17968" b="16562"/>
          <a:stretch>
            <a:fillRect/>
          </a:stretch>
        </p:blipFill>
        <p:spPr bwMode="auto">
          <a:xfrm>
            <a:off x="142844" y="357165"/>
            <a:ext cx="8501122" cy="615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2699792" y="193198"/>
            <a:ext cx="2868920" cy="1143014"/>
          </a:xfrm>
        </p:spPr>
        <p:txBody>
          <a:bodyPr/>
          <a:lstStyle/>
          <a:p>
            <a:r>
              <a:rPr lang="ru-RU" dirty="0" smtClean="0"/>
              <a:t>Следствие 1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431540" y="764704"/>
            <a:ext cx="2232248" cy="857819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ричина</a:t>
            </a:r>
            <a:endParaRPr lang="ru-RU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084168" y="193198"/>
            <a:ext cx="2868920" cy="11430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Следствие 2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267744" y="76470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788024" y="718653"/>
            <a:ext cx="1296144" cy="46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4"/>
          <p:cNvSpPr txBox="1">
            <a:spLocks/>
          </p:cNvSpPr>
          <p:nvPr/>
        </p:nvSpPr>
        <p:spPr>
          <a:xfrm>
            <a:off x="1214414" y="1500174"/>
            <a:ext cx="5929354" cy="85781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ru-RU" dirty="0" smtClean="0">
                <a:solidFill>
                  <a:srgbClr val="FF0000"/>
                </a:solidFill>
              </a:rPr>
              <a:t>Достижение </a:t>
            </a:r>
            <a:r>
              <a:rPr lang="ru-RU" dirty="0" err="1" smtClean="0">
                <a:solidFill>
                  <a:srgbClr val="FF0000"/>
                </a:solidFill>
              </a:rPr>
              <a:t>метапредметного</a:t>
            </a:r>
            <a:r>
              <a:rPr lang="ru-RU" dirty="0" smtClean="0">
                <a:solidFill>
                  <a:srgbClr val="FF0000"/>
                </a:solidFill>
              </a:rPr>
              <a:t> результата – установление причинно-следственных связей в виде «эффекта домино»</a:t>
            </a:r>
          </a:p>
          <a:p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18" name="Текст 4"/>
          <p:cNvSpPr txBox="1">
            <a:spLocks/>
          </p:cNvSpPr>
          <p:nvPr/>
        </p:nvSpPr>
        <p:spPr>
          <a:xfrm>
            <a:off x="6090686" y="3998786"/>
            <a:ext cx="2232248" cy="8578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Следствие</a:t>
            </a:r>
            <a:endParaRPr lang="ru-RU" dirty="0"/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3385054" y="3998787"/>
            <a:ext cx="2232248" cy="8578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Следствие </a:t>
            </a:r>
            <a:endParaRPr lang="ru-RU" dirty="0"/>
          </a:p>
        </p:txBody>
      </p:sp>
      <p:sp>
        <p:nvSpPr>
          <p:cNvPr id="20" name="Текст 4"/>
          <p:cNvSpPr txBox="1">
            <a:spLocks/>
          </p:cNvSpPr>
          <p:nvPr/>
        </p:nvSpPr>
        <p:spPr>
          <a:xfrm>
            <a:off x="6090626" y="2564904"/>
            <a:ext cx="2232248" cy="8578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Следствие</a:t>
            </a:r>
            <a:endParaRPr lang="ru-RU" dirty="0"/>
          </a:p>
        </p:txBody>
      </p:sp>
      <p:sp>
        <p:nvSpPr>
          <p:cNvPr id="21" name="Текст 4"/>
          <p:cNvSpPr txBox="1">
            <a:spLocks/>
          </p:cNvSpPr>
          <p:nvPr/>
        </p:nvSpPr>
        <p:spPr>
          <a:xfrm>
            <a:off x="3399483" y="2632742"/>
            <a:ext cx="2232248" cy="8578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Следствие </a:t>
            </a:r>
            <a:endParaRPr lang="ru-RU" dirty="0"/>
          </a:p>
        </p:txBody>
      </p:sp>
      <p:sp>
        <p:nvSpPr>
          <p:cNvPr id="22" name="Текст 4"/>
          <p:cNvSpPr txBox="1">
            <a:spLocks/>
          </p:cNvSpPr>
          <p:nvPr/>
        </p:nvSpPr>
        <p:spPr>
          <a:xfrm>
            <a:off x="652912" y="3140968"/>
            <a:ext cx="2232248" cy="85781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/>
              <a:t>Причина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5055667" y="442769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267744" y="3717032"/>
            <a:ext cx="11934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974502" y="3047881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148880" y="2984162"/>
            <a:ext cx="1152128" cy="156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4"/>
          <p:cNvSpPr txBox="1">
            <a:spLocks/>
          </p:cNvSpPr>
          <p:nvPr/>
        </p:nvSpPr>
        <p:spPr>
          <a:xfrm>
            <a:off x="1643042" y="5143512"/>
            <a:ext cx="5929354" cy="857819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ru-RU" dirty="0" smtClean="0">
                <a:solidFill>
                  <a:srgbClr val="FF0000"/>
                </a:solidFill>
              </a:rPr>
              <a:t>Достижение </a:t>
            </a:r>
            <a:r>
              <a:rPr lang="ru-RU" dirty="0" err="1" smtClean="0">
                <a:solidFill>
                  <a:srgbClr val="FF0000"/>
                </a:solidFill>
              </a:rPr>
              <a:t>метапредметного</a:t>
            </a:r>
            <a:r>
              <a:rPr lang="ru-RU" dirty="0" smtClean="0">
                <a:solidFill>
                  <a:srgbClr val="FF0000"/>
                </a:solidFill>
              </a:rPr>
              <a:t> результата – установление причинно-следственных связей в виде </a:t>
            </a:r>
            <a:r>
              <a:rPr lang="ru-RU" dirty="0" smtClean="0">
                <a:solidFill>
                  <a:srgbClr val="FF0000"/>
                </a:solidFill>
              </a:rPr>
              <a:t>«дерева причин и следствий»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14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120327587"/>
              </p:ext>
            </p:extLst>
          </p:nvPr>
        </p:nvGraphicFramePr>
        <p:xfrm>
          <a:off x="2483768" y="620688"/>
          <a:ext cx="4104456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07704" y="4581128"/>
            <a:ext cx="5760640" cy="14401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ffectLst/>
                <a:ea typeface="Calibri"/>
                <a:cs typeface="Times New Roman"/>
              </a:rPr>
              <a:t>Причина</a:t>
            </a:r>
            <a:r>
              <a:rPr lang="ru-RU" sz="1600" dirty="0">
                <a:effectLst/>
                <a:ea typeface="Calibri"/>
                <a:cs typeface="Times New Roman"/>
              </a:rPr>
              <a:t> – это основание, предлог </a:t>
            </a:r>
            <a:r>
              <a:rPr lang="ru-RU" sz="1600" dirty="0" smtClean="0">
                <a:effectLst/>
                <a:ea typeface="Calibri"/>
                <a:cs typeface="Times New Roman"/>
              </a:rPr>
              <a:t>для </a:t>
            </a:r>
            <a:r>
              <a:rPr lang="ru-RU" sz="1600" dirty="0">
                <a:effectLst/>
                <a:ea typeface="Calibri"/>
                <a:cs typeface="Times New Roman"/>
              </a:rPr>
              <a:t>каких – либо действий.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ffectLst/>
                <a:ea typeface="Calibri"/>
                <a:cs typeface="Times New Roman"/>
              </a:rPr>
              <a:t>Следствие</a:t>
            </a:r>
            <a:r>
              <a:rPr lang="ru-RU" sz="1600" dirty="0">
                <a:effectLst/>
                <a:ea typeface="Calibri"/>
                <a:cs typeface="Times New Roman"/>
              </a:rPr>
              <a:t> – это последующие действие после причины, которое влечет за собой продолжение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368056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6367" t="27187" r="28515" b="10000"/>
          <a:stretch>
            <a:fillRect/>
          </a:stretch>
        </p:blipFill>
        <p:spPr bwMode="auto">
          <a:xfrm>
            <a:off x="1357290" y="285728"/>
            <a:ext cx="697854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26367" t="28125" r="27929" b="7187"/>
          <a:stretch>
            <a:fillRect/>
          </a:stretch>
        </p:blipFill>
        <p:spPr bwMode="auto">
          <a:xfrm>
            <a:off x="1142976" y="428604"/>
            <a:ext cx="6786610" cy="600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75082906"/>
      </p:ext>
    </p:extLst>
  </p:cSld>
  <p:clrMapOvr>
    <a:masterClrMapping/>
  </p:clrMapOvr>
  <p:transition>
    <p:pull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8125" t="27187" r="26172" b="7187"/>
          <a:stretch>
            <a:fillRect/>
          </a:stretch>
        </p:blipFill>
        <p:spPr bwMode="auto">
          <a:xfrm>
            <a:off x="1428728" y="428604"/>
            <a:ext cx="6786611" cy="609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319738083"/>
              </p:ext>
            </p:extLst>
          </p:nvPr>
        </p:nvGraphicFramePr>
        <p:xfrm>
          <a:off x="1000100" y="1643050"/>
          <a:ext cx="69127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731543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Анализ формирования логических познавательных УУД у учеников 8 </a:t>
            </a:r>
            <a:r>
              <a:rPr lang="ru-RU" dirty="0" smtClean="0"/>
              <a:t>классов 2018-2019 год и 9 </a:t>
            </a:r>
          </a:p>
          <a:p>
            <a:pPr algn="ctr"/>
            <a:r>
              <a:rPr lang="ru-RU" dirty="0" smtClean="0"/>
              <a:t>(2019-2190 год – те же дети)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2568966"/>
      </p:ext>
    </p:extLst>
  </p:cSld>
  <p:clrMapOvr>
    <a:masterClrMapping/>
  </p:clrMapOvr>
  <p:transition>
    <p:pull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1055" t="22500" r="17382" b="15625"/>
          <a:stretch>
            <a:fillRect/>
          </a:stretch>
        </p:blipFill>
        <p:spPr bwMode="auto">
          <a:xfrm>
            <a:off x="285720" y="0"/>
            <a:ext cx="8572528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30469" t="21562" r="16211" b="17500"/>
          <a:stretch>
            <a:fillRect/>
          </a:stretch>
        </p:blipFill>
        <p:spPr bwMode="auto">
          <a:xfrm>
            <a:off x="214282" y="428604"/>
            <a:ext cx="8143932" cy="581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900igr.net/up/datas/234836/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466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0810633"/>
      </p:ext>
    </p:extLst>
  </p:cSld>
  <p:clrMapOvr>
    <a:masterClrMapping/>
  </p:clrMapOvr>
  <p:transition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31055" t="21562" r="17382" b="20312"/>
          <a:stretch>
            <a:fillRect/>
          </a:stretch>
        </p:blipFill>
        <p:spPr bwMode="auto">
          <a:xfrm>
            <a:off x="357157" y="357166"/>
            <a:ext cx="8010273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31641" t="20625" r="20312" b="20312"/>
          <a:stretch>
            <a:fillRect/>
          </a:stretch>
        </p:blipFill>
        <p:spPr bwMode="auto">
          <a:xfrm>
            <a:off x="285720" y="428604"/>
            <a:ext cx="7929618" cy="609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2857488" y="1714488"/>
            <a:ext cx="3929090" cy="28575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ердце 2"/>
          <p:cNvSpPr/>
          <p:nvPr/>
        </p:nvSpPr>
        <p:spPr>
          <a:xfrm>
            <a:off x="6643702" y="4071942"/>
            <a:ext cx="785786" cy="121442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900igr.net/up/datas/154636/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-918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4161241"/>
      </p:ext>
    </p:extLst>
  </p:cSld>
  <p:clrMapOvr>
    <a:masterClrMapping/>
  </p:clrMapOvr>
  <p:transition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  <a:ea typeface="+mn-ea"/>
                <a:cs typeface="+mn-cs"/>
              </a:rPr>
              <a:t>Задача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1143000"/>
          </a:xfrm>
        </p:spPr>
        <p:txBody>
          <a:bodyPr/>
          <a:lstStyle/>
          <a:p>
            <a:pPr marL="609600" indent="-609600" algn="ctr" eaLnBrk="1" hangingPunct="1">
              <a:buFont typeface="Wingdings" pitchFamily="2" charset="2"/>
              <a:buNone/>
            </a:pPr>
            <a:r>
              <a:rPr lang="ru-RU" smtClean="0"/>
              <a:t>сложный вопрос, проблема, требующая исследования и разрешения </a:t>
            </a:r>
          </a:p>
        </p:txBody>
      </p:sp>
      <p:pic>
        <p:nvPicPr>
          <p:cNvPr id="8196" name="Picture 5" descr="MC90029553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76600"/>
            <a:ext cx="39497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539552" y="1268760"/>
            <a:ext cx="8229600" cy="4653210"/>
          </a:xfrm>
        </p:spPr>
        <p:txBody>
          <a:bodyPr/>
          <a:lstStyle/>
          <a:p>
            <a:pPr algn="just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Проектная задача </a:t>
            </a:r>
            <a:r>
              <a:rPr lang="ru-RU" dirty="0" smtClean="0"/>
              <a:t>– </a:t>
            </a:r>
            <a:r>
              <a:rPr lang="ru-RU" sz="2400" dirty="0" smtClean="0"/>
              <a:t>это задача, в которой</a:t>
            </a:r>
            <a:br>
              <a:rPr lang="ru-RU" sz="2400" dirty="0" smtClean="0"/>
            </a:br>
            <a:r>
              <a:rPr lang="ru-RU" sz="2400" dirty="0" smtClean="0"/>
              <a:t>через систему или набор знаний целенаправленно  стимулируется система детских действий, направленных </a:t>
            </a:r>
            <a:br>
              <a:rPr lang="ru-RU" sz="2400" dirty="0" smtClean="0"/>
            </a:br>
            <a:r>
              <a:rPr lang="ru-RU" sz="2400" dirty="0" smtClean="0"/>
              <a:t>на получение ещё никогда не существовавшего </a:t>
            </a:r>
            <a:br>
              <a:rPr lang="ru-RU" sz="2400" dirty="0" smtClean="0"/>
            </a:br>
            <a:r>
              <a:rPr lang="ru-RU" sz="2400" dirty="0" smtClean="0"/>
              <a:t>в практике ребёнка результата («продукта»), </a:t>
            </a:r>
            <a:br>
              <a:rPr lang="ru-RU" sz="2400" dirty="0" smtClean="0"/>
            </a:br>
            <a:r>
              <a:rPr lang="ru-RU" sz="2400" dirty="0" smtClean="0"/>
              <a:t>и в ходе решения которой происходит качественное самоизменение группы детей. Проектная задача принципиально носит групповой характер. 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1679942"/>
              </p:ext>
            </p:extLst>
          </p:nvPr>
        </p:nvGraphicFramePr>
        <p:xfrm>
          <a:off x="395536" y="476672"/>
          <a:ext cx="8424936" cy="6143444"/>
        </p:xfrm>
        <a:graphic>
          <a:graphicData uri="http://schemas.openxmlformats.org/presentationml/2006/ole">
            <p:oleObj spid="_x0000_s3082" name="Документ" r:id="rId3" imgW="6069141" imgH="6908962" progId="Word.Document.12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195736" y="25673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Отличия проекта от проектных задач</a:t>
            </a:r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58508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 smtClean="0"/>
              <a:t>научить самостоятельному выбору способа решения задачи (проблемы) в ситуации, когда он не виден явно и однозначно из условия задачи; как правило, способ решения либо лежит на поверхности, либо задаётся автором или учителем;</a:t>
            </a:r>
          </a:p>
          <a:p>
            <a:pPr algn="just"/>
            <a:r>
              <a:rPr lang="ru-RU" sz="2000" dirty="0" smtClean="0"/>
              <a:t>стимулировать получение принципиально нового «продукта», которого никто (включая учителя) не знал бы до решения этой задачи;</a:t>
            </a:r>
          </a:p>
          <a:p>
            <a:pPr algn="just"/>
            <a:r>
              <a:rPr lang="ru-RU" sz="2000" dirty="0" smtClean="0"/>
              <a:t>самостоятельно мотивировать поиск решения задачи </a:t>
            </a:r>
            <a:br>
              <a:rPr lang="ru-RU" sz="2000" dirty="0" smtClean="0"/>
            </a:br>
            <a:r>
              <a:rPr lang="ru-RU" sz="2000" dirty="0" smtClean="0"/>
              <a:t>в малой группе; как правило, задачи, которые мы предлагаем решать на уроке, искусственно связываются с групповыми формами обучения, формами учебного сотрудничества;</a:t>
            </a:r>
          </a:p>
          <a:p>
            <a:pPr algn="just"/>
            <a:r>
              <a:rPr lang="ru-RU" sz="2000" dirty="0" smtClean="0"/>
              <a:t>оценивать возможности детей действовать в незнакомой, нестандартной ситуации, но с использованием известных детям способов действий;</a:t>
            </a:r>
          </a:p>
          <a:p>
            <a:pPr algn="just"/>
            <a:r>
              <a:rPr lang="ru-RU" sz="2000" dirty="0" smtClean="0"/>
              <a:t>задавать разные «стратегии» решения задачи с получением           </a:t>
            </a:r>
          </a:p>
          <a:p>
            <a:pPr algn="just">
              <a:buNone/>
            </a:pPr>
            <a:r>
              <a:rPr lang="ru-RU" sz="2000" dirty="0" smtClean="0"/>
              <a:t>                                               «веера»возможных результатов.</a:t>
            </a:r>
          </a:p>
          <a:p>
            <a:pPr algn="just"/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Проектная задача позволяет :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Требования к «проектной» </a:t>
            </a:r>
            <a:r>
              <a:rPr lang="ru-RU" sz="4000" dirty="0" smtClean="0"/>
              <a:t>задаче</a:t>
            </a:r>
            <a:endParaRPr lang="ru-RU" sz="4000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/>
              <a:t>имеет общий сюжет, задается реальная ситуация, в которой детям необходимо воспользоваться набором известных  или неизвестных им способов действия;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/>
              <a:t>Состоит из нескольких взаимосвязанных сюжетом заданий, которые помогают учащимся разрешить поставленную задачу;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/>
              <a:t>Двигаться от задания к заданию  можно как последовательно, так и выборочно (в зависимости от уровня подготовленности группы);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/>
              <a:t>Заключительное </a:t>
            </a:r>
            <a:r>
              <a:rPr lang="ru-RU" sz="1800" dirty="0"/>
              <a:t>задание задачи может быть общей «сборкой», позволяющей собрать вместе все то, что выполняла группа в отдельных заданиях (для учителя это задание «ключевое», предмет общей оценки решения задачи)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149927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рефлексировать (видеть проблему; анализировать сделанное – почему получилось, почему не получилось; видеть трудности, ошибки);</a:t>
            </a:r>
          </a:p>
          <a:p>
            <a:pPr algn="just"/>
            <a:r>
              <a:rPr lang="ru-RU" sz="2000" dirty="0" smtClean="0"/>
              <a:t>целеполагать ( ставить и удерживать цели);</a:t>
            </a:r>
          </a:p>
          <a:p>
            <a:pPr algn="just"/>
            <a:r>
              <a:rPr lang="ru-RU" sz="2000" dirty="0" smtClean="0"/>
              <a:t>планировать (составлять план своей деятельности);</a:t>
            </a:r>
          </a:p>
          <a:p>
            <a:pPr algn="just"/>
            <a:r>
              <a:rPr lang="ru-RU" sz="2000" dirty="0" smtClean="0"/>
              <a:t>моделировать (представлять способ действий в виде схемы-модели, выделяя всё существенное и главное);</a:t>
            </a:r>
          </a:p>
          <a:p>
            <a:pPr algn="just"/>
            <a:r>
              <a:rPr lang="ru-RU" sz="2000" dirty="0" smtClean="0"/>
              <a:t>проявлять инициативу при поиске способа решения задачи;</a:t>
            </a:r>
          </a:p>
          <a:p>
            <a:pPr algn="just"/>
            <a:r>
              <a:rPr lang="ru-RU" sz="2000" dirty="0" smtClean="0"/>
              <a:t>вступать в коммуникацию (взаимодействовать при решении задачи, отстаивать свою позицию, принимать или аргументированно отклонять точки зрения других)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39850"/>
          </a:xfrm>
        </p:spPr>
        <p:txBody>
          <a:bodyPr>
            <a:normAutofit/>
          </a:bodyPr>
          <a:lstStyle/>
          <a:p>
            <a:pPr algn="just"/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В ходе решения системы проектных задач у школьников могут быть сформированы способности</a:t>
            </a:r>
            <a:r>
              <a:rPr lang="ru-RU" sz="2800" dirty="0" smtClean="0"/>
              <a:t>:</a:t>
            </a:r>
            <a:endParaRPr lang="ru-RU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991</TotalTime>
  <Words>407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Открытая</vt:lpstr>
      <vt:lpstr>Документ</vt:lpstr>
      <vt:lpstr>Слайд 1</vt:lpstr>
      <vt:lpstr>Слайд 2</vt:lpstr>
      <vt:lpstr>Слайд 3</vt:lpstr>
      <vt:lpstr>Задача </vt:lpstr>
      <vt:lpstr>Слайд 5</vt:lpstr>
      <vt:lpstr>Слайд 6</vt:lpstr>
      <vt:lpstr>Проектная задача позволяет :</vt:lpstr>
      <vt:lpstr>Требования к «проектной» задаче</vt:lpstr>
      <vt:lpstr>В ходе решения системы проектных задач у школьников могут быть сформированы способности: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Проектные задачи</dc:title>
  <dc:creator>USER</dc:creator>
  <cp:lastModifiedBy>Яна</cp:lastModifiedBy>
  <cp:revision>109</cp:revision>
  <cp:lastPrinted>2018-09-20T08:44:01Z</cp:lastPrinted>
  <dcterms:created xsi:type="dcterms:W3CDTF">2010-08-29T05:43:38Z</dcterms:created>
  <dcterms:modified xsi:type="dcterms:W3CDTF">2019-11-07T17:16:03Z</dcterms:modified>
</cp:coreProperties>
</file>