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71" r:id="rId9"/>
    <p:sldId id="272" r:id="rId10"/>
    <p:sldId id="273" r:id="rId11"/>
    <p:sldId id="274" r:id="rId12"/>
    <p:sldId id="261" r:id="rId13"/>
    <p:sldId id="262" r:id="rId14"/>
    <p:sldId id="263" r:id="rId15"/>
    <p:sldId id="264" r:id="rId16"/>
    <p:sldId id="275" r:id="rId17"/>
    <p:sldId id="265" r:id="rId18"/>
    <p:sldId id="267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iolog2016.ru/2016/1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adi.sk/d/ZdKpw8yY3NDg4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Персональный сайт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учителя,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инструмент подготовки учащихся к ЕГЭ. Обзор полезных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интернет-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источников.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3929066"/>
            <a:ext cx="2986086" cy="163829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Хромцова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Светлана Петровна, учитель биологии высшей кв. категории, руководитель ГМО учителей биологии г.Березники.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600076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Пермь, 2019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264" t="18555" r="23345" b="11133"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9853" t="25391" r="17279" b="7226"/>
          <a:stretch>
            <a:fillRect/>
          </a:stretch>
        </p:blipFill>
        <p:spPr bwMode="auto">
          <a:xfrm>
            <a:off x="571472" y="500042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6286544" cy="4454525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614" t="21740" r="23112" b="9611"/>
          <a:stretch>
            <a:fillRect/>
          </a:stretch>
        </p:blipFill>
        <p:spPr bwMode="auto">
          <a:xfrm>
            <a:off x="214282" y="387782"/>
            <a:ext cx="8643998" cy="59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Ресурсы ВК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420" r="-386" b="6251"/>
          <a:stretch>
            <a:fillRect/>
          </a:stretch>
        </p:blipFill>
        <p:spPr bwMode="auto">
          <a:xfrm>
            <a:off x="571472" y="1643050"/>
            <a:ext cx="81439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Маян-Амировна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3161" t="10742" r="11765" b="8202"/>
          <a:stretch>
            <a:fillRect/>
          </a:stretch>
        </p:blipFill>
        <p:spPr bwMode="auto">
          <a:xfrm>
            <a:off x="428596" y="500042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8585" t="1131" r="17953" b="6108"/>
          <a:stretch>
            <a:fillRect/>
          </a:stretch>
        </p:blipFill>
        <p:spPr bwMode="auto">
          <a:xfrm>
            <a:off x="428596" y="357166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73" t="15625" r="23897" b="47266"/>
          <a:stretch>
            <a:fillRect/>
          </a:stretch>
        </p:blipFill>
        <p:spPr bwMode="auto">
          <a:xfrm>
            <a:off x="357158" y="214290"/>
            <a:ext cx="62865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904" t="31446" r="44726" b="19726"/>
          <a:stretch>
            <a:fillRect/>
          </a:stretch>
        </p:blipFill>
        <p:spPr bwMode="auto">
          <a:xfrm>
            <a:off x="1714480" y="3000372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638" t="15934" r="20275" b="11769"/>
          <a:stretch>
            <a:fillRect/>
          </a:stretch>
        </p:blipFill>
        <p:spPr bwMode="auto">
          <a:xfrm>
            <a:off x="571472" y="642918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3906" t="14931" r="12626" b="14187"/>
          <a:stretch>
            <a:fillRect/>
          </a:stretch>
        </p:blipFill>
        <p:spPr bwMode="auto">
          <a:xfrm>
            <a:off x="571472" y="357166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2581" t="21065" r="21455" b="9592"/>
          <a:stretch>
            <a:fillRect/>
          </a:stretch>
        </p:blipFill>
        <p:spPr bwMode="auto">
          <a:xfrm>
            <a:off x="428596" y="571480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Сайт. </a:t>
            </a:r>
            <a:r>
              <a:rPr lang="en-US" dirty="0" smtClean="0">
                <a:hlinkClick r:id="rId2"/>
              </a:rPr>
              <a:t>http://biolog2016.ru/2016/11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-5318" t="11738" r="749" b="-10053"/>
          <a:stretch>
            <a:fillRect/>
          </a:stretch>
        </p:blipFill>
        <p:spPr bwMode="auto">
          <a:xfrm>
            <a:off x="428596" y="1285860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5918" y="4786322"/>
            <a:ext cx="3500462" cy="0"/>
          </a:xfrm>
          <a:prstGeom prst="line">
            <a:avLst/>
          </a:prstGeom>
          <a:ln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0483" t="5241" r="7301" b="6709"/>
          <a:stretch>
            <a:fillRect/>
          </a:stretch>
        </p:blipFill>
        <p:spPr bwMode="auto">
          <a:xfrm>
            <a:off x="285720" y="285728"/>
            <a:ext cx="871543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26" t="6466" r="12373" b="6250"/>
          <a:stretch>
            <a:fillRect/>
          </a:stretch>
        </p:blipFill>
        <p:spPr bwMode="auto">
          <a:xfrm>
            <a:off x="357189" y="500042"/>
            <a:ext cx="85725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98" t="14997" r="10045" b="11336"/>
          <a:stretch>
            <a:fillRect/>
          </a:stretch>
        </p:blipFill>
        <p:spPr bwMode="auto">
          <a:xfrm>
            <a:off x="571472" y="71435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001024" y="857232"/>
            <a:ext cx="571504" cy="1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Разработки для коллег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Каталог ЕГЭ -</a:t>
            </a:r>
            <a:r>
              <a:rPr lang="en-US" dirty="0" smtClean="0">
                <a:hlinkClick r:id="rId2"/>
              </a:rPr>
              <a:t>https://yadi.sk/d/ZdKpw8yY3NDg4n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2" t="23437" r="11764" b="8203"/>
          <a:stretch>
            <a:fillRect/>
          </a:stretch>
        </p:blipFill>
        <p:spPr bwMode="auto">
          <a:xfrm>
            <a:off x="114194" y="2000240"/>
            <a:ext cx="90298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897" t="16578" r="5454" b="4036"/>
          <a:stretch>
            <a:fillRect/>
          </a:stretch>
        </p:blipFill>
        <p:spPr bwMode="auto">
          <a:xfrm>
            <a:off x="357158" y="1500174"/>
            <a:ext cx="83582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Курсы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Фоксфорд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3020" t="18800" r="26474" b="9952"/>
          <a:stretch>
            <a:fillRect/>
          </a:stretch>
        </p:blipFill>
        <p:spPr bwMode="auto">
          <a:xfrm>
            <a:off x="642910" y="285728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3162" t="26368" r="22793" b="10156"/>
          <a:stretch>
            <a:fillRect/>
          </a:stretch>
        </p:blipFill>
        <p:spPr bwMode="auto">
          <a:xfrm>
            <a:off x="214282" y="571480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Распределение вопросов по сборнику </a:t>
            </a:r>
            <a:r>
              <a:rPr lang="ru-RU" dirty="0" err="1" smtClean="0">
                <a:latin typeface="Arial Black" pitchFamily="34" charset="0"/>
              </a:rPr>
              <a:t>Рохлова</a:t>
            </a:r>
            <a:r>
              <a:rPr lang="ru-RU" dirty="0" smtClean="0">
                <a:latin typeface="Arial Black" pitchFamily="34" charset="0"/>
              </a:rPr>
              <a:t> В.С. 2019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4264" t="21484" r="22794" b="9179"/>
          <a:stretch>
            <a:fillRect/>
          </a:stretch>
        </p:blipFill>
        <p:spPr bwMode="auto">
          <a:xfrm>
            <a:off x="428596" y="136155"/>
            <a:ext cx="8501122" cy="64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Персональный сайт учителя,  как инструмент подготовки учащихся к ЕГЭ. Обзор полезных интернет- источников.</vt:lpstr>
      <vt:lpstr>Сайт. http://biolog2016.ru/2016/11</vt:lpstr>
      <vt:lpstr>Слайд 3</vt:lpstr>
      <vt:lpstr>Слайд 4</vt:lpstr>
      <vt:lpstr>Разработки для коллег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Ресурсы ВК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Персональный сайт учителя  как инструмент подготовки учащихся к ЕГЭ. </dc:title>
  <dc:creator>user</dc:creator>
  <cp:lastModifiedBy>user</cp:lastModifiedBy>
  <cp:revision>14</cp:revision>
  <dcterms:created xsi:type="dcterms:W3CDTF">2019-11-07T07:25:11Z</dcterms:created>
  <dcterms:modified xsi:type="dcterms:W3CDTF">2019-11-07T14:58:48Z</dcterms:modified>
</cp:coreProperties>
</file>