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9" r:id="rId1"/>
  </p:sldMasterIdLst>
  <p:notesMasterIdLst>
    <p:notesMasterId r:id="rId30"/>
  </p:notesMasterIdLst>
  <p:sldIdLst>
    <p:sldId id="322" r:id="rId2"/>
    <p:sldId id="320" r:id="rId3"/>
    <p:sldId id="319" r:id="rId4"/>
    <p:sldId id="291" r:id="rId5"/>
    <p:sldId id="292" r:id="rId6"/>
    <p:sldId id="274" r:id="rId7"/>
    <p:sldId id="275" r:id="rId8"/>
    <p:sldId id="323" r:id="rId9"/>
    <p:sldId id="295" r:id="rId10"/>
    <p:sldId id="309" r:id="rId11"/>
    <p:sldId id="301" r:id="rId12"/>
    <p:sldId id="302" r:id="rId13"/>
    <p:sldId id="303" r:id="rId14"/>
    <p:sldId id="306" r:id="rId15"/>
    <p:sldId id="305" r:id="rId16"/>
    <p:sldId id="297" r:id="rId17"/>
    <p:sldId id="321" r:id="rId18"/>
    <p:sldId id="315" r:id="rId19"/>
    <p:sldId id="314" r:id="rId20"/>
    <p:sldId id="330" r:id="rId21"/>
    <p:sldId id="329" r:id="rId22"/>
    <p:sldId id="325" r:id="rId23"/>
    <p:sldId id="326" r:id="rId24"/>
    <p:sldId id="327" r:id="rId25"/>
    <p:sldId id="328" r:id="rId26"/>
    <p:sldId id="282" r:id="rId27"/>
    <p:sldId id="324" r:id="rId28"/>
    <p:sldId id="318" r:id="rId29"/>
  </p:sldIdLst>
  <p:sldSz cx="9144000" cy="6858000" type="screen4x3"/>
  <p:notesSz cx="6858000" cy="9144000"/>
  <p:custDataLst>
    <p:tags r:id="rId31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6600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012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272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12" Type="http://schemas.openxmlformats.org/officeDocument/2006/relationships/image" Target="../media/image23.jpeg"/><Relationship Id="rId2" Type="http://schemas.openxmlformats.org/officeDocument/2006/relationships/image" Target="../media/image13.png"/><Relationship Id="rId1" Type="http://schemas.openxmlformats.org/officeDocument/2006/relationships/image" Target="../media/image12.png"/><Relationship Id="rId6" Type="http://schemas.openxmlformats.org/officeDocument/2006/relationships/image" Target="../media/image17.gif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260C97D-5B22-4FAF-8867-2E816DD04BB2}" type="doc">
      <dgm:prSet loTypeId="urn:microsoft.com/office/officeart/2008/layout/HexagonCluster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B9B42B1-12DC-4BC5-BF41-BAC301783924}">
      <dgm:prSet phldrT="[Текст]"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dirty="0" smtClean="0">
              <a:solidFill>
                <a:srgbClr val="FFFF0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rPr>
            <a:t>Екатерининская СОШ</a:t>
          </a:r>
        </a:p>
        <a:p>
          <a:pPr lvl="0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dirty="0" smtClean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rPr>
            <a:t>Сивинская СОШ</a:t>
          </a:r>
        </a:p>
      </dgm:t>
    </dgm:pt>
    <dgm:pt modelId="{FF583D9C-A6EA-4DC5-897F-E5E264A0F29D}" type="parTrans" cxnId="{7C4F696F-3562-4942-AD91-CB39DEA94B4A}">
      <dgm:prSet/>
      <dgm:spPr/>
      <dgm:t>
        <a:bodyPr/>
        <a:lstStyle/>
        <a:p>
          <a:endParaRPr lang="ru-RU" sz="110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0867CF9B-004E-48A3-B676-CF7F655BCA16}" type="sibTrans" cxnId="{7C4F696F-3562-4942-AD91-CB39DEA94B4A}">
      <dgm:prSet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45000" b="-45000"/>
          </a:stretch>
        </a:blipFill>
      </dgm:spPr>
      <dgm:t>
        <a:bodyPr/>
        <a:lstStyle/>
        <a:p>
          <a:endParaRPr lang="ru-RU" sz="110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4FAEFA68-3DB0-40A4-9307-096F071C84B5}">
      <dgm:prSet phldrT="[Текст]" custT="1"/>
      <dgm:spPr/>
      <dgm:t>
        <a:bodyPr/>
        <a:lstStyle/>
        <a:p>
          <a:r>
            <a:rPr lang="ru-RU" sz="1100" dirty="0" smtClean="0">
              <a:solidFill>
                <a:srgbClr val="FFFF0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rPr>
            <a:t>Старо-Шагиртская СОШ</a:t>
          </a:r>
          <a:endParaRPr lang="ru-RU" sz="1100" dirty="0">
            <a:solidFill>
              <a:srgbClr val="FFFF00"/>
            </a:solidFill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712D94A9-5FE8-42EF-85D2-49E7A016456B}" type="parTrans" cxnId="{28A473A5-6AF3-4FE8-AAFA-EAA01AA6C274}">
      <dgm:prSet/>
      <dgm:spPr/>
      <dgm:t>
        <a:bodyPr/>
        <a:lstStyle/>
        <a:p>
          <a:endParaRPr lang="ru-RU" sz="110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588D4559-701D-451C-858B-DB0C3F46DD32}" type="sibTrans" cxnId="{28A473A5-6AF3-4FE8-AAFA-EAA01AA6C274}">
      <dgm:prSet/>
      <dgm:spPr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47000" b="-47000"/>
          </a:stretch>
        </a:blipFill>
      </dgm:spPr>
      <dgm:t>
        <a:bodyPr/>
        <a:lstStyle/>
        <a:p>
          <a:endParaRPr lang="ru-RU" sz="110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07BA11E4-BC6C-4C35-8AFB-9D4B7EFE2110}">
      <dgm:prSet phldrT="[Текст]" custT="1"/>
      <dgm:spPr/>
      <dgm:t>
        <a:bodyPr/>
        <a:lstStyle/>
        <a:p>
          <a:r>
            <a:rPr lang="ru-RU" sz="1100" dirty="0" smtClean="0">
              <a:solidFill>
                <a:srgbClr val="FFFF0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rPr>
            <a:t>Тюшевская СОШ</a:t>
          </a:r>
        </a:p>
        <a:p>
          <a:r>
            <a:rPr lang="ru-RU" sz="1100" dirty="0" smtClean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rPr>
            <a:t>Сарсинская СОШ им. А.М. Карпова</a:t>
          </a:r>
          <a:endParaRPr lang="ru-RU" sz="1100" dirty="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B4E9B0AB-A2C9-4E3B-A9DB-DAE90EC1F99E}" type="parTrans" cxnId="{BD3897D9-8843-418E-A1AE-642A07157514}">
      <dgm:prSet/>
      <dgm:spPr/>
      <dgm:t>
        <a:bodyPr/>
        <a:lstStyle/>
        <a:p>
          <a:endParaRPr lang="ru-RU" sz="110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4786A091-DA2E-4DA8-884A-392DEE5D16B2}" type="sibTrans" cxnId="{BD3897D9-8843-418E-A1AE-642A07157514}">
      <dgm:prSet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 sz="110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26D98963-8678-447B-BBC0-B9098A276A8A}">
      <dgm:prSet custT="1"/>
      <dgm:spPr/>
      <dgm:t>
        <a:bodyPr/>
        <a:lstStyle/>
        <a:p>
          <a:r>
            <a:rPr lang="ru-RU" sz="1100" dirty="0" smtClean="0">
              <a:solidFill>
                <a:srgbClr val="FFFF0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rPr>
            <a:t>Кордонская СОШ им. М.Ю. Шатунова</a:t>
          </a:r>
        </a:p>
        <a:p>
          <a:r>
            <a:rPr lang="ru-RU" sz="1100" dirty="0" smtClean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rPr>
            <a:t>Кишертская СОШ им. Л.П. Дробышевского</a:t>
          </a:r>
          <a:endParaRPr lang="ru-RU" sz="1100" dirty="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E9F69B04-BCAD-4F3E-87D4-8DD8DC153E54}" type="parTrans" cxnId="{F977FA4F-6F1B-4187-B8FA-6E1D6D3C17FF}">
      <dgm:prSet/>
      <dgm:spPr/>
      <dgm:t>
        <a:bodyPr/>
        <a:lstStyle/>
        <a:p>
          <a:endParaRPr lang="ru-RU" sz="110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BA1C7407-9861-4621-B7E1-7295C607F6F7}" type="sibTrans" cxnId="{F977FA4F-6F1B-4187-B8FA-6E1D6D3C17FF}">
      <dgm:prSet/>
      <dgm:spPr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 sz="110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ACD77B7F-C85A-4F6A-9CFB-EAF7A32B1D6E}">
      <dgm:prSet custT="1"/>
      <dgm:spPr/>
      <dgm:t>
        <a:bodyPr/>
        <a:lstStyle/>
        <a:p>
          <a:r>
            <a:rPr lang="ru-RU" sz="1100" dirty="0" smtClean="0">
              <a:solidFill>
                <a:srgbClr val="FFFF0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rPr>
            <a:t>СОШ п. Пашия</a:t>
          </a:r>
        </a:p>
        <a:p>
          <a:r>
            <a:rPr lang="ru-RU" sz="1100" dirty="0" smtClean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rPr>
            <a:t>СОШ № 3 </a:t>
          </a:r>
          <a:endParaRPr lang="ru-RU" sz="1100" dirty="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DFDC6D0F-13A5-4986-B112-BE33B057AA52}" type="parTrans" cxnId="{1FE1A49A-F6DC-42B3-81A7-1FC4447B8242}">
      <dgm:prSet/>
      <dgm:spPr/>
      <dgm:t>
        <a:bodyPr/>
        <a:lstStyle/>
        <a:p>
          <a:endParaRPr lang="ru-RU" sz="110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D03A038A-ED7C-4E28-BCF3-26B7B48ED31E}" type="sibTrans" cxnId="{1FE1A49A-F6DC-42B3-81A7-1FC4447B8242}">
      <dgm:prSet/>
      <dgm:spPr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38000" b="-38000"/>
          </a:stretch>
        </a:blipFill>
      </dgm:spPr>
      <dgm:t>
        <a:bodyPr/>
        <a:lstStyle/>
        <a:p>
          <a:endParaRPr lang="ru-RU" sz="110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EB83104D-7639-4234-A4F4-56384498E056}">
      <dgm:prSet custT="1"/>
      <dgm:spPr/>
      <dgm:t>
        <a:bodyPr/>
        <a:lstStyle/>
        <a:p>
          <a:r>
            <a:rPr lang="ru-RU" sz="1100" dirty="0" smtClean="0">
              <a:solidFill>
                <a:srgbClr val="FFFF0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rPr>
            <a:t>СОШ № 1</a:t>
          </a:r>
        </a:p>
        <a:p>
          <a:r>
            <a:rPr lang="ru-RU" sz="1100" dirty="0" smtClean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rPr>
            <a:t>Острожская СОШ</a:t>
          </a:r>
          <a:endParaRPr lang="ru-RU" sz="1100" dirty="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76768159-708E-4C16-9C6C-E21122003C3E}" type="parTrans" cxnId="{2AE2992C-1517-46C8-A11C-3BE2A62630EB}">
      <dgm:prSet/>
      <dgm:spPr/>
      <dgm:t>
        <a:bodyPr/>
        <a:lstStyle/>
        <a:p>
          <a:endParaRPr lang="ru-RU" sz="110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B6963C40-0D87-4F97-BAA4-AD69CE7250DF}" type="sibTrans" cxnId="{2AE2992C-1517-46C8-A11C-3BE2A62630EB}">
      <dgm:prSet/>
      <dgm:spPr>
        <a:blipFill>
          <a:blip xmlns:r="http://schemas.openxmlformats.org/officeDocument/2006/relationships"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47000" b="-47000"/>
          </a:stretch>
        </a:blipFill>
      </dgm:spPr>
      <dgm:t>
        <a:bodyPr/>
        <a:lstStyle/>
        <a:p>
          <a:endParaRPr lang="ru-RU" sz="110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7B25C3D7-DD8D-431A-A3B1-92053DEF9ABE}">
      <dgm:prSet custT="1"/>
      <dgm:spPr/>
      <dgm:t>
        <a:bodyPr/>
        <a:lstStyle/>
        <a:p>
          <a:r>
            <a:rPr lang="ru-RU" sz="1100" dirty="0" smtClean="0">
              <a:solidFill>
                <a:srgbClr val="FFFF0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rPr>
            <a:t>Тюндюковская СОШ</a:t>
          </a:r>
          <a:endParaRPr lang="ru-RU" sz="1100" dirty="0">
            <a:solidFill>
              <a:srgbClr val="FFFF00"/>
            </a:solidFill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E5E69349-630A-4E3B-9BBD-2BB594F1EA39}" type="parTrans" cxnId="{7847F6DA-1DCB-465B-9841-F64FEEB66E99}">
      <dgm:prSet/>
      <dgm:spPr/>
      <dgm:t>
        <a:bodyPr/>
        <a:lstStyle/>
        <a:p>
          <a:endParaRPr lang="ru-RU" sz="110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C3EF2648-BCBC-47BF-9DD8-2C91586BB2D4}" type="sibTrans" cxnId="{7847F6DA-1DCB-465B-9841-F64FEEB66E99}">
      <dgm:prSet/>
      <dgm:spPr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 sz="110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DF7D380E-6073-4A93-B9B5-D447313D3471}">
      <dgm:prSet custT="1"/>
      <dgm:spPr/>
      <dgm:t>
        <a:bodyPr/>
        <a:lstStyle/>
        <a:p>
          <a:r>
            <a:rPr lang="ru-RU" sz="1100" dirty="0" smtClean="0">
              <a:solidFill>
                <a:srgbClr val="FFFF0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rPr>
            <a:t>Чёрмозская СОШ им. В. Ершова </a:t>
          </a:r>
          <a:endParaRPr lang="ru-RU" sz="1100" dirty="0">
            <a:solidFill>
              <a:srgbClr val="FFFF00"/>
            </a:solidFill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6B7F7024-E4B6-4762-B5F8-23213DDE8250}" type="parTrans" cxnId="{27DBBDD2-9FD1-462A-8469-3E19E7B2DD98}">
      <dgm:prSet/>
      <dgm:spPr/>
      <dgm:t>
        <a:bodyPr/>
        <a:lstStyle/>
        <a:p>
          <a:endParaRPr lang="ru-RU" sz="110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0FFB96B3-57BD-4541-92AD-1EE085ABFE30}" type="sibTrans" cxnId="{27DBBDD2-9FD1-462A-8469-3E19E7B2DD98}">
      <dgm:prSet/>
      <dgm:spPr>
        <a:blipFill>
          <a:blip xmlns:r="http://schemas.openxmlformats.org/officeDocument/2006/relationships"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43000" b="-43000"/>
          </a:stretch>
        </a:blipFill>
      </dgm:spPr>
      <dgm:t>
        <a:bodyPr/>
        <a:lstStyle/>
        <a:p>
          <a:endParaRPr lang="ru-RU" sz="110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ECF9B5C3-EC0B-495C-A287-B803630EB195}">
      <dgm:prSet custT="1"/>
      <dgm:spPr/>
      <dgm:t>
        <a:bodyPr/>
        <a:lstStyle/>
        <a:p>
          <a:r>
            <a:rPr lang="ru-RU" sz="1100" dirty="0" smtClean="0">
              <a:solidFill>
                <a:srgbClr val="FFFF0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rPr>
            <a:t>Стряпунинская СОШ</a:t>
          </a:r>
        </a:p>
        <a:p>
          <a:r>
            <a:rPr lang="ru-RU" sz="1100" dirty="0" smtClean="0">
              <a:solidFill>
                <a:srgbClr val="FFFF0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rPr>
            <a:t>ООШ № 7</a:t>
          </a:r>
        </a:p>
      </dgm:t>
    </dgm:pt>
    <dgm:pt modelId="{058E2E29-3006-4201-AE91-4C22E59E1B31}" type="parTrans" cxnId="{6B0D3C5E-4D8F-47E4-A0DF-5C2391E7DE95}">
      <dgm:prSet/>
      <dgm:spPr/>
      <dgm:t>
        <a:bodyPr/>
        <a:lstStyle/>
        <a:p>
          <a:endParaRPr lang="ru-RU" sz="110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A7997F2D-9B19-4558-BF3C-F915A65A525C}" type="sibTrans" cxnId="{6B0D3C5E-4D8F-47E4-A0DF-5C2391E7DE95}">
      <dgm:prSet/>
      <dgm:spPr>
        <a:blipFill>
          <a:blip xmlns:r="http://schemas.openxmlformats.org/officeDocument/2006/relationships"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48000" b="-48000"/>
          </a:stretch>
        </a:blipFill>
      </dgm:spPr>
      <dgm:t>
        <a:bodyPr/>
        <a:lstStyle/>
        <a:p>
          <a:endParaRPr lang="ru-RU" sz="110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78D0A74E-8413-405E-BC70-B4793753FED9}">
      <dgm:prSet custT="1"/>
      <dgm:spPr/>
      <dgm:t>
        <a:bodyPr/>
        <a:lstStyle/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100" dirty="0" smtClean="0">
              <a:solidFill>
                <a:srgbClr val="FFFF0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rPr>
            <a:t>Усть-Туркская СОШ</a:t>
          </a:r>
        </a:p>
        <a:p>
          <a:pPr lvl="0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dirty="0" smtClean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rPr>
            <a:t>Ленская СОШ</a:t>
          </a:r>
        </a:p>
      </dgm:t>
    </dgm:pt>
    <dgm:pt modelId="{68EB5DBE-5333-49D4-8146-6F6318128F6E}" type="parTrans" cxnId="{0DA48770-1DF8-4441-A484-AC9E9B66457C}">
      <dgm:prSet/>
      <dgm:spPr/>
      <dgm:t>
        <a:bodyPr/>
        <a:lstStyle/>
        <a:p>
          <a:endParaRPr lang="ru-RU" sz="110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20D91F7F-757C-403E-BF6D-07B7820D862B}" type="sibTrans" cxnId="{0DA48770-1DF8-4441-A484-AC9E9B66457C}">
      <dgm:prSet/>
      <dgm:spPr>
        <a:blipFill>
          <a:blip xmlns:r="http://schemas.openxmlformats.org/officeDocument/2006/relationships"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46000" b="-46000"/>
          </a:stretch>
        </a:blipFill>
      </dgm:spPr>
      <dgm:t>
        <a:bodyPr/>
        <a:lstStyle/>
        <a:p>
          <a:endParaRPr lang="ru-RU" sz="110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F597A1AE-EAB9-4870-8736-09B9229C38D7}">
      <dgm:prSet custT="1"/>
      <dgm:spPr/>
      <dgm:t>
        <a:bodyPr/>
        <a:lstStyle/>
        <a:p>
          <a:r>
            <a:rPr lang="ru-RU" sz="1100" dirty="0" smtClean="0">
              <a:solidFill>
                <a:srgbClr val="FFFF0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rPr>
            <a:t>Тисовская СОШ-ДС</a:t>
          </a:r>
          <a:endParaRPr lang="ru-RU" sz="1100" dirty="0">
            <a:solidFill>
              <a:srgbClr val="FFFF00"/>
            </a:solidFill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16C59A4F-2AC4-4A00-B44D-CB7BB7E2159C}" type="parTrans" cxnId="{159DFF97-36F5-4FC8-BF30-9D1D473357EE}">
      <dgm:prSet/>
      <dgm:spPr/>
      <dgm:t>
        <a:bodyPr/>
        <a:lstStyle/>
        <a:p>
          <a:endParaRPr lang="ru-RU" sz="110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108C1934-2A11-4200-AD03-59CCF79431B3}" type="sibTrans" cxnId="{159DFF97-36F5-4FC8-BF30-9D1D473357EE}">
      <dgm:prSet/>
      <dgm:spPr>
        <a:blipFill>
          <a:blip xmlns:r="http://schemas.openxmlformats.org/officeDocument/2006/relationships"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46000" b="-46000"/>
          </a:stretch>
        </a:blipFill>
      </dgm:spPr>
      <dgm:t>
        <a:bodyPr/>
        <a:lstStyle/>
        <a:p>
          <a:endParaRPr lang="ru-RU" sz="110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87C08925-1513-4F83-972C-548BEBC8B6D1}">
      <dgm:prSet custT="1"/>
      <dgm:spPr/>
      <dgm:t>
        <a:bodyPr/>
        <a:lstStyle/>
        <a:p>
          <a:r>
            <a:rPr lang="ru-RU" sz="1100" dirty="0" smtClean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rPr>
            <a:t>ООШ № 1</a:t>
          </a:r>
          <a:endParaRPr lang="ru-RU" sz="1100" dirty="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003B8CBA-CEDE-4208-B5CB-756F7724FCB6}" type="parTrans" cxnId="{7699F352-6A37-469A-A923-4D23AE544297}">
      <dgm:prSet/>
      <dgm:spPr/>
      <dgm:t>
        <a:bodyPr/>
        <a:lstStyle/>
        <a:p>
          <a:endParaRPr lang="ru-RU" sz="110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5A4B0DE1-9896-4AC1-A0F1-8568114F60B5}" type="sibTrans" cxnId="{7699F352-6A37-469A-A923-4D23AE544297}">
      <dgm:prSet/>
      <dgm:spPr>
        <a:blipFill>
          <a:blip xmlns:r="http://schemas.openxmlformats.org/officeDocument/2006/relationships"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ru-RU" sz="1100">
            <a:effectLst>
              <a:glow rad="139700">
                <a:schemeClr val="accent1">
                  <a:satMod val="175000"/>
                  <a:alpha val="40000"/>
                </a:schemeClr>
              </a:glow>
            </a:effectLst>
          </a:endParaRPr>
        </a:p>
      </dgm:t>
    </dgm:pt>
    <dgm:pt modelId="{48567347-276D-4629-A77A-FC9DCF384E70}">
      <dgm:prSet/>
      <dgm:spPr/>
      <dgm:t>
        <a:bodyPr/>
        <a:lstStyle/>
        <a:p>
          <a:endParaRPr lang="ru-RU"/>
        </a:p>
      </dgm:t>
    </dgm:pt>
    <dgm:pt modelId="{9D29058F-83CF-4BBC-B27B-1FB0EBB4589C}" type="parTrans" cxnId="{0CB6629C-4FF9-4B40-82CC-D848E83830A1}">
      <dgm:prSet/>
      <dgm:spPr/>
      <dgm:t>
        <a:bodyPr/>
        <a:lstStyle/>
        <a:p>
          <a:endParaRPr lang="ru-RU"/>
        </a:p>
      </dgm:t>
    </dgm:pt>
    <dgm:pt modelId="{B28DD72C-438E-4AB5-9D9C-CF2781558AC0}" type="sibTrans" cxnId="{0CB6629C-4FF9-4B40-82CC-D848E83830A1}">
      <dgm:prSet/>
      <dgm:spPr/>
      <dgm:t>
        <a:bodyPr/>
        <a:lstStyle/>
        <a:p>
          <a:endParaRPr lang="ru-RU"/>
        </a:p>
      </dgm:t>
    </dgm:pt>
    <dgm:pt modelId="{97FFB552-EF08-4352-976F-9C86E46ADDE3}" type="pres">
      <dgm:prSet presAssocID="{5260C97D-5B22-4FAF-8867-2E816DD04BB2}" presName="Name0" presStyleCnt="0">
        <dgm:presLayoutVars>
          <dgm:chMax val="21"/>
          <dgm:chPref val="21"/>
        </dgm:presLayoutVars>
      </dgm:prSet>
      <dgm:spPr/>
      <dgm:t>
        <a:bodyPr/>
        <a:lstStyle/>
        <a:p>
          <a:endParaRPr lang="ru-RU"/>
        </a:p>
      </dgm:t>
    </dgm:pt>
    <dgm:pt modelId="{94A01407-FE4B-4BF6-A30B-29532D1CDDE9}" type="pres">
      <dgm:prSet presAssocID="{BB9B42B1-12DC-4BC5-BF41-BAC301783924}" presName="text1" presStyleCnt="0"/>
      <dgm:spPr/>
    </dgm:pt>
    <dgm:pt modelId="{2A70025A-7EB6-43D1-A4F6-028D89413A90}" type="pres">
      <dgm:prSet presAssocID="{BB9B42B1-12DC-4BC5-BF41-BAC301783924}" presName="textRepeatNode" presStyleLbl="alignNode1" presStyleIdx="0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3FD976-7768-4A3A-AC65-7D8719C56E07}" type="pres">
      <dgm:prSet presAssocID="{BB9B42B1-12DC-4BC5-BF41-BAC301783924}" presName="textaccent1" presStyleCnt="0"/>
      <dgm:spPr/>
    </dgm:pt>
    <dgm:pt modelId="{CB20335F-8A27-4FD6-BEF7-869F0DABB8FE}" type="pres">
      <dgm:prSet presAssocID="{BB9B42B1-12DC-4BC5-BF41-BAC301783924}" presName="accentRepeatNode" presStyleLbl="solidAlignAcc1" presStyleIdx="0" presStyleCnt="24"/>
      <dgm:spPr/>
    </dgm:pt>
    <dgm:pt modelId="{C358A4BD-649F-4914-BE8C-5BF23BCC4960}" type="pres">
      <dgm:prSet presAssocID="{0867CF9B-004E-48A3-B676-CF7F655BCA16}" presName="image1" presStyleCnt="0"/>
      <dgm:spPr/>
    </dgm:pt>
    <dgm:pt modelId="{C7AB506B-DA53-4351-88F3-0A1A4888CD76}" type="pres">
      <dgm:prSet presAssocID="{0867CF9B-004E-48A3-B676-CF7F655BCA16}" presName="imageRepeatNode" presStyleLbl="alignAcc1" presStyleIdx="0" presStyleCnt="12"/>
      <dgm:spPr/>
      <dgm:t>
        <a:bodyPr/>
        <a:lstStyle/>
        <a:p>
          <a:endParaRPr lang="ru-RU"/>
        </a:p>
      </dgm:t>
    </dgm:pt>
    <dgm:pt modelId="{33551A09-EC8A-4829-AE0E-13C5C750AE15}" type="pres">
      <dgm:prSet presAssocID="{0867CF9B-004E-48A3-B676-CF7F655BCA16}" presName="imageaccent1" presStyleCnt="0"/>
      <dgm:spPr/>
    </dgm:pt>
    <dgm:pt modelId="{AD1F6E72-2CFB-4597-982D-D3065A789D2A}" type="pres">
      <dgm:prSet presAssocID="{0867CF9B-004E-48A3-B676-CF7F655BCA16}" presName="accentRepeatNode" presStyleLbl="solidAlignAcc1" presStyleIdx="1" presStyleCnt="24"/>
      <dgm:spPr/>
    </dgm:pt>
    <dgm:pt modelId="{AB6B3B98-B252-4585-9930-247C2076954B}" type="pres">
      <dgm:prSet presAssocID="{78D0A74E-8413-405E-BC70-B4793753FED9}" presName="text2" presStyleCnt="0"/>
      <dgm:spPr/>
    </dgm:pt>
    <dgm:pt modelId="{DA223CBE-722D-4AB1-9B05-C8BBD108BC6B}" type="pres">
      <dgm:prSet presAssocID="{78D0A74E-8413-405E-BC70-B4793753FED9}" presName="textRepeatNode" presStyleLbl="alignNode1" presStyleIdx="1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176EF2-5071-4438-AF4B-E57F7C988F4C}" type="pres">
      <dgm:prSet presAssocID="{78D0A74E-8413-405E-BC70-B4793753FED9}" presName="textaccent2" presStyleCnt="0"/>
      <dgm:spPr/>
    </dgm:pt>
    <dgm:pt modelId="{4C5F3EC8-9A22-4DE9-BA5E-08DFC6345BEF}" type="pres">
      <dgm:prSet presAssocID="{78D0A74E-8413-405E-BC70-B4793753FED9}" presName="accentRepeatNode" presStyleLbl="solidAlignAcc1" presStyleIdx="2" presStyleCnt="24"/>
      <dgm:spPr/>
    </dgm:pt>
    <dgm:pt modelId="{1CC744B3-71C6-4F78-A430-C71C942FF851}" type="pres">
      <dgm:prSet presAssocID="{20D91F7F-757C-403E-BF6D-07B7820D862B}" presName="image2" presStyleCnt="0"/>
      <dgm:spPr/>
    </dgm:pt>
    <dgm:pt modelId="{B290463B-50DD-44AE-BC30-1D7DA5E120A5}" type="pres">
      <dgm:prSet presAssocID="{20D91F7F-757C-403E-BF6D-07B7820D862B}" presName="imageRepeatNode" presStyleLbl="alignAcc1" presStyleIdx="1" presStyleCnt="12"/>
      <dgm:spPr/>
      <dgm:t>
        <a:bodyPr/>
        <a:lstStyle/>
        <a:p>
          <a:endParaRPr lang="ru-RU"/>
        </a:p>
      </dgm:t>
    </dgm:pt>
    <dgm:pt modelId="{ABCE6884-7157-497C-906B-0B4EF436BC4E}" type="pres">
      <dgm:prSet presAssocID="{20D91F7F-757C-403E-BF6D-07B7820D862B}" presName="imageaccent2" presStyleCnt="0"/>
      <dgm:spPr/>
    </dgm:pt>
    <dgm:pt modelId="{E3F20CB2-9FFC-4514-8874-D9869ABC2B5E}" type="pres">
      <dgm:prSet presAssocID="{20D91F7F-757C-403E-BF6D-07B7820D862B}" presName="accentRepeatNode" presStyleLbl="solidAlignAcc1" presStyleIdx="3" presStyleCnt="24"/>
      <dgm:spPr/>
    </dgm:pt>
    <dgm:pt modelId="{4DCA9D51-0526-4810-977B-33EA5B7DDD85}" type="pres">
      <dgm:prSet presAssocID="{7B25C3D7-DD8D-431A-A3B1-92053DEF9ABE}" presName="text3" presStyleCnt="0"/>
      <dgm:spPr/>
    </dgm:pt>
    <dgm:pt modelId="{6B510C5D-DE1B-4006-9ACF-3EC8B702A6D3}" type="pres">
      <dgm:prSet presAssocID="{7B25C3D7-DD8D-431A-A3B1-92053DEF9ABE}" presName="textRepeatNode" presStyleLbl="alignNode1" presStyleIdx="2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263668-ABE5-4A5E-BF15-8D967C2DB9A6}" type="pres">
      <dgm:prSet presAssocID="{7B25C3D7-DD8D-431A-A3B1-92053DEF9ABE}" presName="textaccent3" presStyleCnt="0"/>
      <dgm:spPr/>
    </dgm:pt>
    <dgm:pt modelId="{945B1375-833E-42B1-8D38-05315D40E35A}" type="pres">
      <dgm:prSet presAssocID="{7B25C3D7-DD8D-431A-A3B1-92053DEF9ABE}" presName="accentRepeatNode" presStyleLbl="solidAlignAcc1" presStyleIdx="4" presStyleCnt="24"/>
      <dgm:spPr/>
    </dgm:pt>
    <dgm:pt modelId="{3C5AD206-E44F-42B4-8F9E-A3A2AE3259E0}" type="pres">
      <dgm:prSet presAssocID="{C3EF2648-BCBC-47BF-9DD8-2C91586BB2D4}" presName="image3" presStyleCnt="0"/>
      <dgm:spPr/>
    </dgm:pt>
    <dgm:pt modelId="{06CC3B57-758D-49C3-A7BB-433DE0EBF93A}" type="pres">
      <dgm:prSet presAssocID="{C3EF2648-BCBC-47BF-9DD8-2C91586BB2D4}" presName="imageRepeatNode" presStyleLbl="alignAcc1" presStyleIdx="2" presStyleCnt="12"/>
      <dgm:spPr/>
      <dgm:t>
        <a:bodyPr/>
        <a:lstStyle/>
        <a:p>
          <a:endParaRPr lang="ru-RU"/>
        </a:p>
      </dgm:t>
    </dgm:pt>
    <dgm:pt modelId="{7BF27D97-2339-40FE-8168-55FD031AD0FA}" type="pres">
      <dgm:prSet presAssocID="{C3EF2648-BCBC-47BF-9DD8-2C91586BB2D4}" presName="imageaccent3" presStyleCnt="0"/>
      <dgm:spPr/>
    </dgm:pt>
    <dgm:pt modelId="{96C977C3-86F3-4688-A482-755EB2262C89}" type="pres">
      <dgm:prSet presAssocID="{C3EF2648-BCBC-47BF-9DD8-2C91586BB2D4}" presName="accentRepeatNode" presStyleLbl="solidAlignAcc1" presStyleIdx="5" presStyleCnt="24"/>
      <dgm:spPr/>
    </dgm:pt>
    <dgm:pt modelId="{6807A7FD-171F-4B2F-BE9B-99441B317D4B}" type="pres">
      <dgm:prSet presAssocID="{ACD77B7F-C85A-4F6A-9CFB-EAF7A32B1D6E}" presName="text4" presStyleCnt="0"/>
      <dgm:spPr/>
    </dgm:pt>
    <dgm:pt modelId="{7017FD8E-A3DC-40BF-A839-D623A0EB9C52}" type="pres">
      <dgm:prSet presAssocID="{ACD77B7F-C85A-4F6A-9CFB-EAF7A32B1D6E}" presName="textRepeatNode" presStyleLbl="alignNode1" presStyleIdx="3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C6B19A-B283-4D74-8B85-C1D8DCAA6DAB}" type="pres">
      <dgm:prSet presAssocID="{ACD77B7F-C85A-4F6A-9CFB-EAF7A32B1D6E}" presName="textaccent4" presStyleCnt="0"/>
      <dgm:spPr/>
    </dgm:pt>
    <dgm:pt modelId="{DC5ABDE2-2D45-4C75-BB44-A7D4F5583AFF}" type="pres">
      <dgm:prSet presAssocID="{ACD77B7F-C85A-4F6A-9CFB-EAF7A32B1D6E}" presName="accentRepeatNode" presStyleLbl="solidAlignAcc1" presStyleIdx="6" presStyleCnt="24"/>
      <dgm:spPr/>
    </dgm:pt>
    <dgm:pt modelId="{34A64493-FBFA-4B12-8588-DCBB1CEAFB8F}" type="pres">
      <dgm:prSet presAssocID="{D03A038A-ED7C-4E28-BCF3-26B7B48ED31E}" presName="image4" presStyleCnt="0"/>
      <dgm:spPr/>
    </dgm:pt>
    <dgm:pt modelId="{6F780D72-0181-43F8-BA76-0AF23EE006BA}" type="pres">
      <dgm:prSet presAssocID="{D03A038A-ED7C-4E28-BCF3-26B7B48ED31E}" presName="imageRepeatNode" presStyleLbl="alignAcc1" presStyleIdx="3" presStyleCnt="12"/>
      <dgm:spPr/>
      <dgm:t>
        <a:bodyPr/>
        <a:lstStyle/>
        <a:p>
          <a:endParaRPr lang="ru-RU"/>
        </a:p>
      </dgm:t>
    </dgm:pt>
    <dgm:pt modelId="{1B23A9C8-429D-4771-A0C6-CCF3171858B5}" type="pres">
      <dgm:prSet presAssocID="{D03A038A-ED7C-4E28-BCF3-26B7B48ED31E}" presName="imageaccent4" presStyleCnt="0"/>
      <dgm:spPr/>
    </dgm:pt>
    <dgm:pt modelId="{6B9EDD7B-F977-495B-A918-DB2E550D6F83}" type="pres">
      <dgm:prSet presAssocID="{D03A038A-ED7C-4E28-BCF3-26B7B48ED31E}" presName="accentRepeatNode" presStyleLbl="solidAlignAcc1" presStyleIdx="7" presStyleCnt="24"/>
      <dgm:spPr/>
    </dgm:pt>
    <dgm:pt modelId="{13362823-2E3D-4ADC-8762-3B0843CBE128}" type="pres">
      <dgm:prSet presAssocID="{DF7D380E-6073-4A93-B9B5-D447313D3471}" presName="text5" presStyleCnt="0"/>
      <dgm:spPr/>
    </dgm:pt>
    <dgm:pt modelId="{39F388BD-8BBB-4DA8-A28B-620E8B83A9CA}" type="pres">
      <dgm:prSet presAssocID="{DF7D380E-6073-4A93-B9B5-D447313D3471}" presName="textRepeatNode" presStyleLbl="alignNode1" presStyleIdx="4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901262-A6BA-4883-9E9C-4994CC4D2EAA}" type="pres">
      <dgm:prSet presAssocID="{DF7D380E-6073-4A93-B9B5-D447313D3471}" presName="textaccent5" presStyleCnt="0"/>
      <dgm:spPr/>
    </dgm:pt>
    <dgm:pt modelId="{009B9E2C-3115-4D70-A769-083551C3D272}" type="pres">
      <dgm:prSet presAssocID="{DF7D380E-6073-4A93-B9B5-D447313D3471}" presName="accentRepeatNode" presStyleLbl="solidAlignAcc1" presStyleIdx="8" presStyleCnt="24"/>
      <dgm:spPr/>
    </dgm:pt>
    <dgm:pt modelId="{B7682975-85DE-49C4-B518-BDC1A8B6FD53}" type="pres">
      <dgm:prSet presAssocID="{0FFB96B3-57BD-4541-92AD-1EE085ABFE30}" presName="image5" presStyleCnt="0"/>
      <dgm:spPr/>
    </dgm:pt>
    <dgm:pt modelId="{8EE0F833-DF64-471B-BDFD-0BF5DF6D0703}" type="pres">
      <dgm:prSet presAssocID="{0FFB96B3-57BD-4541-92AD-1EE085ABFE30}" presName="imageRepeatNode" presStyleLbl="alignAcc1" presStyleIdx="4" presStyleCnt="12"/>
      <dgm:spPr/>
      <dgm:t>
        <a:bodyPr/>
        <a:lstStyle/>
        <a:p>
          <a:endParaRPr lang="ru-RU"/>
        </a:p>
      </dgm:t>
    </dgm:pt>
    <dgm:pt modelId="{76FA3845-694D-4577-9673-144759E866FE}" type="pres">
      <dgm:prSet presAssocID="{0FFB96B3-57BD-4541-92AD-1EE085ABFE30}" presName="imageaccent5" presStyleCnt="0"/>
      <dgm:spPr/>
    </dgm:pt>
    <dgm:pt modelId="{EEC43C17-1E61-43FD-80D5-87F9AAD5C8AD}" type="pres">
      <dgm:prSet presAssocID="{0FFB96B3-57BD-4541-92AD-1EE085ABFE30}" presName="accentRepeatNode" presStyleLbl="solidAlignAcc1" presStyleIdx="9" presStyleCnt="24"/>
      <dgm:spPr/>
    </dgm:pt>
    <dgm:pt modelId="{79B4F425-1C2C-46AB-A6AA-E9A24E33D62F}" type="pres">
      <dgm:prSet presAssocID="{4FAEFA68-3DB0-40A4-9307-096F071C84B5}" presName="text6" presStyleCnt="0"/>
      <dgm:spPr/>
    </dgm:pt>
    <dgm:pt modelId="{8BC35D85-D462-439D-ADF2-6A65CDB9F948}" type="pres">
      <dgm:prSet presAssocID="{4FAEFA68-3DB0-40A4-9307-096F071C84B5}" presName="textRepeatNode" presStyleLbl="alignNode1" presStyleIdx="5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082B6E-8638-4A2B-8513-849AB5986FD6}" type="pres">
      <dgm:prSet presAssocID="{4FAEFA68-3DB0-40A4-9307-096F071C84B5}" presName="textaccent6" presStyleCnt="0"/>
      <dgm:spPr/>
    </dgm:pt>
    <dgm:pt modelId="{8DA2E391-ACA7-4376-9DD5-A8EEDBCD4B76}" type="pres">
      <dgm:prSet presAssocID="{4FAEFA68-3DB0-40A4-9307-096F071C84B5}" presName="accentRepeatNode" presStyleLbl="solidAlignAcc1" presStyleIdx="10" presStyleCnt="24"/>
      <dgm:spPr/>
    </dgm:pt>
    <dgm:pt modelId="{DC3E5638-1453-4842-BAAD-8C4DA6696AD7}" type="pres">
      <dgm:prSet presAssocID="{588D4559-701D-451C-858B-DB0C3F46DD32}" presName="image6" presStyleCnt="0"/>
      <dgm:spPr/>
    </dgm:pt>
    <dgm:pt modelId="{0ADD72BC-8B49-43E8-9D33-5C9CB2B5DEEC}" type="pres">
      <dgm:prSet presAssocID="{588D4559-701D-451C-858B-DB0C3F46DD32}" presName="imageRepeatNode" presStyleLbl="alignAcc1" presStyleIdx="5" presStyleCnt="12"/>
      <dgm:spPr/>
      <dgm:t>
        <a:bodyPr/>
        <a:lstStyle/>
        <a:p>
          <a:endParaRPr lang="ru-RU"/>
        </a:p>
      </dgm:t>
    </dgm:pt>
    <dgm:pt modelId="{B12D5CDF-254F-414F-8A4E-8E7B45543505}" type="pres">
      <dgm:prSet presAssocID="{588D4559-701D-451C-858B-DB0C3F46DD32}" presName="imageaccent6" presStyleCnt="0"/>
      <dgm:spPr/>
    </dgm:pt>
    <dgm:pt modelId="{CAEE2DE2-002E-488A-A6D7-5C49B6BB968D}" type="pres">
      <dgm:prSet presAssocID="{588D4559-701D-451C-858B-DB0C3F46DD32}" presName="accentRepeatNode" presStyleLbl="solidAlignAcc1" presStyleIdx="11" presStyleCnt="24"/>
      <dgm:spPr/>
    </dgm:pt>
    <dgm:pt modelId="{E1C55278-580B-4C12-B261-DBBD672129DA}" type="pres">
      <dgm:prSet presAssocID="{87C08925-1513-4F83-972C-548BEBC8B6D1}" presName="text7" presStyleCnt="0"/>
      <dgm:spPr/>
    </dgm:pt>
    <dgm:pt modelId="{DC729F3B-8516-4348-9355-2FA83E6826EC}" type="pres">
      <dgm:prSet presAssocID="{87C08925-1513-4F83-972C-548BEBC8B6D1}" presName="textRepeatNode" presStyleLbl="alignNode1" presStyleIdx="6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6CB5F0-CEB1-4AD9-B764-C2961BEFF5D5}" type="pres">
      <dgm:prSet presAssocID="{87C08925-1513-4F83-972C-548BEBC8B6D1}" presName="textaccent7" presStyleCnt="0"/>
      <dgm:spPr/>
    </dgm:pt>
    <dgm:pt modelId="{9E8A5937-DD66-46E8-9ACD-99ED5C6CA4FD}" type="pres">
      <dgm:prSet presAssocID="{87C08925-1513-4F83-972C-548BEBC8B6D1}" presName="accentRepeatNode" presStyleLbl="solidAlignAcc1" presStyleIdx="12" presStyleCnt="24"/>
      <dgm:spPr/>
    </dgm:pt>
    <dgm:pt modelId="{8182B7EB-FEEE-4C80-958B-501B98D99AF1}" type="pres">
      <dgm:prSet presAssocID="{5A4B0DE1-9896-4AC1-A0F1-8568114F60B5}" presName="image7" presStyleCnt="0"/>
      <dgm:spPr/>
    </dgm:pt>
    <dgm:pt modelId="{2B4E11A8-93A8-48D4-88DF-0B336E1C4116}" type="pres">
      <dgm:prSet presAssocID="{5A4B0DE1-9896-4AC1-A0F1-8568114F60B5}" presName="imageRepeatNode" presStyleLbl="alignAcc1" presStyleIdx="6" presStyleCnt="12"/>
      <dgm:spPr/>
      <dgm:t>
        <a:bodyPr/>
        <a:lstStyle/>
        <a:p>
          <a:endParaRPr lang="ru-RU"/>
        </a:p>
      </dgm:t>
    </dgm:pt>
    <dgm:pt modelId="{F8B342B1-1745-4951-813E-BC409D80BA0E}" type="pres">
      <dgm:prSet presAssocID="{5A4B0DE1-9896-4AC1-A0F1-8568114F60B5}" presName="imageaccent7" presStyleCnt="0"/>
      <dgm:spPr/>
    </dgm:pt>
    <dgm:pt modelId="{A7C4696F-EB72-4EFF-969C-C8E0F69F825C}" type="pres">
      <dgm:prSet presAssocID="{5A4B0DE1-9896-4AC1-A0F1-8568114F60B5}" presName="accentRepeatNode" presStyleLbl="solidAlignAcc1" presStyleIdx="13" presStyleCnt="24"/>
      <dgm:spPr/>
    </dgm:pt>
    <dgm:pt modelId="{8AA3B23B-12A1-4137-A100-DE53325A78FB}" type="pres">
      <dgm:prSet presAssocID="{F597A1AE-EAB9-4870-8736-09B9229C38D7}" presName="text8" presStyleCnt="0"/>
      <dgm:spPr/>
    </dgm:pt>
    <dgm:pt modelId="{F93D9017-07D2-496A-8068-9C336D06EE69}" type="pres">
      <dgm:prSet presAssocID="{F597A1AE-EAB9-4870-8736-09B9229C38D7}" presName="textRepeatNode" presStyleLbl="alignNode1" presStyleIdx="7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E5A7A6-C224-484E-89DE-F71A0BAD5FBA}" type="pres">
      <dgm:prSet presAssocID="{F597A1AE-EAB9-4870-8736-09B9229C38D7}" presName="textaccent8" presStyleCnt="0"/>
      <dgm:spPr/>
    </dgm:pt>
    <dgm:pt modelId="{150E7EA9-EDB7-447D-8B13-B8509A61C16D}" type="pres">
      <dgm:prSet presAssocID="{F597A1AE-EAB9-4870-8736-09B9229C38D7}" presName="accentRepeatNode" presStyleLbl="solidAlignAcc1" presStyleIdx="14" presStyleCnt="24"/>
      <dgm:spPr/>
    </dgm:pt>
    <dgm:pt modelId="{B5B77205-235C-4F4C-BD49-DF930F22669F}" type="pres">
      <dgm:prSet presAssocID="{108C1934-2A11-4200-AD03-59CCF79431B3}" presName="image8" presStyleCnt="0"/>
      <dgm:spPr/>
    </dgm:pt>
    <dgm:pt modelId="{469FE73A-922E-4F01-ACD8-73EF5CD4043B}" type="pres">
      <dgm:prSet presAssocID="{108C1934-2A11-4200-AD03-59CCF79431B3}" presName="imageRepeatNode" presStyleLbl="alignAcc1" presStyleIdx="7" presStyleCnt="12"/>
      <dgm:spPr/>
      <dgm:t>
        <a:bodyPr/>
        <a:lstStyle/>
        <a:p>
          <a:endParaRPr lang="ru-RU"/>
        </a:p>
      </dgm:t>
    </dgm:pt>
    <dgm:pt modelId="{9715339F-37CC-42CD-91FC-DBDA82FC0B5A}" type="pres">
      <dgm:prSet presAssocID="{108C1934-2A11-4200-AD03-59CCF79431B3}" presName="imageaccent8" presStyleCnt="0"/>
      <dgm:spPr/>
    </dgm:pt>
    <dgm:pt modelId="{68887A6E-1477-4A21-80BB-052BA9622A4C}" type="pres">
      <dgm:prSet presAssocID="{108C1934-2A11-4200-AD03-59CCF79431B3}" presName="accentRepeatNode" presStyleLbl="solidAlignAcc1" presStyleIdx="15" presStyleCnt="24"/>
      <dgm:spPr/>
    </dgm:pt>
    <dgm:pt modelId="{E33323A9-A7F0-4300-B054-EF1A82052A2B}" type="pres">
      <dgm:prSet presAssocID="{EB83104D-7639-4234-A4F4-56384498E056}" presName="text9" presStyleCnt="0"/>
      <dgm:spPr/>
    </dgm:pt>
    <dgm:pt modelId="{77A6DB64-E6C1-4FB6-9EEC-53A40F369C1D}" type="pres">
      <dgm:prSet presAssocID="{EB83104D-7639-4234-A4F4-56384498E056}" presName="textRepeatNode" presStyleLbl="alignNode1" presStyleIdx="8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FEB085-E39F-427F-B4FF-CC0837CBF126}" type="pres">
      <dgm:prSet presAssocID="{EB83104D-7639-4234-A4F4-56384498E056}" presName="textaccent9" presStyleCnt="0"/>
      <dgm:spPr/>
    </dgm:pt>
    <dgm:pt modelId="{A982D4E4-F324-4BF2-9903-B888928289EF}" type="pres">
      <dgm:prSet presAssocID="{EB83104D-7639-4234-A4F4-56384498E056}" presName="accentRepeatNode" presStyleLbl="solidAlignAcc1" presStyleIdx="16" presStyleCnt="24"/>
      <dgm:spPr/>
    </dgm:pt>
    <dgm:pt modelId="{7D73E84D-1080-418A-A262-AC9136AD3FE6}" type="pres">
      <dgm:prSet presAssocID="{B6963C40-0D87-4F97-BAA4-AD69CE7250DF}" presName="image9" presStyleCnt="0"/>
      <dgm:spPr/>
    </dgm:pt>
    <dgm:pt modelId="{D59C7E25-EE56-4373-8E76-CD50BF893286}" type="pres">
      <dgm:prSet presAssocID="{B6963C40-0D87-4F97-BAA4-AD69CE7250DF}" presName="imageRepeatNode" presStyleLbl="alignAcc1" presStyleIdx="8" presStyleCnt="12"/>
      <dgm:spPr/>
      <dgm:t>
        <a:bodyPr/>
        <a:lstStyle/>
        <a:p>
          <a:endParaRPr lang="ru-RU"/>
        </a:p>
      </dgm:t>
    </dgm:pt>
    <dgm:pt modelId="{F9F11F3C-C5CA-46BE-94CB-66DAB240A373}" type="pres">
      <dgm:prSet presAssocID="{B6963C40-0D87-4F97-BAA4-AD69CE7250DF}" presName="imageaccent9" presStyleCnt="0"/>
      <dgm:spPr/>
    </dgm:pt>
    <dgm:pt modelId="{5CAE8416-5A2F-4174-BCE8-83AFB7556D10}" type="pres">
      <dgm:prSet presAssocID="{B6963C40-0D87-4F97-BAA4-AD69CE7250DF}" presName="accentRepeatNode" presStyleLbl="solidAlignAcc1" presStyleIdx="17" presStyleCnt="24"/>
      <dgm:spPr/>
    </dgm:pt>
    <dgm:pt modelId="{695314D0-3DB6-45DB-959E-7C678FE42939}" type="pres">
      <dgm:prSet presAssocID="{ECF9B5C3-EC0B-495C-A287-B803630EB195}" presName="text10" presStyleCnt="0"/>
      <dgm:spPr/>
    </dgm:pt>
    <dgm:pt modelId="{C15D8BF4-58D3-4376-96C2-9F0C5A9CCFF9}" type="pres">
      <dgm:prSet presAssocID="{ECF9B5C3-EC0B-495C-A287-B803630EB195}" presName="textRepeatNode" presStyleLbl="alignNode1" presStyleIdx="9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999EF9-2A4D-42E0-BACD-605B4493A4BE}" type="pres">
      <dgm:prSet presAssocID="{ECF9B5C3-EC0B-495C-A287-B803630EB195}" presName="textaccent10" presStyleCnt="0"/>
      <dgm:spPr/>
    </dgm:pt>
    <dgm:pt modelId="{24A1B288-3417-4747-B7C1-A156DF47384A}" type="pres">
      <dgm:prSet presAssocID="{ECF9B5C3-EC0B-495C-A287-B803630EB195}" presName="accentRepeatNode" presStyleLbl="solidAlignAcc1" presStyleIdx="18" presStyleCnt="24"/>
      <dgm:spPr/>
    </dgm:pt>
    <dgm:pt modelId="{FFCE455E-F880-4BB2-AC0C-370697E09F3D}" type="pres">
      <dgm:prSet presAssocID="{A7997F2D-9B19-4558-BF3C-F915A65A525C}" presName="image10" presStyleCnt="0"/>
      <dgm:spPr/>
    </dgm:pt>
    <dgm:pt modelId="{307C87C0-A7B8-447D-B266-BFA31585C831}" type="pres">
      <dgm:prSet presAssocID="{A7997F2D-9B19-4558-BF3C-F915A65A525C}" presName="imageRepeatNode" presStyleLbl="alignAcc1" presStyleIdx="9" presStyleCnt="12"/>
      <dgm:spPr/>
      <dgm:t>
        <a:bodyPr/>
        <a:lstStyle/>
        <a:p>
          <a:endParaRPr lang="ru-RU"/>
        </a:p>
      </dgm:t>
    </dgm:pt>
    <dgm:pt modelId="{50AD1EA4-35CC-4565-90F9-6AC1EB80152C}" type="pres">
      <dgm:prSet presAssocID="{A7997F2D-9B19-4558-BF3C-F915A65A525C}" presName="imageaccent10" presStyleCnt="0"/>
      <dgm:spPr/>
    </dgm:pt>
    <dgm:pt modelId="{61F0F07D-DAB9-4332-8104-53DA7FD3E889}" type="pres">
      <dgm:prSet presAssocID="{A7997F2D-9B19-4558-BF3C-F915A65A525C}" presName="accentRepeatNode" presStyleLbl="solidAlignAcc1" presStyleIdx="19" presStyleCnt="24"/>
      <dgm:spPr/>
    </dgm:pt>
    <dgm:pt modelId="{93C88F8C-3FDA-4F36-83E5-F64000F29F17}" type="pres">
      <dgm:prSet presAssocID="{26D98963-8678-447B-BBC0-B9098A276A8A}" presName="text11" presStyleCnt="0"/>
      <dgm:spPr/>
    </dgm:pt>
    <dgm:pt modelId="{25C545E6-5C57-4599-93E2-309427F24A4C}" type="pres">
      <dgm:prSet presAssocID="{26D98963-8678-447B-BBC0-B9098A276A8A}" presName="textRepeatNode" presStyleLbl="alignNode1" presStyleIdx="10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BCD6B6-7BF7-4D10-875D-40D228C47DEA}" type="pres">
      <dgm:prSet presAssocID="{26D98963-8678-447B-BBC0-B9098A276A8A}" presName="textaccent11" presStyleCnt="0"/>
      <dgm:spPr/>
    </dgm:pt>
    <dgm:pt modelId="{AC0E625D-F091-4968-8DEA-9FB8CA015677}" type="pres">
      <dgm:prSet presAssocID="{26D98963-8678-447B-BBC0-B9098A276A8A}" presName="accentRepeatNode" presStyleLbl="solidAlignAcc1" presStyleIdx="20" presStyleCnt="24"/>
      <dgm:spPr/>
    </dgm:pt>
    <dgm:pt modelId="{03D5240E-D144-4930-9DE6-57F7DC633B75}" type="pres">
      <dgm:prSet presAssocID="{BA1C7407-9861-4621-B7E1-7295C607F6F7}" presName="image11" presStyleCnt="0"/>
      <dgm:spPr/>
    </dgm:pt>
    <dgm:pt modelId="{42F8C558-8224-4E1E-8607-C7EF8B26B927}" type="pres">
      <dgm:prSet presAssocID="{BA1C7407-9861-4621-B7E1-7295C607F6F7}" presName="imageRepeatNode" presStyleLbl="alignAcc1" presStyleIdx="10" presStyleCnt="12"/>
      <dgm:spPr/>
      <dgm:t>
        <a:bodyPr/>
        <a:lstStyle/>
        <a:p>
          <a:endParaRPr lang="ru-RU"/>
        </a:p>
      </dgm:t>
    </dgm:pt>
    <dgm:pt modelId="{18069B90-64A9-4BBE-BD84-368C61A0179E}" type="pres">
      <dgm:prSet presAssocID="{BA1C7407-9861-4621-B7E1-7295C607F6F7}" presName="imageaccent11" presStyleCnt="0"/>
      <dgm:spPr/>
    </dgm:pt>
    <dgm:pt modelId="{B4AC6783-7E4D-4D1B-92CE-517B4E690ACE}" type="pres">
      <dgm:prSet presAssocID="{BA1C7407-9861-4621-B7E1-7295C607F6F7}" presName="accentRepeatNode" presStyleLbl="solidAlignAcc1" presStyleIdx="21" presStyleCnt="24"/>
      <dgm:spPr/>
    </dgm:pt>
    <dgm:pt modelId="{349D56B3-EB76-4ADC-99E5-4480ABA3E902}" type="pres">
      <dgm:prSet presAssocID="{07BA11E4-BC6C-4C35-8AFB-9D4B7EFE2110}" presName="text12" presStyleCnt="0"/>
      <dgm:spPr/>
    </dgm:pt>
    <dgm:pt modelId="{265EA559-B10C-460C-BFA5-67BCB082AF11}" type="pres">
      <dgm:prSet presAssocID="{07BA11E4-BC6C-4C35-8AFB-9D4B7EFE2110}" presName="textRepeatNode" presStyleLbl="alignNode1" presStyleIdx="11" presStyleCnt="1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A09BAE-B9EF-4B55-8B89-6F7604DD5AEB}" type="pres">
      <dgm:prSet presAssocID="{07BA11E4-BC6C-4C35-8AFB-9D4B7EFE2110}" presName="textaccent12" presStyleCnt="0"/>
      <dgm:spPr/>
    </dgm:pt>
    <dgm:pt modelId="{8C672AC0-255A-413F-A2EF-E2C727687043}" type="pres">
      <dgm:prSet presAssocID="{07BA11E4-BC6C-4C35-8AFB-9D4B7EFE2110}" presName="accentRepeatNode" presStyleLbl="solidAlignAcc1" presStyleIdx="22" presStyleCnt="24"/>
      <dgm:spPr/>
    </dgm:pt>
    <dgm:pt modelId="{87205A6C-D747-4153-B187-41492E7746FA}" type="pres">
      <dgm:prSet presAssocID="{4786A091-DA2E-4DA8-884A-392DEE5D16B2}" presName="image12" presStyleCnt="0"/>
      <dgm:spPr/>
    </dgm:pt>
    <dgm:pt modelId="{F1AA935C-7B67-4AC9-BF5F-358DDAB0F7EF}" type="pres">
      <dgm:prSet presAssocID="{4786A091-DA2E-4DA8-884A-392DEE5D16B2}" presName="imageRepeatNode" presStyleLbl="alignAcc1" presStyleIdx="11" presStyleCnt="12"/>
      <dgm:spPr/>
      <dgm:t>
        <a:bodyPr/>
        <a:lstStyle/>
        <a:p>
          <a:endParaRPr lang="ru-RU"/>
        </a:p>
      </dgm:t>
    </dgm:pt>
    <dgm:pt modelId="{818C1940-B67A-4ADF-A6B2-274DC16B864C}" type="pres">
      <dgm:prSet presAssocID="{4786A091-DA2E-4DA8-884A-392DEE5D16B2}" presName="imageaccent12" presStyleCnt="0"/>
      <dgm:spPr/>
    </dgm:pt>
    <dgm:pt modelId="{0008151A-3B96-4233-889F-7F684B6C7DA6}" type="pres">
      <dgm:prSet presAssocID="{4786A091-DA2E-4DA8-884A-392DEE5D16B2}" presName="accentRepeatNode" presStyleLbl="solidAlignAcc1" presStyleIdx="23" presStyleCnt="24"/>
      <dgm:spPr/>
    </dgm:pt>
  </dgm:ptLst>
  <dgm:cxnLst>
    <dgm:cxn modelId="{9CD61BDA-F085-4715-A3CE-D00DFC49520A}" type="presOf" srcId="{B6963C40-0D87-4F97-BAA4-AD69CE7250DF}" destId="{D59C7E25-EE56-4373-8E76-CD50BF893286}" srcOrd="0" destOrd="0" presId="urn:microsoft.com/office/officeart/2008/layout/HexagonCluster"/>
    <dgm:cxn modelId="{16141F5A-627E-4A1D-BC26-69AA9C6B0D4F}" type="presOf" srcId="{26D98963-8678-447B-BBC0-B9098A276A8A}" destId="{25C545E6-5C57-4599-93E2-309427F24A4C}" srcOrd="0" destOrd="0" presId="urn:microsoft.com/office/officeart/2008/layout/HexagonCluster"/>
    <dgm:cxn modelId="{BD3897D9-8843-418E-A1AE-642A07157514}" srcId="{5260C97D-5B22-4FAF-8867-2E816DD04BB2}" destId="{07BA11E4-BC6C-4C35-8AFB-9D4B7EFE2110}" srcOrd="11" destOrd="0" parTransId="{B4E9B0AB-A2C9-4E3B-A9DB-DAE90EC1F99E}" sibTransId="{4786A091-DA2E-4DA8-884A-392DEE5D16B2}"/>
    <dgm:cxn modelId="{811041BD-6229-4289-8738-71AFC80CA838}" type="presOf" srcId="{07BA11E4-BC6C-4C35-8AFB-9D4B7EFE2110}" destId="{265EA559-B10C-460C-BFA5-67BCB082AF11}" srcOrd="0" destOrd="0" presId="urn:microsoft.com/office/officeart/2008/layout/HexagonCluster"/>
    <dgm:cxn modelId="{2AE2992C-1517-46C8-A11C-3BE2A62630EB}" srcId="{5260C97D-5B22-4FAF-8867-2E816DD04BB2}" destId="{EB83104D-7639-4234-A4F4-56384498E056}" srcOrd="8" destOrd="0" parTransId="{76768159-708E-4C16-9C6C-E21122003C3E}" sibTransId="{B6963C40-0D87-4F97-BAA4-AD69CE7250DF}"/>
    <dgm:cxn modelId="{211595CE-94B8-449D-AEE4-FA342B5A8799}" type="presOf" srcId="{F597A1AE-EAB9-4870-8736-09B9229C38D7}" destId="{F93D9017-07D2-496A-8068-9C336D06EE69}" srcOrd="0" destOrd="0" presId="urn:microsoft.com/office/officeart/2008/layout/HexagonCluster"/>
    <dgm:cxn modelId="{1FE1A49A-F6DC-42B3-81A7-1FC4447B8242}" srcId="{5260C97D-5B22-4FAF-8867-2E816DD04BB2}" destId="{ACD77B7F-C85A-4F6A-9CFB-EAF7A32B1D6E}" srcOrd="3" destOrd="0" parTransId="{DFDC6D0F-13A5-4986-B112-BE33B057AA52}" sibTransId="{D03A038A-ED7C-4E28-BCF3-26B7B48ED31E}"/>
    <dgm:cxn modelId="{1E7D428F-E0EC-41F2-BBB0-7DAB45FF7077}" type="presOf" srcId="{D03A038A-ED7C-4E28-BCF3-26B7B48ED31E}" destId="{6F780D72-0181-43F8-BA76-0AF23EE006BA}" srcOrd="0" destOrd="0" presId="urn:microsoft.com/office/officeart/2008/layout/HexagonCluster"/>
    <dgm:cxn modelId="{F977FA4F-6F1B-4187-B8FA-6E1D6D3C17FF}" srcId="{5260C97D-5B22-4FAF-8867-2E816DD04BB2}" destId="{26D98963-8678-447B-BBC0-B9098A276A8A}" srcOrd="10" destOrd="0" parTransId="{E9F69B04-BCAD-4F3E-87D4-8DD8DC153E54}" sibTransId="{BA1C7407-9861-4621-B7E1-7295C607F6F7}"/>
    <dgm:cxn modelId="{7C4F696F-3562-4942-AD91-CB39DEA94B4A}" srcId="{5260C97D-5B22-4FAF-8867-2E816DD04BB2}" destId="{BB9B42B1-12DC-4BC5-BF41-BAC301783924}" srcOrd="0" destOrd="0" parTransId="{FF583D9C-A6EA-4DC5-897F-E5E264A0F29D}" sibTransId="{0867CF9B-004E-48A3-B676-CF7F655BCA16}"/>
    <dgm:cxn modelId="{EE79B284-06F0-414D-A546-E0B3321BE7A4}" type="presOf" srcId="{20D91F7F-757C-403E-BF6D-07B7820D862B}" destId="{B290463B-50DD-44AE-BC30-1D7DA5E120A5}" srcOrd="0" destOrd="0" presId="urn:microsoft.com/office/officeart/2008/layout/HexagonCluster"/>
    <dgm:cxn modelId="{AB8723C6-8C55-4DC9-83C0-AC5B0ED3EA32}" type="presOf" srcId="{EB83104D-7639-4234-A4F4-56384498E056}" destId="{77A6DB64-E6C1-4FB6-9EEC-53A40F369C1D}" srcOrd="0" destOrd="0" presId="urn:microsoft.com/office/officeart/2008/layout/HexagonCluster"/>
    <dgm:cxn modelId="{2100CBB7-CE46-4312-9C38-9F41DED634D9}" type="presOf" srcId="{78D0A74E-8413-405E-BC70-B4793753FED9}" destId="{DA223CBE-722D-4AB1-9B05-C8BBD108BC6B}" srcOrd="0" destOrd="0" presId="urn:microsoft.com/office/officeart/2008/layout/HexagonCluster"/>
    <dgm:cxn modelId="{0CB6629C-4FF9-4B40-82CC-D848E83830A1}" srcId="{5260C97D-5B22-4FAF-8867-2E816DD04BB2}" destId="{48567347-276D-4629-A77A-FC9DCF384E70}" srcOrd="12" destOrd="0" parTransId="{9D29058F-83CF-4BBC-B27B-1FB0EBB4589C}" sibTransId="{B28DD72C-438E-4AB5-9D9C-CF2781558AC0}"/>
    <dgm:cxn modelId="{46E83F0B-0683-49F8-A5B4-8A94E3A86A59}" type="presOf" srcId="{87C08925-1513-4F83-972C-548BEBC8B6D1}" destId="{DC729F3B-8516-4348-9355-2FA83E6826EC}" srcOrd="0" destOrd="0" presId="urn:microsoft.com/office/officeart/2008/layout/HexagonCluster"/>
    <dgm:cxn modelId="{5B6A9021-E89E-4A8C-B071-B93BC5909E8A}" type="presOf" srcId="{BA1C7407-9861-4621-B7E1-7295C607F6F7}" destId="{42F8C558-8224-4E1E-8607-C7EF8B26B927}" srcOrd="0" destOrd="0" presId="urn:microsoft.com/office/officeart/2008/layout/HexagonCluster"/>
    <dgm:cxn modelId="{6B0D3C5E-4D8F-47E4-A0DF-5C2391E7DE95}" srcId="{5260C97D-5B22-4FAF-8867-2E816DD04BB2}" destId="{ECF9B5C3-EC0B-495C-A287-B803630EB195}" srcOrd="9" destOrd="0" parTransId="{058E2E29-3006-4201-AE91-4C22E59E1B31}" sibTransId="{A7997F2D-9B19-4558-BF3C-F915A65A525C}"/>
    <dgm:cxn modelId="{7847F6DA-1DCB-465B-9841-F64FEEB66E99}" srcId="{5260C97D-5B22-4FAF-8867-2E816DD04BB2}" destId="{7B25C3D7-DD8D-431A-A3B1-92053DEF9ABE}" srcOrd="2" destOrd="0" parTransId="{E5E69349-630A-4E3B-9BBD-2BB594F1EA39}" sibTransId="{C3EF2648-BCBC-47BF-9DD8-2C91586BB2D4}"/>
    <dgm:cxn modelId="{A3B1C2DF-11B9-4E3B-92DE-7985A3AFB37B}" type="presOf" srcId="{4786A091-DA2E-4DA8-884A-392DEE5D16B2}" destId="{F1AA935C-7B67-4AC9-BF5F-358DDAB0F7EF}" srcOrd="0" destOrd="0" presId="urn:microsoft.com/office/officeart/2008/layout/HexagonCluster"/>
    <dgm:cxn modelId="{95E33081-9742-4919-B736-0F34E7C8A549}" type="presOf" srcId="{DF7D380E-6073-4A93-B9B5-D447313D3471}" destId="{39F388BD-8BBB-4DA8-A28B-620E8B83A9CA}" srcOrd="0" destOrd="0" presId="urn:microsoft.com/office/officeart/2008/layout/HexagonCluster"/>
    <dgm:cxn modelId="{E875860C-7F61-457D-B7CA-FDEED546B88E}" type="presOf" srcId="{0FFB96B3-57BD-4541-92AD-1EE085ABFE30}" destId="{8EE0F833-DF64-471B-BDFD-0BF5DF6D0703}" srcOrd="0" destOrd="0" presId="urn:microsoft.com/office/officeart/2008/layout/HexagonCluster"/>
    <dgm:cxn modelId="{B5656648-2C17-409F-AB1C-DE0CFBE6C06A}" type="presOf" srcId="{BB9B42B1-12DC-4BC5-BF41-BAC301783924}" destId="{2A70025A-7EB6-43D1-A4F6-028D89413A90}" srcOrd="0" destOrd="0" presId="urn:microsoft.com/office/officeart/2008/layout/HexagonCluster"/>
    <dgm:cxn modelId="{0A37783C-37FC-42C0-85B5-9B8EAE2C60CA}" type="presOf" srcId="{C3EF2648-BCBC-47BF-9DD8-2C91586BB2D4}" destId="{06CC3B57-758D-49C3-A7BB-433DE0EBF93A}" srcOrd="0" destOrd="0" presId="urn:microsoft.com/office/officeart/2008/layout/HexagonCluster"/>
    <dgm:cxn modelId="{AF356BA2-1940-4697-8310-A2B6C8DE7034}" type="presOf" srcId="{7B25C3D7-DD8D-431A-A3B1-92053DEF9ABE}" destId="{6B510C5D-DE1B-4006-9ACF-3EC8B702A6D3}" srcOrd="0" destOrd="0" presId="urn:microsoft.com/office/officeart/2008/layout/HexagonCluster"/>
    <dgm:cxn modelId="{F2635ECA-A8AE-49FB-805D-98B0AF9B2C6C}" type="presOf" srcId="{ECF9B5C3-EC0B-495C-A287-B803630EB195}" destId="{C15D8BF4-58D3-4376-96C2-9F0C5A9CCFF9}" srcOrd="0" destOrd="0" presId="urn:microsoft.com/office/officeart/2008/layout/HexagonCluster"/>
    <dgm:cxn modelId="{3FF17833-7E4C-47DA-975D-59FE5D96165D}" type="presOf" srcId="{588D4559-701D-451C-858B-DB0C3F46DD32}" destId="{0ADD72BC-8B49-43E8-9D33-5C9CB2B5DEEC}" srcOrd="0" destOrd="0" presId="urn:microsoft.com/office/officeart/2008/layout/HexagonCluster"/>
    <dgm:cxn modelId="{159DFF97-36F5-4FC8-BF30-9D1D473357EE}" srcId="{5260C97D-5B22-4FAF-8867-2E816DD04BB2}" destId="{F597A1AE-EAB9-4870-8736-09B9229C38D7}" srcOrd="7" destOrd="0" parTransId="{16C59A4F-2AC4-4A00-B44D-CB7BB7E2159C}" sibTransId="{108C1934-2A11-4200-AD03-59CCF79431B3}"/>
    <dgm:cxn modelId="{7699F352-6A37-469A-A923-4D23AE544297}" srcId="{5260C97D-5B22-4FAF-8867-2E816DD04BB2}" destId="{87C08925-1513-4F83-972C-548BEBC8B6D1}" srcOrd="6" destOrd="0" parTransId="{003B8CBA-CEDE-4208-B5CB-756F7724FCB6}" sibTransId="{5A4B0DE1-9896-4AC1-A0F1-8568114F60B5}"/>
    <dgm:cxn modelId="{24743A6C-1536-4EC2-A228-4DF8886906F2}" type="presOf" srcId="{108C1934-2A11-4200-AD03-59CCF79431B3}" destId="{469FE73A-922E-4F01-ACD8-73EF5CD4043B}" srcOrd="0" destOrd="0" presId="urn:microsoft.com/office/officeart/2008/layout/HexagonCluster"/>
    <dgm:cxn modelId="{8B63A788-FB13-41F9-AACA-CBFFE74D7AB8}" type="presOf" srcId="{5260C97D-5B22-4FAF-8867-2E816DD04BB2}" destId="{97FFB552-EF08-4352-976F-9C86E46ADDE3}" srcOrd="0" destOrd="0" presId="urn:microsoft.com/office/officeart/2008/layout/HexagonCluster"/>
    <dgm:cxn modelId="{FFBF6F42-C70F-4F88-A5D3-A1A96BB5655E}" type="presOf" srcId="{5A4B0DE1-9896-4AC1-A0F1-8568114F60B5}" destId="{2B4E11A8-93A8-48D4-88DF-0B336E1C4116}" srcOrd="0" destOrd="0" presId="urn:microsoft.com/office/officeart/2008/layout/HexagonCluster"/>
    <dgm:cxn modelId="{28A473A5-6AF3-4FE8-AAFA-EAA01AA6C274}" srcId="{5260C97D-5B22-4FAF-8867-2E816DD04BB2}" destId="{4FAEFA68-3DB0-40A4-9307-096F071C84B5}" srcOrd="5" destOrd="0" parTransId="{712D94A9-5FE8-42EF-85D2-49E7A016456B}" sibTransId="{588D4559-701D-451C-858B-DB0C3F46DD32}"/>
    <dgm:cxn modelId="{2C2A8D0A-2C37-4D8F-98E5-090FBA49B27E}" type="presOf" srcId="{4FAEFA68-3DB0-40A4-9307-096F071C84B5}" destId="{8BC35D85-D462-439D-ADF2-6A65CDB9F948}" srcOrd="0" destOrd="0" presId="urn:microsoft.com/office/officeart/2008/layout/HexagonCluster"/>
    <dgm:cxn modelId="{0DA48770-1DF8-4441-A484-AC9E9B66457C}" srcId="{5260C97D-5B22-4FAF-8867-2E816DD04BB2}" destId="{78D0A74E-8413-405E-BC70-B4793753FED9}" srcOrd="1" destOrd="0" parTransId="{68EB5DBE-5333-49D4-8146-6F6318128F6E}" sibTransId="{20D91F7F-757C-403E-BF6D-07B7820D862B}"/>
    <dgm:cxn modelId="{CAF40526-78B8-4C08-A9C9-522ED1894032}" type="presOf" srcId="{ACD77B7F-C85A-4F6A-9CFB-EAF7A32B1D6E}" destId="{7017FD8E-A3DC-40BF-A839-D623A0EB9C52}" srcOrd="0" destOrd="0" presId="urn:microsoft.com/office/officeart/2008/layout/HexagonCluster"/>
    <dgm:cxn modelId="{DAC71679-4878-49DF-AF48-F3831537B176}" type="presOf" srcId="{0867CF9B-004E-48A3-B676-CF7F655BCA16}" destId="{C7AB506B-DA53-4351-88F3-0A1A4888CD76}" srcOrd="0" destOrd="0" presId="urn:microsoft.com/office/officeart/2008/layout/HexagonCluster"/>
    <dgm:cxn modelId="{AC2AB65F-A560-4289-83F8-8915409D35D8}" type="presOf" srcId="{A7997F2D-9B19-4558-BF3C-F915A65A525C}" destId="{307C87C0-A7B8-447D-B266-BFA31585C831}" srcOrd="0" destOrd="0" presId="urn:microsoft.com/office/officeart/2008/layout/HexagonCluster"/>
    <dgm:cxn modelId="{27DBBDD2-9FD1-462A-8469-3E19E7B2DD98}" srcId="{5260C97D-5B22-4FAF-8867-2E816DD04BB2}" destId="{DF7D380E-6073-4A93-B9B5-D447313D3471}" srcOrd="4" destOrd="0" parTransId="{6B7F7024-E4B6-4762-B5F8-23213DDE8250}" sibTransId="{0FFB96B3-57BD-4541-92AD-1EE085ABFE30}"/>
    <dgm:cxn modelId="{804D5420-697C-406A-8B26-4B8256E0029B}" type="presParOf" srcId="{97FFB552-EF08-4352-976F-9C86E46ADDE3}" destId="{94A01407-FE4B-4BF6-A30B-29532D1CDDE9}" srcOrd="0" destOrd="0" presId="urn:microsoft.com/office/officeart/2008/layout/HexagonCluster"/>
    <dgm:cxn modelId="{1863BF98-AC2D-40AE-9B2C-9D9F7835F093}" type="presParOf" srcId="{94A01407-FE4B-4BF6-A30B-29532D1CDDE9}" destId="{2A70025A-7EB6-43D1-A4F6-028D89413A90}" srcOrd="0" destOrd="0" presId="urn:microsoft.com/office/officeart/2008/layout/HexagonCluster"/>
    <dgm:cxn modelId="{CAD632F9-98E2-4DF4-92D8-20640D98D8A6}" type="presParOf" srcId="{97FFB552-EF08-4352-976F-9C86E46ADDE3}" destId="{DB3FD976-7768-4A3A-AC65-7D8719C56E07}" srcOrd="1" destOrd="0" presId="urn:microsoft.com/office/officeart/2008/layout/HexagonCluster"/>
    <dgm:cxn modelId="{D6EDAE8D-0F04-4CE2-8837-960475260BAA}" type="presParOf" srcId="{DB3FD976-7768-4A3A-AC65-7D8719C56E07}" destId="{CB20335F-8A27-4FD6-BEF7-869F0DABB8FE}" srcOrd="0" destOrd="0" presId="urn:microsoft.com/office/officeart/2008/layout/HexagonCluster"/>
    <dgm:cxn modelId="{57982241-4284-4DC7-B57E-1FA5DAFC2FA9}" type="presParOf" srcId="{97FFB552-EF08-4352-976F-9C86E46ADDE3}" destId="{C358A4BD-649F-4914-BE8C-5BF23BCC4960}" srcOrd="2" destOrd="0" presId="urn:microsoft.com/office/officeart/2008/layout/HexagonCluster"/>
    <dgm:cxn modelId="{09B93EF9-70E4-463F-B387-1C0C5FAA4AF4}" type="presParOf" srcId="{C358A4BD-649F-4914-BE8C-5BF23BCC4960}" destId="{C7AB506B-DA53-4351-88F3-0A1A4888CD76}" srcOrd="0" destOrd="0" presId="urn:microsoft.com/office/officeart/2008/layout/HexagonCluster"/>
    <dgm:cxn modelId="{7613F044-C60B-4C62-A416-4B20B3CB7671}" type="presParOf" srcId="{97FFB552-EF08-4352-976F-9C86E46ADDE3}" destId="{33551A09-EC8A-4829-AE0E-13C5C750AE15}" srcOrd="3" destOrd="0" presId="urn:microsoft.com/office/officeart/2008/layout/HexagonCluster"/>
    <dgm:cxn modelId="{0EE6812F-833D-4C37-89C1-E854B7C9D315}" type="presParOf" srcId="{33551A09-EC8A-4829-AE0E-13C5C750AE15}" destId="{AD1F6E72-2CFB-4597-982D-D3065A789D2A}" srcOrd="0" destOrd="0" presId="urn:microsoft.com/office/officeart/2008/layout/HexagonCluster"/>
    <dgm:cxn modelId="{F1B5CD62-90A2-4FCD-AC89-737E2EBF8BDC}" type="presParOf" srcId="{97FFB552-EF08-4352-976F-9C86E46ADDE3}" destId="{AB6B3B98-B252-4585-9930-247C2076954B}" srcOrd="4" destOrd="0" presId="urn:microsoft.com/office/officeart/2008/layout/HexagonCluster"/>
    <dgm:cxn modelId="{34FCCD81-FE9A-494C-BEC3-A92DDC3F5B1A}" type="presParOf" srcId="{AB6B3B98-B252-4585-9930-247C2076954B}" destId="{DA223CBE-722D-4AB1-9B05-C8BBD108BC6B}" srcOrd="0" destOrd="0" presId="urn:microsoft.com/office/officeart/2008/layout/HexagonCluster"/>
    <dgm:cxn modelId="{6CC1D7F6-9C93-4DE6-805D-786569DECFD6}" type="presParOf" srcId="{97FFB552-EF08-4352-976F-9C86E46ADDE3}" destId="{8F176EF2-5071-4438-AF4B-E57F7C988F4C}" srcOrd="5" destOrd="0" presId="urn:microsoft.com/office/officeart/2008/layout/HexagonCluster"/>
    <dgm:cxn modelId="{9066FC10-AFEB-45CF-B49C-D8939E287CEE}" type="presParOf" srcId="{8F176EF2-5071-4438-AF4B-E57F7C988F4C}" destId="{4C5F3EC8-9A22-4DE9-BA5E-08DFC6345BEF}" srcOrd="0" destOrd="0" presId="urn:microsoft.com/office/officeart/2008/layout/HexagonCluster"/>
    <dgm:cxn modelId="{284DADF9-3264-4DE7-90BC-40306846D549}" type="presParOf" srcId="{97FFB552-EF08-4352-976F-9C86E46ADDE3}" destId="{1CC744B3-71C6-4F78-A430-C71C942FF851}" srcOrd="6" destOrd="0" presId="urn:microsoft.com/office/officeart/2008/layout/HexagonCluster"/>
    <dgm:cxn modelId="{426098B2-636C-4834-B181-AEB2321644A3}" type="presParOf" srcId="{1CC744B3-71C6-4F78-A430-C71C942FF851}" destId="{B290463B-50DD-44AE-BC30-1D7DA5E120A5}" srcOrd="0" destOrd="0" presId="urn:microsoft.com/office/officeart/2008/layout/HexagonCluster"/>
    <dgm:cxn modelId="{E835FA6A-20F9-4CF7-B086-2757CDD68E4E}" type="presParOf" srcId="{97FFB552-EF08-4352-976F-9C86E46ADDE3}" destId="{ABCE6884-7157-497C-906B-0B4EF436BC4E}" srcOrd="7" destOrd="0" presId="urn:microsoft.com/office/officeart/2008/layout/HexagonCluster"/>
    <dgm:cxn modelId="{97A73E3B-B7B8-46B4-A2E7-930E9837D2EA}" type="presParOf" srcId="{ABCE6884-7157-497C-906B-0B4EF436BC4E}" destId="{E3F20CB2-9FFC-4514-8874-D9869ABC2B5E}" srcOrd="0" destOrd="0" presId="urn:microsoft.com/office/officeart/2008/layout/HexagonCluster"/>
    <dgm:cxn modelId="{D38D1BE0-5D48-4A4C-BAAF-F79E705F06E5}" type="presParOf" srcId="{97FFB552-EF08-4352-976F-9C86E46ADDE3}" destId="{4DCA9D51-0526-4810-977B-33EA5B7DDD85}" srcOrd="8" destOrd="0" presId="urn:microsoft.com/office/officeart/2008/layout/HexagonCluster"/>
    <dgm:cxn modelId="{C49FBCFA-DFA6-4ED4-A175-5A2C065C497D}" type="presParOf" srcId="{4DCA9D51-0526-4810-977B-33EA5B7DDD85}" destId="{6B510C5D-DE1B-4006-9ACF-3EC8B702A6D3}" srcOrd="0" destOrd="0" presId="urn:microsoft.com/office/officeart/2008/layout/HexagonCluster"/>
    <dgm:cxn modelId="{54EF2592-6B6A-479A-9551-89829AB4D3D3}" type="presParOf" srcId="{97FFB552-EF08-4352-976F-9C86E46ADDE3}" destId="{82263668-ABE5-4A5E-BF15-8D967C2DB9A6}" srcOrd="9" destOrd="0" presId="urn:microsoft.com/office/officeart/2008/layout/HexagonCluster"/>
    <dgm:cxn modelId="{AAF811EC-F976-43EE-959C-E5C97E7FFBE2}" type="presParOf" srcId="{82263668-ABE5-4A5E-BF15-8D967C2DB9A6}" destId="{945B1375-833E-42B1-8D38-05315D40E35A}" srcOrd="0" destOrd="0" presId="urn:microsoft.com/office/officeart/2008/layout/HexagonCluster"/>
    <dgm:cxn modelId="{22BE4295-00AF-4E7B-91DD-2DCC683A79A4}" type="presParOf" srcId="{97FFB552-EF08-4352-976F-9C86E46ADDE3}" destId="{3C5AD206-E44F-42B4-8F9E-A3A2AE3259E0}" srcOrd="10" destOrd="0" presId="urn:microsoft.com/office/officeart/2008/layout/HexagonCluster"/>
    <dgm:cxn modelId="{854C8098-C7EE-4C5F-81D7-7F82AEBFB6E1}" type="presParOf" srcId="{3C5AD206-E44F-42B4-8F9E-A3A2AE3259E0}" destId="{06CC3B57-758D-49C3-A7BB-433DE0EBF93A}" srcOrd="0" destOrd="0" presId="urn:microsoft.com/office/officeart/2008/layout/HexagonCluster"/>
    <dgm:cxn modelId="{EE0D52DA-BDD9-47FE-A62D-D05B26DFD1C4}" type="presParOf" srcId="{97FFB552-EF08-4352-976F-9C86E46ADDE3}" destId="{7BF27D97-2339-40FE-8168-55FD031AD0FA}" srcOrd="11" destOrd="0" presId="urn:microsoft.com/office/officeart/2008/layout/HexagonCluster"/>
    <dgm:cxn modelId="{93D61341-9E72-442D-92CF-DD8F31B176E0}" type="presParOf" srcId="{7BF27D97-2339-40FE-8168-55FD031AD0FA}" destId="{96C977C3-86F3-4688-A482-755EB2262C89}" srcOrd="0" destOrd="0" presId="urn:microsoft.com/office/officeart/2008/layout/HexagonCluster"/>
    <dgm:cxn modelId="{6A7ECD84-426C-4BC5-8F47-9B2EBD24FB59}" type="presParOf" srcId="{97FFB552-EF08-4352-976F-9C86E46ADDE3}" destId="{6807A7FD-171F-4B2F-BE9B-99441B317D4B}" srcOrd="12" destOrd="0" presId="urn:microsoft.com/office/officeart/2008/layout/HexagonCluster"/>
    <dgm:cxn modelId="{2B6ABCFB-5910-4058-8F88-904DB60E3909}" type="presParOf" srcId="{6807A7FD-171F-4B2F-BE9B-99441B317D4B}" destId="{7017FD8E-A3DC-40BF-A839-D623A0EB9C52}" srcOrd="0" destOrd="0" presId="urn:microsoft.com/office/officeart/2008/layout/HexagonCluster"/>
    <dgm:cxn modelId="{D755BD69-94E3-4E5F-B890-53859D5344C2}" type="presParOf" srcId="{97FFB552-EF08-4352-976F-9C86E46ADDE3}" destId="{51C6B19A-B283-4D74-8B85-C1D8DCAA6DAB}" srcOrd="13" destOrd="0" presId="urn:microsoft.com/office/officeart/2008/layout/HexagonCluster"/>
    <dgm:cxn modelId="{F409C71D-EF1D-40A8-B7DF-31BC3DF4A305}" type="presParOf" srcId="{51C6B19A-B283-4D74-8B85-C1D8DCAA6DAB}" destId="{DC5ABDE2-2D45-4C75-BB44-A7D4F5583AFF}" srcOrd="0" destOrd="0" presId="urn:microsoft.com/office/officeart/2008/layout/HexagonCluster"/>
    <dgm:cxn modelId="{1B2A8E49-4493-4BBF-8229-91629B3AF07B}" type="presParOf" srcId="{97FFB552-EF08-4352-976F-9C86E46ADDE3}" destId="{34A64493-FBFA-4B12-8588-DCBB1CEAFB8F}" srcOrd="14" destOrd="0" presId="urn:microsoft.com/office/officeart/2008/layout/HexagonCluster"/>
    <dgm:cxn modelId="{0718255F-9ABA-4E30-B584-0B6FDEFCB733}" type="presParOf" srcId="{34A64493-FBFA-4B12-8588-DCBB1CEAFB8F}" destId="{6F780D72-0181-43F8-BA76-0AF23EE006BA}" srcOrd="0" destOrd="0" presId="urn:microsoft.com/office/officeart/2008/layout/HexagonCluster"/>
    <dgm:cxn modelId="{309AB253-CE58-4F26-9C4A-81F436D96573}" type="presParOf" srcId="{97FFB552-EF08-4352-976F-9C86E46ADDE3}" destId="{1B23A9C8-429D-4771-A0C6-CCF3171858B5}" srcOrd="15" destOrd="0" presId="urn:microsoft.com/office/officeart/2008/layout/HexagonCluster"/>
    <dgm:cxn modelId="{F3E239DE-4BC2-4D42-9B9C-03135AE7E662}" type="presParOf" srcId="{1B23A9C8-429D-4771-A0C6-CCF3171858B5}" destId="{6B9EDD7B-F977-495B-A918-DB2E550D6F83}" srcOrd="0" destOrd="0" presId="urn:microsoft.com/office/officeart/2008/layout/HexagonCluster"/>
    <dgm:cxn modelId="{64D65975-165E-4C90-859C-851E4D5D043F}" type="presParOf" srcId="{97FFB552-EF08-4352-976F-9C86E46ADDE3}" destId="{13362823-2E3D-4ADC-8762-3B0843CBE128}" srcOrd="16" destOrd="0" presId="urn:microsoft.com/office/officeart/2008/layout/HexagonCluster"/>
    <dgm:cxn modelId="{2C79E4A3-5982-4723-8228-9D91E8750503}" type="presParOf" srcId="{13362823-2E3D-4ADC-8762-3B0843CBE128}" destId="{39F388BD-8BBB-4DA8-A28B-620E8B83A9CA}" srcOrd="0" destOrd="0" presId="urn:microsoft.com/office/officeart/2008/layout/HexagonCluster"/>
    <dgm:cxn modelId="{EBB14F06-670E-40ED-B628-56C2768940BF}" type="presParOf" srcId="{97FFB552-EF08-4352-976F-9C86E46ADDE3}" destId="{BD901262-A6BA-4883-9E9C-4994CC4D2EAA}" srcOrd="17" destOrd="0" presId="urn:microsoft.com/office/officeart/2008/layout/HexagonCluster"/>
    <dgm:cxn modelId="{B009F7AA-5D20-49EE-A3F3-EB60E8CFA19B}" type="presParOf" srcId="{BD901262-A6BA-4883-9E9C-4994CC4D2EAA}" destId="{009B9E2C-3115-4D70-A769-083551C3D272}" srcOrd="0" destOrd="0" presId="urn:microsoft.com/office/officeart/2008/layout/HexagonCluster"/>
    <dgm:cxn modelId="{E26C5E49-0CD3-4D4A-BE58-7571AD9D7F4B}" type="presParOf" srcId="{97FFB552-EF08-4352-976F-9C86E46ADDE3}" destId="{B7682975-85DE-49C4-B518-BDC1A8B6FD53}" srcOrd="18" destOrd="0" presId="urn:microsoft.com/office/officeart/2008/layout/HexagonCluster"/>
    <dgm:cxn modelId="{0A1DC9CA-5DC0-4BC7-AB1B-F68C3BB0A9AB}" type="presParOf" srcId="{B7682975-85DE-49C4-B518-BDC1A8B6FD53}" destId="{8EE0F833-DF64-471B-BDFD-0BF5DF6D0703}" srcOrd="0" destOrd="0" presId="urn:microsoft.com/office/officeart/2008/layout/HexagonCluster"/>
    <dgm:cxn modelId="{BB560280-4B38-4C2F-9B24-555D4000EA39}" type="presParOf" srcId="{97FFB552-EF08-4352-976F-9C86E46ADDE3}" destId="{76FA3845-694D-4577-9673-144759E866FE}" srcOrd="19" destOrd="0" presId="urn:microsoft.com/office/officeart/2008/layout/HexagonCluster"/>
    <dgm:cxn modelId="{EDC1BC2C-2B70-4CBA-B11C-C9F36F8DB7B0}" type="presParOf" srcId="{76FA3845-694D-4577-9673-144759E866FE}" destId="{EEC43C17-1E61-43FD-80D5-87F9AAD5C8AD}" srcOrd="0" destOrd="0" presId="urn:microsoft.com/office/officeart/2008/layout/HexagonCluster"/>
    <dgm:cxn modelId="{F8FF3D41-9AB1-422B-BB3F-0300C1ABCE8B}" type="presParOf" srcId="{97FFB552-EF08-4352-976F-9C86E46ADDE3}" destId="{79B4F425-1C2C-46AB-A6AA-E9A24E33D62F}" srcOrd="20" destOrd="0" presId="urn:microsoft.com/office/officeart/2008/layout/HexagonCluster"/>
    <dgm:cxn modelId="{D83642DE-5ECE-4104-9D81-0F40784CD84B}" type="presParOf" srcId="{79B4F425-1C2C-46AB-A6AA-E9A24E33D62F}" destId="{8BC35D85-D462-439D-ADF2-6A65CDB9F948}" srcOrd="0" destOrd="0" presId="urn:microsoft.com/office/officeart/2008/layout/HexagonCluster"/>
    <dgm:cxn modelId="{BDDCAA01-247B-4A77-B8FC-5614ECD844E1}" type="presParOf" srcId="{97FFB552-EF08-4352-976F-9C86E46ADDE3}" destId="{23082B6E-8638-4A2B-8513-849AB5986FD6}" srcOrd="21" destOrd="0" presId="urn:microsoft.com/office/officeart/2008/layout/HexagonCluster"/>
    <dgm:cxn modelId="{30757010-DDB2-4FA1-846F-D58B583DE986}" type="presParOf" srcId="{23082B6E-8638-4A2B-8513-849AB5986FD6}" destId="{8DA2E391-ACA7-4376-9DD5-A8EEDBCD4B76}" srcOrd="0" destOrd="0" presId="urn:microsoft.com/office/officeart/2008/layout/HexagonCluster"/>
    <dgm:cxn modelId="{234BC4A6-0999-498A-8300-F23C3B97960A}" type="presParOf" srcId="{97FFB552-EF08-4352-976F-9C86E46ADDE3}" destId="{DC3E5638-1453-4842-BAAD-8C4DA6696AD7}" srcOrd="22" destOrd="0" presId="urn:microsoft.com/office/officeart/2008/layout/HexagonCluster"/>
    <dgm:cxn modelId="{F78E18E4-C701-459B-B168-7AF54243E72A}" type="presParOf" srcId="{DC3E5638-1453-4842-BAAD-8C4DA6696AD7}" destId="{0ADD72BC-8B49-43E8-9D33-5C9CB2B5DEEC}" srcOrd="0" destOrd="0" presId="urn:microsoft.com/office/officeart/2008/layout/HexagonCluster"/>
    <dgm:cxn modelId="{88869D9E-4C74-489F-AC52-601E23946D54}" type="presParOf" srcId="{97FFB552-EF08-4352-976F-9C86E46ADDE3}" destId="{B12D5CDF-254F-414F-8A4E-8E7B45543505}" srcOrd="23" destOrd="0" presId="urn:microsoft.com/office/officeart/2008/layout/HexagonCluster"/>
    <dgm:cxn modelId="{5D161BBD-38A0-4AC0-8D2D-6DC9B512BE12}" type="presParOf" srcId="{B12D5CDF-254F-414F-8A4E-8E7B45543505}" destId="{CAEE2DE2-002E-488A-A6D7-5C49B6BB968D}" srcOrd="0" destOrd="0" presId="urn:microsoft.com/office/officeart/2008/layout/HexagonCluster"/>
    <dgm:cxn modelId="{AAA6B5FD-37BB-4151-A3A6-EE9AB065EA0F}" type="presParOf" srcId="{97FFB552-EF08-4352-976F-9C86E46ADDE3}" destId="{E1C55278-580B-4C12-B261-DBBD672129DA}" srcOrd="24" destOrd="0" presId="urn:microsoft.com/office/officeart/2008/layout/HexagonCluster"/>
    <dgm:cxn modelId="{F8817D1A-C6F0-4C67-9E05-E9D14B07BAF8}" type="presParOf" srcId="{E1C55278-580B-4C12-B261-DBBD672129DA}" destId="{DC729F3B-8516-4348-9355-2FA83E6826EC}" srcOrd="0" destOrd="0" presId="urn:microsoft.com/office/officeart/2008/layout/HexagonCluster"/>
    <dgm:cxn modelId="{08BCD443-E6DD-43C6-82E9-7E885F4124E3}" type="presParOf" srcId="{97FFB552-EF08-4352-976F-9C86E46ADDE3}" destId="{956CB5F0-CEB1-4AD9-B764-C2961BEFF5D5}" srcOrd="25" destOrd="0" presId="urn:microsoft.com/office/officeart/2008/layout/HexagonCluster"/>
    <dgm:cxn modelId="{BA188FA6-B396-4661-B99F-BF68B7A23670}" type="presParOf" srcId="{956CB5F0-CEB1-4AD9-B764-C2961BEFF5D5}" destId="{9E8A5937-DD66-46E8-9ACD-99ED5C6CA4FD}" srcOrd="0" destOrd="0" presId="urn:microsoft.com/office/officeart/2008/layout/HexagonCluster"/>
    <dgm:cxn modelId="{20837C7A-8195-469B-BBAE-113CD0AB3D6B}" type="presParOf" srcId="{97FFB552-EF08-4352-976F-9C86E46ADDE3}" destId="{8182B7EB-FEEE-4C80-958B-501B98D99AF1}" srcOrd="26" destOrd="0" presId="urn:microsoft.com/office/officeart/2008/layout/HexagonCluster"/>
    <dgm:cxn modelId="{4D9F24C7-C3BF-4E8B-9271-28EA33819039}" type="presParOf" srcId="{8182B7EB-FEEE-4C80-958B-501B98D99AF1}" destId="{2B4E11A8-93A8-48D4-88DF-0B336E1C4116}" srcOrd="0" destOrd="0" presId="urn:microsoft.com/office/officeart/2008/layout/HexagonCluster"/>
    <dgm:cxn modelId="{6F7EBACD-320D-45F7-B83C-21A20414895E}" type="presParOf" srcId="{97FFB552-EF08-4352-976F-9C86E46ADDE3}" destId="{F8B342B1-1745-4951-813E-BC409D80BA0E}" srcOrd="27" destOrd="0" presId="urn:microsoft.com/office/officeart/2008/layout/HexagonCluster"/>
    <dgm:cxn modelId="{92929001-99BB-4493-AC0C-9BC0E1D41D56}" type="presParOf" srcId="{F8B342B1-1745-4951-813E-BC409D80BA0E}" destId="{A7C4696F-EB72-4EFF-969C-C8E0F69F825C}" srcOrd="0" destOrd="0" presId="urn:microsoft.com/office/officeart/2008/layout/HexagonCluster"/>
    <dgm:cxn modelId="{E2A184BC-F549-4F85-88B0-ABE5CF48794A}" type="presParOf" srcId="{97FFB552-EF08-4352-976F-9C86E46ADDE3}" destId="{8AA3B23B-12A1-4137-A100-DE53325A78FB}" srcOrd="28" destOrd="0" presId="urn:microsoft.com/office/officeart/2008/layout/HexagonCluster"/>
    <dgm:cxn modelId="{7464B012-765C-4BAA-BD7E-C6384FA97C7C}" type="presParOf" srcId="{8AA3B23B-12A1-4137-A100-DE53325A78FB}" destId="{F93D9017-07D2-496A-8068-9C336D06EE69}" srcOrd="0" destOrd="0" presId="urn:microsoft.com/office/officeart/2008/layout/HexagonCluster"/>
    <dgm:cxn modelId="{0C9F6B4B-501D-4905-921F-33584352D3AE}" type="presParOf" srcId="{97FFB552-EF08-4352-976F-9C86E46ADDE3}" destId="{F9E5A7A6-C224-484E-89DE-F71A0BAD5FBA}" srcOrd="29" destOrd="0" presId="urn:microsoft.com/office/officeart/2008/layout/HexagonCluster"/>
    <dgm:cxn modelId="{F138E4F7-C8D2-4F9E-AB3B-E0294EEE89A1}" type="presParOf" srcId="{F9E5A7A6-C224-484E-89DE-F71A0BAD5FBA}" destId="{150E7EA9-EDB7-447D-8B13-B8509A61C16D}" srcOrd="0" destOrd="0" presId="urn:microsoft.com/office/officeart/2008/layout/HexagonCluster"/>
    <dgm:cxn modelId="{9D1E3779-7265-4914-89FC-AC86E5BED31F}" type="presParOf" srcId="{97FFB552-EF08-4352-976F-9C86E46ADDE3}" destId="{B5B77205-235C-4F4C-BD49-DF930F22669F}" srcOrd="30" destOrd="0" presId="urn:microsoft.com/office/officeart/2008/layout/HexagonCluster"/>
    <dgm:cxn modelId="{C3D74AFF-DE88-4078-9241-260D8A8FD51C}" type="presParOf" srcId="{B5B77205-235C-4F4C-BD49-DF930F22669F}" destId="{469FE73A-922E-4F01-ACD8-73EF5CD4043B}" srcOrd="0" destOrd="0" presId="urn:microsoft.com/office/officeart/2008/layout/HexagonCluster"/>
    <dgm:cxn modelId="{4888A739-DE9B-4D0B-98C8-59C3ED9A62DE}" type="presParOf" srcId="{97FFB552-EF08-4352-976F-9C86E46ADDE3}" destId="{9715339F-37CC-42CD-91FC-DBDA82FC0B5A}" srcOrd="31" destOrd="0" presId="urn:microsoft.com/office/officeart/2008/layout/HexagonCluster"/>
    <dgm:cxn modelId="{993C99EA-40DE-467E-BA0F-E548C7C4A156}" type="presParOf" srcId="{9715339F-37CC-42CD-91FC-DBDA82FC0B5A}" destId="{68887A6E-1477-4A21-80BB-052BA9622A4C}" srcOrd="0" destOrd="0" presId="urn:microsoft.com/office/officeart/2008/layout/HexagonCluster"/>
    <dgm:cxn modelId="{4F818871-7800-4A8D-902C-A7ECB4B27B36}" type="presParOf" srcId="{97FFB552-EF08-4352-976F-9C86E46ADDE3}" destId="{E33323A9-A7F0-4300-B054-EF1A82052A2B}" srcOrd="32" destOrd="0" presId="urn:microsoft.com/office/officeart/2008/layout/HexagonCluster"/>
    <dgm:cxn modelId="{B50F4407-6AAD-4991-84AF-D31CF4EFECB9}" type="presParOf" srcId="{E33323A9-A7F0-4300-B054-EF1A82052A2B}" destId="{77A6DB64-E6C1-4FB6-9EEC-53A40F369C1D}" srcOrd="0" destOrd="0" presId="urn:microsoft.com/office/officeart/2008/layout/HexagonCluster"/>
    <dgm:cxn modelId="{14A342A6-FCBC-49D1-981E-A7C52B7A330E}" type="presParOf" srcId="{97FFB552-EF08-4352-976F-9C86E46ADDE3}" destId="{9BFEB085-E39F-427F-B4FF-CC0837CBF126}" srcOrd="33" destOrd="0" presId="urn:microsoft.com/office/officeart/2008/layout/HexagonCluster"/>
    <dgm:cxn modelId="{C0D3ADCC-BEBE-409C-9BE8-44B3BAE330F6}" type="presParOf" srcId="{9BFEB085-E39F-427F-B4FF-CC0837CBF126}" destId="{A982D4E4-F324-4BF2-9903-B888928289EF}" srcOrd="0" destOrd="0" presId="urn:microsoft.com/office/officeart/2008/layout/HexagonCluster"/>
    <dgm:cxn modelId="{67C75E98-C0EC-4BD9-9B9F-A6E0C307182B}" type="presParOf" srcId="{97FFB552-EF08-4352-976F-9C86E46ADDE3}" destId="{7D73E84D-1080-418A-A262-AC9136AD3FE6}" srcOrd="34" destOrd="0" presId="urn:microsoft.com/office/officeart/2008/layout/HexagonCluster"/>
    <dgm:cxn modelId="{9A0A8944-F3F6-4D85-83D3-48DB1BF62D3E}" type="presParOf" srcId="{7D73E84D-1080-418A-A262-AC9136AD3FE6}" destId="{D59C7E25-EE56-4373-8E76-CD50BF893286}" srcOrd="0" destOrd="0" presId="urn:microsoft.com/office/officeart/2008/layout/HexagonCluster"/>
    <dgm:cxn modelId="{9891F966-FACE-45F7-B2CD-AAAE84B3AED3}" type="presParOf" srcId="{97FFB552-EF08-4352-976F-9C86E46ADDE3}" destId="{F9F11F3C-C5CA-46BE-94CB-66DAB240A373}" srcOrd="35" destOrd="0" presId="urn:microsoft.com/office/officeart/2008/layout/HexagonCluster"/>
    <dgm:cxn modelId="{D4721389-861C-4D15-AB70-7DBCF6F3E61B}" type="presParOf" srcId="{F9F11F3C-C5CA-46BE-94CB-66DAB240A373}" destId="{5CAE8416-5A2F-4174-BCE8-83AFB7556D10}" srcOrd="0" destOrd="0" presId="urn:microsoft.com/office/officeart/2008/layout/HexagonCluster"/>
    <dgm:cxn modelId="{40491E16-A2B1-4374-972C-5A9FDF6BD630}" type="presParOf" srcId="{97FFB552-EF08-4352-976F-9C86E46ADDE3}" destId="{695314D0-3DB6-45DB-959E-7C678FE42939}" srcOrd="36" destOrd="0" presId="urn:microsoft.com/office/officeart/2008/layout/HexagonCluster"/>
    <dgm:cxn modelId="{11B6655D-323F-48E7-9142-802264D3306F}" type="presParOf" srcId="{695314D0-3DB6-45DB-959E-7C678FE42939}" destId="{C15D8BF4-58D3-4376-96C2-9F0C5A9CCFF9}" srcOrd="0" destOrd="0" presId="urn:microsoft.com/office/officeart/2008/layout/HexagonCluster"/>
    <dgm:cxn modelId="{02DFF7D7-296B-452D-9019-CCFC4818780D}" type="presParOf" srcId="{97FFB552-EF08-4352-976F-9C86E46ADDE3}" destId="{95999EF9-2A4D-42E0-BACD-605B4493A4BE}" srcOrd="37" destOrd="0" presId="urn:microsoft.com/office/officeart/2008/layout/HexagonCluster"/>
    <dgm:cxn modelId="{472CA84C-465D-4A7C-9E9A-156C2564ADDA}" type="presParOf" srcId="{95999EF9-2A4D-42E0-BACD-605B4493A4BE}" destId="{24A1B288-3417-4747-B7C1-A156DF47384A}" srcOrd="0" destOrd="0" presId="urn:microsoft.com/office/officeart/2008/layout/HexagonCluster"/>
    <dgm:cxn modelId="{09D0EB05-381C-494A-A30A-C952621CCCDA}" type="presParOf" srcId="{97FFB552-EF08-4352-976F-9C86E46ADDE3}" destId="{FFCE455E-F880-4BB2-AC0C-370697E09F3D}" srcOrd="38" destOrd="0" presId="urn:microsoft.com/office/officeart/2008/layout/HexagonCluster"/>
    <dgm:cxn modelId="{13DFD58C-77BC-4F37-A6DE-A87130192847}" type="presParOf" srcId="{FFCE455E-F880-4BB2-AC0C-370697E09F3D}" destId="{307C87C0-A7B8-447D-B266-BFA31585C831}" srcOrd="0" destOrd="0" presId="urn:microsoft.com/office/officeart/2008/layout/HexagonCluster"/>
    <dgm:cxn modelId="{112F2FFC-2758-41A2-BEB6-0C9FCA9DC322}" type="presParOf" srcId="{97FFB552-EF08-4352-976F-9C86E46ADDE3}" destId="{50AD1EA4-35CC-4565-90F9-6AC1EB80152C}" srcOrd="39" destOrd="0" presId="urn:microsoft.com/office/officeart/2008/layout/HexagonCluster"/>
    <dgm:cxn modelId="{3EBB174C-E31A-4CAE-B8C8-9E29D52F4171}" type="presParOf" srcId="{50AD1EA4-35CC-4565-90F9-6AC1EB80152C}" destId="{61F0F07D-DAB9-4332-8104-53DA7FD3E889}" srcOrd="0" destOrd="0" presId="urn:microsoft.com/office/officeart/2008/layout/HexagonCluster"/>
    <dgm:cxn modelId="{8E5FBC6E-C144-49F4-B5ED-C6F11D10E8DE}" type="presParOf" srcId="{97FFB552-EF08-4352-976F-9C86E46ADDE3}" destId="{93C88F8C-3FDA-4F36-83E5-F64000F29F17}" srcOrd="40" destOrd="0" presId="urn:microsoft.com/office/officeart/2008/layout/HexagonCluster"/>
    <dgm:cxn modelId="{B3E552FC-7DDC-4CB4-A907-6ED023DC90BF}" type="presParOf" srcId="{93C88F8C-3FDA-4F36-83E5-F64000F29F17}" destId="{25C545E6-5C57-4599-93E2-309427F24A4C}" srcOrd="0" destOrd="0" presId="urn:microsoft.com/office/officeart/2008/layout/HexagonCluster"/>
    <dgm:cxn modelId="{E5C1D1C4-66DC-4CF0-B44A-03E36A74EA0E}" type="presParOf" srcId="{97FFB552-EF08-4352-976F-9C86E46ADDE3}" destId="{3CBCD6B6-7BF7-4D10-875D-40D228C47DEA}" srcOrd="41" destOrd="0" presId="urn:microsoft.com/office/officeart/2008/layout/HexagonCluster"/>
    <dgm:cxn modelId="{89A9A920-0A5A-45E8-BAFE-91453452BC43}" type="presParOf" srcId="{3CBCD6B6-7BF7-4D10-875D-40D228C47DEA}" destId="{AC0E625D-F091-4968-8DEA-9FB8CA015677}" srcOrd="0" destOrd="0" presId="urn:microsoft.com/office/officeart/2008/layout/HexagonCluster"/>
    <dgm:cxn modelId="{984CB94C-BA6D-4580-8D93-C2EC616919BD}" type="presParOf" srcId="{97FFB552-EF08-4352-976F-9C86E46ADDE3}" destId="{03D5240E-D144-4930-9DE6-57F7DC633B75}" srcOrd="42" destOrd="0" presId="urn:microsoft.com/office/officeart/2008/layout/HexagonCluster"/>
    <dgm:cxn modelId="{88DA77F2-42CD-470F-BEC3-E489F48A249B}" type="presParOf" srcId="{03D5240E-D144-4930-9DE6-57F7DC633B75}" destId="{42F8C558-8224-4E1E-8607-C7EF8B26B927}" srcOrd="0" destOrd="0" presId="urn:microsoft.com/office/officeart/2008/layout/HexagonCluster"/>
    <dgm:cxn modelId="{C03246F4-E05A-46DF-A5A3-16B233439686}" type="presParOf" srcId="{97FFB552-EF08-4352-976F-9C86E46ADDE3}" destId="{18069B90-64A9-4BBE-BD84-368C61A0179E}" srcOrd="43" destOrd="0" presId="urn:microsoft.com/office/officeart/2008/layout/HexagonCluster"/>
    <dgm:cxn modelId="{1FDBEAB6-FD7F-46B7-84E7-1DDC5D6E4C30}" type="presParOf" srcId="{18069B90-64A9-4BBE-BD84-368C61A0179E}" destId="{B4AC6783-7E4D-4D1B-92CE-517B4E690ACE}" srcOrd="0" destOrd="0" presId="urn:microsoft.com/office/officeart/2008/layout/HexagonCluster"/>
    <dgm:cxn modelId="{E1E1DB32-FF02-44E0-8EE3-036D23BD0DA8}" type="presParOf" srcId="{97FFB552-EF08-4352-976F-9C86E46ADDE3}" destId="{349D56B3-EB76-4ADC-99E5-4480ABA3E902}" srcOrd="44" destOrd="0" presId="urn:microsoft.com/office/officeart/2008/layout/HexagonCluster"/>
    <dgm:cxn modelId="{610B5388-7894-47CF-B330-60F75CA8A44C}" type="presParOf" srcId="{349D56B3-EB76-4ADC-99E5-4480ABA3E902}" destId="{265EA559-B10C-460C-BFA5-67BCB082AF11}" srcOrd="0" destOrd="0" presId="urn:microsoft.com/office/officeart/2008/layout/HexagonCluster"/>
    <dgm:cxn modelId="{00B9F53B-535C-475E-95B7-E0353163BAD0}" type="presParOf" srcId="{97FFB552-EF08-4352-976F-9C86E46ADDE3}" destId="{D2A09BAE-B9EF-4B55-8B89-6F7604DD5AEB}" srcOrd="45" destOrd="0" presId="urn:microsoft.com/office/officeart/2008/layout/HexagonCluster"/>
    <dgm:cxn modelId="{C761C540-E2FB-41DB-88F7-E2FFDAB150AB}" type="presParOf" srcId="{D2A09BAE-B9EF-4B55-8B89-6F7604DD5AEB}" destId="{8C672AC0-255A-413F-A2EF-E2C727687043}" srcOrd="0" destOrd="0" presId="urn:microsoft.com/office/officeart/2008/layout/HexagonCluster"/>
    <dgm:cxn modelId="{18ED39A0-3654-430F-8BC4-3C7F691E6BD2}" type="presParOf" srcId="{97FFB552-EF08-4352-976F-9C86E46ADDE3}" destId="{87205A6C-D747-4153-B187-41492E7746FA}" srcOrd="46" destOrd="0" presId="urn:microsoft.com/office/officeart/2008/layout/HexagonCluster"/>
    <dgm:cxn modelId="{6A049681-341E-472C-9215-3851FCA6B736}" type="presParOf" srcId="{87205A6C-D747-4153-B187-41492E7746FA}" destId="{F1AA935C-7B67-4AC9-BF5F-358DDAB0F7EF}" srcOrd="0" destOrd="0" presId="urn:microsoft.com/office/officeart/2008/layout/HexagonCluster"/>
    <dgm:cxn modelId="{47145358-AC14-45A6-AB4C-B65D132AC309}" type="presParOf" srcId="{97FFB552-EF08-4352-976F-9C86E46ADDE3}" destId="{818C1940-B67A-4ADF-A6B2-274DC16B864C}" srcOrd="47" destOrd="0" presId="urn:microsoft.com/office/officeart/2008/layout/HexagonCluster"/>
    <dgm:cxn modelId="{109CAD07-B9CB-4EBD-8737-AED169937DD6}" type="presParOf" srcId="{818C1940-B67A-4ADF-A6B2-274DC16B864C}" destId="{0008151A-3B96-4233-889F-7F684B6C7DA6}" srcOrd="0" destOrd="0" presId="urn:microsoft.com/office/officeart/2008/layout/Hexagon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D4A937-EF42-4FCB-871F-46094EA5FC33}" type="doc">
      <dgm:prSet loTypeId="urn:microsoft.com/office/officeart/2005/8/layout/cycle3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140A0EB4-C5F6-4F9C-9C47-8AB364559C1D}">
      <dgm:prSet phldrT="[Текст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Ответственные специалисты муниципальных органов управления образованием и методических служб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0A23C77-85F9-4F9B-A006-88B2A4E7FF5B}" type="sibTrans" cxnId="{9E8EBA3B-BC94-41B8-880C-19567B80C469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6FCB11B-DE44-434B-85DC-08A2D2770641}" type="parTrans" cxnId="{9E8EBA3B-BC94-41B8-880C-19567B80C469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7756E7D-942B-42B7-A5AF-ABCB033A6E93}">
      <dgm:prSet phldrT="[Текст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Администрация школ-АП 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 «сильных» школ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356CB1F-A95A-4BD3-AD19-EC5273E6381F}" type="sibTrans" cxnId="{13933E0C-33E5-4E3B-A6EA-61E1A8BEB0C1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00A81A1-623A-4312-AB44-CA823EE2DB02}" type="parTrans" cxnId="{13933E0C-33E5-4E3B-A6EA-61E1A8BEB0C1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AC84D7C-54A4-4275-BE3A-B82B0B3A3821}">
      <dgm:prSet phldrT="[Текст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Классные руководители 8-11-х классов (по вопросам профильного и профессионального самоопределения)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7755217-1D80-43FB-B8A8-55C9AEE90B8E}" type="sibTrans" cxnId="{5A06DAA9-BC6F-4098-A6B1-C556B96A5630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3F0AD67-CA73-475E-8603-C3AEF0A04C6F}" type="parTrans" cxnId="{5A06DAA9-BC6F-4098-A6B1-C556B96A5630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9B8C143-38DB-4767-81EA-DA0E3A7CF357}">
      <dgm:prSet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Педагоги-предметники, работающие в 8-11-х классах и НШ школ-АП и «сильных» школ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B1EABF0-3111-4FA5-9AFE-9109A85DDDA6}" type="sibTrans" cxnId="{709C9D2E-71BC-4CA1-967F-F09A2C4BD8C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5F14D23-96AC-4D97-AB36-DD57DF55E0D4}" type="parTrans" cxnId="{709C9D2E-71BC-4CA1-967F-F09A2C4BD8CF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CA83755-F0FC-4388-9231-439E2E59FE23}">
      <dgm:prSet phldrT="[Текст]" custT="1"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Обучающиеся школ-АП 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и «сильных» школ </a:t>
          </a:r>
        </a:p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(8-11 классы + НШ)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273CE2F-7693-41C9-84FC-4AED76736854}" type="sibTrans" cxnId="{2D8E4EDC-09C4-49FE-883F-6988511425B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629530D-3688-4C6B-9F6D-91DE4414C000}" type="parTrans" cxnId="{2D8E4EDC-09C4-49FE-883F-6988511425B3}">
      <dgm:prSet/>
      <dgm:spPr/>
      <dgm:t>
        <a:bodyPr/>
        <a:lstStyle/>
        <a:p>
          <a:pPr>
            <a:lnSpc>
              <a:spcPct val="100000"/>
            </a:lnSpc>
            <a:spcBef>
              <a:spcPts val="0"/>
            </a:spcBef>
            <a:spcAft>
              <a:spcPts val="0"/>
            </a:spcAft>
          </a:pPr>
          <a:endParaRPr lang="ru-RU" sz="200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A974BAF-043D-4D72-BB27-42451CF9BD21}" type="pres">
      <dgm:prSet presAssocID="{08D4A937-EF42-4FCB-871F-46094EA5FC3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80E6355-0D6B-455E-9B54-B8D71F0BC69F}" type="pres">
      <dgm:prSet presAssocID="{08D4A937-EF42-4FCB-871F-46094EA5FC33}" presName="cycle" presStyleCnt="0"/>
      <dgm:spPr/>
    </dgm:pt>
    <dgm:pt modelId="{BD557559-A2EA-4D77-8EAE-67B3C30111EB}" type="pres">
      <dgm:prSet presAssocID="{9CA83755-F0FC-4388-9231-439E2E59FE23}" presName="nodeFirstNode" presStyleLbl="node1" presStyleIdx="0" presStyleCnt="5" custScaleX="1210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2E9BAD-440D-4142-938C-96403D2CDF37}" type="pres">
      <dgm:prSet presAssocID="{D273CE2F-7693-41C9-84FC-4AED76736854}" presName="sibTransFirstNode" presStyleLbl="bgShp" presStyleIdx="0" presStyleCnt="1" custLinFactNeighborY="2013" custRadScaleRad="32986" custRadScaleInc="-2147483648"/>
      <dgm:spPr/>
      <dgm:t>
        <a:bodyPr/>
        <a:lstStyle/>
        <a:p>
          <a:endParaRPr lang="ru-RU"/>
        </a:p>
      </dgm:t>
    </dgm:pt>
    <dgm:pt modelId="{105D06A8-8119-420F-B992-01406258FE7B}" type="pres">
      <dgm:prSet presAssocID="{19B8C143-38DB-4767-81EA-DA0E3A7CF357}" presName="nodeFollowingNodes" presStyleLbl="node1" presStyleIdx="1" presStyleCnt="5" custScaleX="121041" custRadScaleRad="95922" custRadScaleInc="-13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F4C49C-1E60-43AF-BDDD-38E66F3D4466}" type="pres">
      <dgm:prSet presAssocID="{0AC84D7C-54A4-4275-BE3A-B82B0B3A3821}" presName="nodeFollowingNodes" presStyleLbl="node1" presStyleIdx="2" presStyleCnt="5" custScaleX="121041" custRadScaleRad="95589" custRadScaleInc="-307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D58852-5FE5-4A8C-B59E-7A3F985D885E}" type="pres">
      <dgm:prSet presAssocID="{87756E7D-942B-42B7-A5AF-ABCB033A6E93}" presName="nodeFollowingNodes" presStyleLbl="node1" presStyleIdx="3" presStyleCnt="5" custScaleX="121041" custRadScaleRad="96091" custRadScaleInc="300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0C7777C-E6C5-4486-BC9B-A3985566C81C}" type="pres">
      <dgm:prSet presAssocID="{140A0EB4-C5F6-4F9C-9C47-8AB364559C1D}" presName="nodeFollowingNodes" presStyleLbl="node1" presStyleIdx="4" presStyleCnt="5" custScaleX="121041" custRadScaleRad="97143" custRadScaleInc="9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6003743-65A6-456D-ACBF-EAC529DE8BAC}" type="presOf" srcId="{19B8C143-38DB-4767-81EA-DA0E3A7CF357}" destId="{105D06A8-8119-420F-B992-01406258FE7B}" srcOrd="0" destOrd="0" presId="urn:microsoft.com/office/officeart/2005/8/layout/cycle3"/>
    <dgm:cxn modelId="{9B181097-1254-409F-830C-395DA48D750C}" type="presOf" srcId="{87756E7D-942B-42B7-A5AF-ABCB033A6E93}" destId="{D4D58852-5FE5-4A8C-B59E-7A3F985D885E}" srcOrd="0" destOrd="0" presId="urn:microsoft.com/office/officeart/2005/8/layout/cycle3"/>
    <dgm:cxn modelId="{5567C7CB-8724-443F-9B42-5FFF88C35821}" type="presOf" srcId="{D273CE2F-7693-41C9-84FC-4AED76736854}" destId="{302E9BAD-440D-4142-938C-96403D2CDF37}" srcOrd="0" destOrd="0" presId="urn:microsoft.com/office/officeart/2005/8/layout/cycle3"/>
    <dgm:cxn modelId="{2D8E4EDC-09C4-49FE-883F-6988511425B3}" srcId="{08D4A937-EF42-4FCB-871F-46094EA5FC33}" destId="{9CA83755-F0FC-4388-9231-439E2E59FE23}" srcOrd="0" destOrd="0" parTransId="{D629530D-3688-4C6B-9F6D-91DE4414C000}" sibTransId="{D273CE2F-7693-41C9-84FC-4AED76736854}"/>
    <dgm:cxn modelId="{8AAD8C69-AE4A-476D-976F-41922513ADC2}" type="presOf" srcId="{0AC84D7C-54A4-4275-BE3A-B82B0B3A3821}" destId="{A9F4C49C-1E60-43AF-BDDD-38E66F3D4466}" srcOrd="0" destOrd="0" presId="urn:microsoft.com/office/officeart/2005/8/layout/cycle3"/>
    <dgm:cxn modelId="{709C9D2E-71BC-4CA1-967F-F09A2C4BD8CF}" srcId="{08D4A937-EF42-4FCB-871F-46094EA5FC33}" destId="{19B8C143-38DB-4767-81EA-DA0E3A7CF357}" srcOrd="1" destOrd="0" parTransId="{85F14D23-96AC-4D97-AB36-DD57DF55E0D4}" sibTransId="{6B1EABF0-3111-4FA5-9AFE-9109A85DDDA6}"/>
    <dgm:cxn modelId="{33CA8842-6184-4996-A2A0-99E678B7DB86}" type="presOf" srcId="{9CA83755-F0FC-4388-9231-439E2E59FE23}" destId="{BD557559-A2EA-4D77-8EAE-67B3C30111EB}" srcOrd="0" destOrd="0" presId="urn:microsoft.com/office/officeart/2005/8/layout/cycle3"/>
    <dgm:cxn modelId="{9E8EBA3B-BC94-41B8-880C-19567B80C469}" srcId="{08D4A937-EF42-4FCB-871F-46094EA5FC33}" destId="{140A0EB4-C5F6-4F9C-9C47-8AB364559C1D}" srcOrd="4" destOrd="0" parTransId="{F6FCB11B-DE44-434B-85DC-08A2D2770641}" sibTransId="{10A23C77-85F9-4F9B-A006-88B2A4E7FF5B}"/>
    <dgm:cxn modelId="{13933E0C-33E5-4E3B-A6EA-61E1A8BEB0C1}" srcId="{08D4A937-EF42-4FCB-871F-46094EA5FC33}" destId="{87756E7D-942B-42B7-A5AF-ABCB033A6E93}" srcOrd="3" destOrd="0" parTransId="{900A81A1-623A-4312-AB44-CA823EE2DB02}" sibTransId="{B356CB1F-A95A-4BD3-AD19-EC5273E6381F}"/>
    <dgm:cxn modelId="{5A06DAA9-BC6F-4098-A6B1-C556B96A5630}" srcId="{08D4A937-EF42-4FCB-871F-46094EA5FC33}" destId="{0AC84D7C-54A4-4275-BE3A-B82B0B3A3821}" srcOrd="2" destOrd="0" parTransId="{03F0AD67-CA73-475E-8603-C3AEF0A04C6F}" sibTransId="{97755217-1D80-43FB-B8A8-55C9AEE90B8E}"/>
    <dgm:cxn modelId="{223F4AF6-A3C7-465F-B61D-133DCEBF1B6D}" type="presOf" srcId="{140A0EB4-C5F6-4F9C-9C47-8AB364559C1D}" destId="{30C7777C-E6C5-4486-BC9B-A3985566C81C}" srcOrd="0" destOrd="0" presId="urn:microsoft.com/office/officeart/2005/8/layout/cycle3"/>
    <dgm:cxn modelId="{DB4E1D21-30B2-4855-AA0E-F489ECBC06E8}" type="presOf" srcId="{08D4A937-EF42-4FCB-871F-46094EA5FC33}" destId="{DA974BAF-043D-4D72-BB27-42451CF9BD21}" srcOrd="0" destOrd="0" presId="urn:microsoft.com/office/officeart/2005/8/layout/cycle3"/>
    <dgm:cxn modelId="{6CBD4670-D792-4BBC-98B9-41EB64761D45}" type="presParOf" srcId="{DA974BAF-043D-4D72-BB27-42451CF9BD21}" destId="{180E6355-0D6B-455E-9B54-B8D71F0BC69F}" srcOrd="0" destOrd="0" presId="urn:microsoft.com/office/officeart/2005/8/layout/cycle3"/>
    <dgm:cxn modelId="{B0757558-F26B-4761-A67B-0AD1566BB561}" type="presParOf" srcId="{180E6355-0D6B-455E-9B54-B8D71F0BC69F}" destId="{BD557559-A2EA-4D77-8EAE-67B3C30111EB}" srcOrd="0" destOrd="0" presId="urn:microsoft.com/office/officeart/2005/8/layout/cycle3"/>
    <dgm:cxn modelId="{87707CDD-E749-4AFA-9AEE-94EA40684F93}" type="presParOf" srcId="{180E6355-0D6B-455E-9B54-B8D71F0BC69F}" destId="{302E9BAD-440D-4142-938C-96403D2CDF37}" srcOrd="1" destOrd="0" presId="urn:microsoft.com/office/officeart/2005/8/layout/cycle3"/>
    <dgm:cxn modelId="{AD9AC410-61AF-42E7-8B3D-F1C68F830FF4}" type="presParOf" srcId="{180E6355-0D6B-455E-9B54-B8D71F0BC69F}" destId="{105D06A8-8119-420F-B992-01406258FE7B}" srcOrd="2" destOrd="0" presId="urn:microsoft.com/office/officeart/2005/8/layout/cycle3"/>
    <dgm:cxn modelId="{8315537F-EFAC-46AF-A95D-0E6949F56D39}" type="presParOf" srcId="{180E6355-0D6B-455E-9B54-B8D71F0BC69F}" destId="{A9F4C49C-1E60-43AF-BDDD-38E66F3D4466}" srcOrd="3" destOrd="0" presId="urn:microsoft.com/office/officeart/2005/8/layout/cycle3"/>
    <dgm:cxn modelId="{C4128871-EAE9-4008-99F4-E39B6BCD922A}" type="presParOf" srcId="{180E6355-0D6B-455E-9B54-B8D71F0BC69F}" destId="{D4D58852-5FE5-4A8C-B59E-7A3F985D885E}" srcOrd="4" destOrd="0" presId="urn:microsoft.com/office/officeart/2005/8/layout/cycle3"/>
    <dgm:cxn modelId="{203C9963-46A1-4095-BB3E-3F440597834F}" type="presParOf" srcId="{180E6355-0D6B-455E-9B54-B8D71F0BC69F}" destId="{30C7777C-E6C5-4486-BC9B-A3985566C81C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1EBDC8D-2569-4A7F-8A42-42B568BE8728}" type="doc">
      <dgm:prSet loTypeId="urn:microsoft.com/office/officeart/2008/layout/RadialCluster" loCatId="relationship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212A031-037B-4BF0-9C03-F0947F355476}">
      <dgm:prSet phldrT="[Текст]"/>
      <dgm:spPr/>
      <dgm:t>
        <a:bodyPr/>
        <a:lstStyle/>
        <a:p>
          <a:r>
            <a:rPr lang="ru-RU" dirty="0" smtClean="0"/>
            <a:t>Мероприятия «Образовательного лифта»</a:t>
          </a:r>
          <a:endParaRPr lang="ru-RU" dirty="0"/>
        </a:p>
      </dgm:t>
    </dgm:pt>
    <dgm:pt modelId="{8FD9E9BC-92AA-4C6F-B5C4-DDF3C82D8D05}" type="parTrans" cxnId="{3CB41654-6CD0-48AF-BE0C-685141CF3D36}">
      <dgm:prSet/>
      <dgm:spPr/>
      <dgm:t>
        <a:bodyPr/>
        <a:lstStyle/>
        <a:p>
          <a:endParaRPr lang="ru-RU"/>
        </a:p>
      </dgm:t>
    </dgm:pt>
    <dgm:pt modelId="{3E3DA89A-5192-4644-A593-FD125DF4721A}" type="sibTrans" cxnId="{3CB41654-6CD0-48AF-BE0C-685141CF3D36}">
      <dgm:prSet/>
      <dgm:spPr/>
      <dgm:t>
        <a:bodyPr/>
        <a:lstStyle/>
        <a:p>
          <a:endParaRPr lang="ru-RU"/>
        </a:p>
      </dgm:t>
    </dgm:pt>
    <dgm:pt modelId="{B3C0C6B0-2996-43D0-AF24-03833DD340E4}">
      <dgm:prSet phldrT="[Текст]"/>
      <dgm:spPr/>
      <dgm:t>
        <a:bodyPr/>
        <a:lstStyle/>
        <a:p>
          <a:r>
            <a:rPr lang="ru-RU" dirty="0" smtClean="0"/>
            <a:t>Муниципальные </a:t>
          </a:r>
          <a:endParaRPr lang="ru-RU" dirty="0"/>
        </a:p>
      </dgm:t>
    </dgm:pt>
    <dgm:pt modelId="{39E1129F-5DEC-46A9-AFBF-2857796AB393}" type="parTrans" cxnId="{889F754D-6BF2-425D-9454-9070EAEBE1F2}">
      <dgm:prSet/>
      <dgm:spPr/>
      <dgm:t>
        <a:bodyPr/>
        <a:lstStyle/>
        <a:p>
          <a:endParaRPr lang="ru-RU"/>
        </a:p>
      </dgm:t>
    </dgm:pt>
    <dgm:pt modelId="{86AD779E-8CFA-470C-866B-004453CA9C61}" type="sibTrans" cxnId="{889F754D-6BF2-425D-9454-9070EAEBE1F2}">
      <dgm:prSet/>
      <dgm:spPr/>
      <dgm:t>
        <a:bodyPr/>
        <a:lstStyle/>
        <a:p>
          <a:endParaRPr lang="ru-RU"/>
        </a:p>
      </dgm:t>
    </dgm:pt>
    <dgm:pt modelId="{02701655-593C-4287-A7B3-D1E9DC93B26D}">
      <dgm:prSet phldrT="[Текст]"/>
      <dgm:spPr/>
      <dgm:t>
        <a:bodyPr/>
        <a:lstStyle/>
        <a:p>
          <a:r>
            <a:rPr lang="ru-RU" dirty="0" smtClean="0"/>
            <a:t>Краевые </a:t>
          </a:r>
          <a:endParaRPr lang="ru-RU" dirty="0"/>
        </a:p>
      </dgm:t>
    </dgm:pt>
    <dgm:pt modelId="{E024DEBF-830F-4AF6-AE19-D2957E271818}" type="parTrans" cxnId="{D56362F6-E308-49D0-B840-792BE7844A26}">
      <dgm:prSet/>
      <dgm:spPr/>
      <dgm:t>
        <a:bodyPr/>
        <a:lstStyle/>
        <a:p>
          <a:endParaRPr lang="ru-RU"/>
        </a:p>
      </dgm:t>
    </dgm:pt>
    <dgm:pt modelId="{5CDCDAEB-533A-4182-8CBF-A6788D4DD719}" type="sibTrans" cxnId="{D56362F6-E308-49D0-B840-792BE7844A26}">
      <dgm:prSet/>
      <dgm:spPr/>
      <dgm:t>
        <a:bodyPr/>
        <a:lstStyle/>
        <a:p>
          <a:endParaRPr lang="ru-RU"/>
        </a:p>
      </dgm:t>
    </dgm:pt>
    <dgm:pt modelId="{1BD9E1EA-ACE1-43F6-8154-7D8339C5E73F}">
      <dgm:prSet phldrT="[Текст]"/>
      <dgm:spPr/>
      <dgm:t>
        <a:bodyPr/>
        <a:lstStyle/>
        <a:p>
          <a:r>
            <a:rPr lang="ru-RU" dirty="0" smtClean="0"/>
            <a:t>Школьные </a:t>
          </a:r>
          <a:endParaRPr lang="ru-RU" dirty="0"/>
        </a:p>
      </dgm:t>
    </dgm:pt>
    <dgm:pt modelId="{F916B0A2-FAF3-4ED4-AC7D-D3CC40731945}" type="parTrans" cxnId="{A4A8CE86-2C65-4FC5-8C2D-303ACF89ACD8}">
      <dgm:prSet/>
      <dgm:spPr/>
      <dgm:t>
        <a:bodyPr/>
        <a:lstStyle/>
        <a:p>
          <a:endParaRPr lang="ru-RU"/>
        </a:p>
      </dgm:t>
    </dgm:pt>
    <dgm:pt modelId="{4D2E0F30-1707-49D8-AC39-6C42E406E730}" type="sibTrans" cxnId="{A4A8CE86-2C65-4FC5-8C2D-303ACF89ACD8}">
      <dgm:prSet/>
      <dgm:spPr/>
      <dgm:t>
        <a:bodyPr/>
        <a:lstStyle/>
        <a:p>
          <a:endParaRPr lang="ru-RU"/>
        </a:p>
      </dgm:t>
    </dgm:pt>
    <dgm:pt modelId="{EA927B30-1ED7-43F1-905A-FA376181C781}" type="pres">
      <dgm:prSet presAssocID="{E1EBDC8D-2569-4A7F-8A42-42B568BE8728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ED0528A6-F011-4D77-8D9B-2D753D3874B1}" type="pres">
      <dgm:prSet presAssocID="{C212A031-037B-4BF0-9C03-F0947F355476}" presName="singleCycle" presStyleCnt="0"/>
      <dgm:spPr/>
    </dgm:pt>
    <dgm:pt modelId="{458A91A7-56A0-48AB-A728-9791240CF2B0}" type="pres">
      <dgm:prSet presAssocID="{C212A031-037B-4BF0-9C03-F0947F355476}" presName="singleCenter" presStyleLbl="node1" presStyleIdx="0" presStyleCnt="4" custScaleX="193570" custLinFactNeighborY="-8327">
        <dgm:presLayoutVars>
          <dgm:chMax val="7"/>
          <dgm:chPref val="7"/>
        </dgm:presLayoutVars>
      </dgm:prSet>
      <dgm:spPr/>
      <dgm:t>
        <a:bodyPr/>
        <a:lstStyle/>
        <a:p>
          <a:endParaRPr lang="ru-RU"/>
        </a:p>
      </dgm:t>
    </dgm:pt>
    <dgm:pt modelId="{3B1BD2D6-2498-465E-A200-11C433EB654E}" type="pres">
      <dgm:prSet presAssocID="{39E1129F-5DEC-46A9-AFBF-2857796AB393}" presName="Name56" presStyleLbl="parChTrans1D2" presStyleIdx="0" presStyleCnt="3"/>
      <dgm:spPr/>
      <dgm:t>
        <a:bodyPr/>
        <a:lstStyle/>
        <a:p>
          <a:endParaRPr lang="ru-RU"/>
        </a:p>
      </dgm:t>
    </dgm:pt>
    <dgm:pt modelId="{85CA3993-0839-463D-B865-5CE58CD4CC90}" type="pres">
      <dgm:prSet presAssocID="{B3C0C6B0-2996-43D0-AF24-03833DD340E4}" presName="text0" presStyleLbl="node1" presStyleIdx="1" presStyleCnt="4" custScaleX="2203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8CA303-19D7-45EC-9E12-B422CB484791}" type="pres">
      <dgm:prSet presAssocID="{E024DEBF-830F-4AF6-AE19-D2957E271818}" presName="Name56" presStyleLbl="parChTrans1D2" presStyleIdx="1" presStyleCnt="3"/>
      <dgm:spPr/>
      <dgm:t>
        <a:bodyPr/>
        <a:lstStyle/>
        <a:p>
          <a:endParaRPr lang="ru-RU"/>
        </a:p>
      </dgm:t>
    </dgm:pt>
    <dgm:pt modelId="{AD726839-F580-49A2-A290-6394AC91B0CC}" type="pres">
      <dgm:prSet presAssocID="{02701655-593C-4287-A7B3-D1E9DC93B26D}" presName="text0" presStyleLbl="node1" presStyleIdx="2" presStyleCnt="4" custScaleX="1925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FB346C-8E65-47FE-862B-3D4FBA2EDCC9}" type="pres">
      <dgm:prSet presAssocID="{F916B0A2-FAF3-4ED4-AC7D-D3CC40731945}" presName="Name56" presStyleLbl="parChTrans1D2" presStyleIdx="2" presStyleCnt="3"/>
      <dgm:spPr/>
      <dgm:t>
        <a:bodyPr/>
        <a:lstStyle/>
        <a:p>
          <a:endParaRPr lang="ru-RU"/>
        </a:p>
      </dgm:t>
    </dgm:pt>
    <dgm:pt modelId="{6526E907-4CFD-4B13-851F-F01D09F9BC88}" type="pres">
      <dgm:prSet presAssocID="{1BD9E1EA-ACE1-43F6-8154-7D8339C5E73F}" presName="text0" presStyleLbl="node1" presStyleIdx="3" presStyleCnt="4" custScaleX="1925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6A6327F-F66A-47FB-8E89-C5D109C3954C}" type="presOf" srcId="{E1EBDC8D-2569-4A7F-8A42-42B568BE8728}" destId="{EA927B30-1ED7-43F1-905A-FA376181C781}" srcOrd="0" destOrd="0" presId="urn:microsoft.com/office/officeart/2008/layout/RadialCluster"/>
    <dgm:cxn modelId="{E85A7F4E-5D96-41BB-ABA7-74F2C7450591}" type="presOf" srcId="{39E1129F-5DEC-46A9-AFBF-2857796AB393}" destId="{3B1BD2D6-2498-465E-A200-11C433EB654E}" srcOrd="0" destOrd="0" presId="urn:microsoft.com/office/officeart/2008/layout/RadialCluster"/>
    <dgm:cxn modelId="{1A5D43E9-F1AA-4981-A326-5FCD84E9E51B}" type="presOf" srcId="{F916B0A2-FAF3-4ED4-AC7D-D3CC40731945}" destId="{8BFB346C-8E65-47FE-862B-3D4FBA2EDCC9}" srcOrd="0" destOrd="0" presId="urn:microsoft.com/office/officeart/2008/layout/RadialCluster"/>
    <dgm:cxn modelId="{CB8E1073-DC5F-4FD8-BC68-E7D8E5FDEE36}" type="presOf" srcId="{1BD9E1EA-ACE1-43F6-8154-7D8339C5E73F}" destId="{6526E907-4CFD-4B13-851F-F01D09F9BC88}" srcOrd="0" destOrd="0" presId="urn:microsoft.com/office/officeart/2008/layout/RadialCluster"/>
    <dgm:cxn modelId="{D41E1EEE-F001-4B09-8604-052AC52B2256}" type="presOf" srcId="{B3C0C6B0-2996-43D0-AF24-03833DD340E4}" destId="{85CA3993-0839-463D-B865-5CE58CD4CC90}" srcOrd="0" destOrd="0" presId="urn:microsoft.com/office/officeart/2008/layout/RadialCluster"/>
    <dgm:cxn modelId="{3CB41654-6CD0-48AF-BE0C-685141CF3D36}" srcId="{E1EBDC8D-2569-4A7F-8A42-42B568BE8728}" destId="{C212A031-037B-4BF0-9C03-F0947F355476}" srcOrd="0" destOrd="0" parTransId="{8FD9E9BC-92AA-4C6F-B5C4-DDF3C82D8D05}" sibTransId="{3E3DA89A-5192-4644-A593-FD125DF4721A}"/>
    <dgm:cxn modelId="{EFF81122-58F0-4964-8986-0C1252D2DC0F}" type="presOf" srcId="{C212A031-037B-4BF0-9C03-F0947F355476}" destId="{458A91A7-56A0-48AB-A728-9791240CF2B0}" srcOrd="0" destOrd="0" presId="urn:microsoft.com/office/officeart/2008/layout/RadialCluster"/>
    <dgm:cxn modelId="{A4A8CE86-2C65-4FC5-8C2D-303ACF89ACD8}" srcId="{C212A031-037B-4BF0-9C03-F0947F355476}" destId="{1BD9E1EA-ACE1-43F6-8154-7D8339C5E73F}" srcOrd="2" destOrd="0" parTransId="{F916B0A2-FAF3-4ED4-AC7D-D3CC40731945}" sibTransId="{4D2E0F30-1707-49D8-AC39-6C42E406E730}"/>
    <dgm:cxn modelId="{D56362F6-E308-49D0-B840-792BE7844A26}" srcId="{C212A031-037B-4BF0-9C03-F0947F355476}" destId="{02701655-593C-4287-A7B3-D1E9DC93B26D}" srcOrd="1" destOrd="0" parTransId="{E024DEBF-830F-4AF6-AE19-D2957E271818}" sibTransId="{5CDCDAEB-533A-4182-8CBF-A6788D4DD719}"/>
    <dgm:cxn modelId="{889F754D-6BF2-425D-9454-9070EAEBE1F2}" srcId="{C212A031-037B-4BF0-9C03-F0947F355476}" destId="{B3C0C6B0-2996-43D0-AF24-03833DD340E4}" srcOrd="0" destOrd="0" parTransId="{39E1129F-5DEC-46A9-AFBF-2857796AB393}" sibTransId="{86AD779E-8CFA-470C-866B-004453CA9C61}"/>
    <dgm:cxn modelId="{A2935CC8-DE3C-4C9A-8DE2-4B8F97094402}" type="presOf" srcId="{02701655-593C-4287-A7B3-D1E9DC93B26D}" destId="{AD726839-F580-49A2-A290-6394AC91B0CC}" srcOrd="0" destOrd="0" presId="urn:microsoft.com/office/officeart/2008/layout/RadialCluster"/>
    <dgm:cxn modelId="{8D0C562F-AD6D-496B-994E-E22BDFED62EC}" type="presOf" srcId="{E024DEBF-830F-4AF6-AE19-D2957E271818}" destId="{9C8CA303-19D7-45EC-9E12-B422CB484791}" srcOrd="0" destOrd="0" presId="urn:microsoft.com/office/officeart/2008/layout/RadialCluster"/>
    <dgm:cxn modelId="{88330F5E-3470-4BE7-B329-36A8293A12B0}" type="presParOf" srcId="{EA927B30-1ED7-43F1-905A-FA376181C781}" destId="{ED0528A6-F011-4D77-8D9B-2D753D3874B1}" srcOrd="0" destOrd="0" presId="urn:microsoft.com/office/officeart/2008/layout/RadialCluster"/>
    <dgm:cxn modelId="{B730ADEF-D238-40C0-8926-80F87E00462C}" type="presParOf" srcId="{ED0528A6-F011-4D77-8D9B-2D753D3874B1}" destId="{458A91A7-56A0-48AB-A728-9791240CF2B0}" srcOrd="0" destOrd="0" presId="urn:microsoft.com/office/officeart/2008/layout/RadialCluster"/>
    <dgm:cxn modelId="{0B9729AB-2AC2-4BC6-BE32-9649C2F5B7FE}" type="presParOf" srcId="{ED0528A6-F011-4D77-8D9B-2D753D3874B1}" destId="{3B1BD2D6-2498-465E-A200-11C433EB654E}" srcOrd="1" destOrd="0" presId="urn:microsoft.com/office/officeart/2008/layout/RadialCluster"/>
    <dgm:cxn modelId="{FC319BE9-D1CB-439E-A5EB-06E4A7DC4FD9}" type="presParOf" srcId="{ED0528A6-F011-4D77-8D9B-2D753D3874B1}" destId="{85CA3993-0839-463D-B865-5CE58CD4CC90}" srcOrd="2" destOrd="0" presId="urn:microsoft.com/office/officeart/2008/layout/RadialCluster"/>
    <dgm:cxn modelId="{7960FF7E-28E7-46D9-B621-69D13D436680}" type="presParOf" srcId="{ED0528A6-F011-4D77-8D9B-2D753D3874B1}" destId="{9C8CA303-19D7-45EC-9E12-B422CB484791}" srcOrd="3" destOrd="0" presId="urn:microsoft.com/office/officeart/2008/layout/RadialCluster"/>
    <dgm:cxn modelId="{7214334A-D61D-4E40-B951-0227F5688082}" type="presParOf" srcId="{ED0528A6-F011-4D77-8D9B-2D753D3874B1}" destId="{AD726839-F580-49A2-A290-6394AC91B0CC}" srcOrd="4" destOrd="0" presId="urn:microsoft.com/office/officeart/2008/layout/RadialCluster"/>
    <dgm:cxn modelId="{3D9590A7-A2BA-40BF-8115-DD0D5B881510}" type="presParOf" srcId="{ED0528A6-F011-4D77-8D9B-2D753D3874B1}" destId="{8BFB346C-8E65-47FE-862B-3D4FBA2EDCC9}" srcOrd="5" destOrd="0" presId="urn:microsoft.com/office/officeart/2008/layout/RadialCluster"/>
    <dgm:cxn modelId="{221CAA2E-CF8C-45F5-9EBF-1C3081E17052}" type="presParOf" srcId="{ED0528A6-F011-4D77-8D9B-2D753D3874B1}" destId="{6526E907-4CFD-4B13-851F-F01D09F9BC88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exagonCluster">
  <dgm:title val=""/>
  <dgm:desc val=""/>
  <dgm:catLst>
    <dgm:cat type="picture" pri="21000"/>
    <dgm:cat type="relationship" pri="3200"/>
    <dgm:cat type="pictureconvert" pri="21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clrData>
  <dgm:layoutNode name="Name0">
    <dgm:varLst>
      <dgm:chMax val="21"/>
      <dgm:chPref val="21"/>
    </dgm:varLst>
    <dgm:shape xmlns:r="http://schemas.openxmlformats.org/officeDocument/2006/relationships" r:blip="">
      <dgm:adjLst/>
    </dgm:shape>
    <dgm:choose name="Name1">
      <dgm:if name="Name2" axis="ch" ptType="node" func="cnt" op="equ" val="1">
        <dgm:alg type="composite">
          <dgm:param type="ar" val="1.3871"/>
        </dgm:alg>
        <dgm:constrLst>
          <dgm:constr type="primFontSz" for="des" ptType="node" op="equ" val="65"/>
          <dgm:constr type="l" for="ch" forName="text1" refType="w" fact="0.4525"/>
          <dgm:constr type="t" for="ch" forName="text1" refType="h" fact="0.346"/>
          <dgm:constr type="w" for="ch" forName="text1" refType="w" fact="0.5475"/>
          <dgm:constr type="h" for="ch" forName="text1" refType="h" fact="0.654"/>
          <dgm:constr type="l" for="ch" forName="textaccent1" refType="w" fact="0.4652"/>
          <dgm:constr type="t" for="ch" forName="textaccent1" refType="h" fact="0.6348"/>
          <dgm:constr type="w" for="ch" forName="textaccent1" refType="w" fact="0.0639"/>
          <dgm:constr type="h" for="ch" forName="textaccent1" refType="h" fact="0.0765"/>
          <dgm:constr type="l" for="ch" forName="image1" refType="w" fact="0"/>
          <dgm:constr type="t" for="ch" forName="image1" refType="h" fact="0"/>
          <dgm:constr type="w" for="ch" forName="image1" refType="w" fact="0.5468"/>
          <dgm:constr type="h" for="ch" forName="image1" refType="h" fact="0.6538"/>
          <dgm:constr type="l" for="ch" forName="imageaccent1" refType="w" fact="0.3702"/>
          <dgm:constr type="t" for="ch" forName="imageaccent1" refType="h" fact="0.5633"/>
          <dgm:constr type="w" for="ch" forName="imageaccent1" refType="w" fact="0.0639"/>
          <dgm:constr type="h" for="ch" forName="imageaccent1" refType="h" fact="0.0765"/>
        </dgm:constrLst>
      </dgm:if>
      <dgm:if name="Name3" axis="ch" ptType="node" func="cnt" op="equ" val="2">
        <dgm:alg type="composite">
          <dgm:param type="ar" val="2.6443"/>
        </dgm:alg>
        <dgm:constrLst>
          <dgm:constr type="primFontSz" for="des" ptType="node" op="equ" val="65"/>
          <dgm:constr type="l" for="ch" forName="text1" refType="w" fact="0.2383"/>
          <dgm:constr type="t" for="ch" forName="text1" refType="h" fact="0.3501"/>
          <dgm:constr type="w" for="ch" forName="text1" refType="w" fact="0.285"/>
          <dgm:constr type="h" for="ch" forName="text1" refType="h" fact="0.6499"/>
          <dgm:constr type="l" for="ch" forName="textaccent1" refType="w" fact="0.2472"/>
          <dgm:constr type="t" for="ch" forName="textaccent1" refType="h" fact="0.6371"/>
          <dgm:constr type="w" for="ch" forName="textaccent1" refType="w" fact="0.0333"/>
          <dgm:constr type="h" for="ch" forName="textaccent1" refType="h" fact="0.076"/>
          <dgm:constr type="l" for="ch" forName="image1" refType="w" fact="0"/>
          <dgm:constr type="t" for="ch" forName="image1" refType="h" fact="0"/>
          <dgm:constr type="w" for="ch" forName="image1" refType="w" fact="0.285"/>
          <dgm:constr type="h" for="ch" forName="image1" refType="h" fact="0.6499"/>
          <dgm:constr type="l" for="ch" forName="imageaccent1" refType="w" fact="0.1942"/>
          <dgm:constr type="t" for="ch" forName="imageaccent1" refType="h" fact="0.5602"/>
          <dgm:constr type="w" for="ch" forName="imageaccent1" refType="w" fact="0.0333"/>
          <dgm:constr type="h" for="ch" forName="imageaccent1" refType="h" fact="0.076"/>
          <dgm:constr type="l" for="ch" forName="text2" refType="w" fact="0.4767"/>
          <dgm:constr type="t" for="ch" forName="text2" refType="h" fact="0"/>
          <dgm:constr type="w" for="ch" forName="text2" refType="w" fact="0.285"/>
          <dgm:constr type="h" for="ch" forName="text2" refType="h" fact="0.6499"/>
          <dgm:constr type="l" for="ch" forName="textaccent2" refType="w" fact="0.6709"/>
          <dgm:constr type="t" for="ch" forName="textaccent2" refType="h" fact="0.5602"/>
          <dgm:constr type="w" for="ch" forName="textaccent2" refType="w" fact="0.0333"/>
          <dgm:constr type="h" for="ch" forName="textaccent2" refType="h" fact="0.076"/>
          <dgm:constr type="l" for="ch" forName="image2" refType="w" fact="0.715"/>
          <dgm:constr type="t" for="ch" forName="image2" refType="h" fact="0.3501"/>
          <dgm:constr type="w" for="ch" forName="image2" refType="w" fact="0.285"/>
          <dgm:constr type="h" for="ch" forName="image2" refType="h" fact="0.6499"/>
          <dgm:constr type="l" for="ch" forName="imageaccent2" refType="w" fact="0.7239"/>
          <dgm:constr type="t" for="ch" forName="imageaccent2" refType="h" fact="0.6371"/>
          <dgm:constr type="w" for="ch" forName="imageaccent2" refType="w" fact="0.0333"/>
          <dgm:constr type="h" for="ch" forName="imageaccent2" refType="h" fact="0.076"/>
        </dgm:constrLst>
      </dgm:if>
      <dgm:if name="Name4" axis="ch" ptType="node" func="cnt" op="equ" val="3">
        <dgm:alg type="composite">
          <dgm:param type="ar" val="1.5623"/>
        </dgm:alg>
        <dgm:constrLst>
          <dgm:constr type="primFontSz" for="des" ptType="node" op="equ" val="65"/>
          <dgm:constr type="l" for="ch" forName="text1" refType="w" fact="0.2402"/>
          <dgm:constr type="t" for="ch" forName="text1" refType="h" fact="0.6215"/>
          <dgm:constr type="w" for="ch" forName="text1" refType="w" fact="0.281"/>
          <dgm:constr type="h" for="ch" forName="text1" refType="h" fact="0.3785"/>
          <dgm:constr type="l" for="ch" forName="textaccent1" refType="w" fact="0.2475"/>
          <dgm:constr type="t" for="ch" forName="textaccent1" refType="h" fact="0.7886"/>
          <dgm:constr type="w" for="ch" forName="textaccent1" refType="w" fact="0.0329"/>
          <dgm:constr type="h" for="ch" forName="textaccent1" refType="h" fact="0.0443"/>
          <dgm:constr type="l" for="ch" forName="image1" refType="w" fact="0"/>
          <dgm:constr type="t" for="ch" forName="image1" refType="h" fact="0.4182"/>
          <dgm:constr type="w" for="ch" forName="image1" refType="w" fact="0.281"/>
          <dgm:constr type="h" for="ch" forName="image1" refType="h" fact="0.3785"/>
          <dgm:constr type="l" for="ch" forName="imageaccent1" refType="w" fact="0.1913"/>
          <dgm:constr type="t" for="ch" forName="imageaccent1" refType="h" fact="0.7467"/>
          <dgm:constr type="w" for="ch" forName="imageaccent1" refType="w" fact="0.0329"/>
          <dgm:constr type="h" for="ch" forName="imageaccent1" refType="h" fact="0.0443"/>
          <dgm:constr type="l" for="ch" forName="text2" refType="w" fact="0.4796"/>
          <dgm:constr type="t" for="ch" forName="text2" refType="h" fact="0.4137"/>
          <dgm:constr type="w" for="ch" forName="text2" refType="w" fact="0.281"/>
          <dgm:constr type="h" for="ch" forName="text2" refType="h" fact="0.3785"/>
          <dgm:constr type="l" for="ch" forName="textaccent2" refType="w" fact="0.6717"/>
          <dgm:constr type="t" for="ch" forName="textaccent2" refType="h" fact="0.7418"/>
          <dgm:constr type="w" for="ch" forName="textaccent2" refType="w" fact="0.0329"/>
          <dgm:constr type="h" for="ch" forName="textaccent2" refType="h" fact="0.0443"/>
          <dgm:constr type="l" for="ch" forName="image2" refType="w" fact="0.719"/>
          <dgm:constr type="t" for="ch" forName="image2" refType="h" fact="0.6215"/>
          <dgm:constr type="w" for="ch" forName="image2" refType="w" fact="0.281"/>
          <dgm:constr type="h" for="ch" forName="image2" refType="h" fact="0.3785"/>
          <dgm:constr type="l" for="ch" forName="imageaccent2" refType="w" fact="0.7263"/>
          <dgm:constr type="t" for="ch" forName="imageaccent2" refType="h" fact="0.7886"/>
          <dgm:constr type="w" for="ch" forName="imageaccent2" refType="w" fact="0.0329"/>
          <dgm:constr type="h" for="ch" forName="imageaccent2" refType="h" fact="0.0443"/>
          <dgm:constr type="l" for="ch" forName="text3" refType="w" fact="0.2402"/>
          <dgm:constr type="t" for="ch" forName="text3" refType="h" fact="0.2068"/>
          <dgm:constr type="w" for="ch" forName="text3" refType="w" fact="0.281"/>
          <dgm:constr type="h" for="ch" forName="text3" refType="h" fact="0.3785"/>
          <dgm:constr type="l" for="ch" forName="textaccent3" refType="w" fact="0.4307"/>
          <dgm:constr type="t" for="ch" forName="textaccent3" refType="h" fact="0.215"/>
          <dgm:constr type="w" for="ch" forName="textaccent3" refType="w" fact="0.0329"/>
          <dgm:constr type="h" for="ch" forName="textaccent3" refType="h" fact="0.0443"/>
          <dgm:constr type="l" for="ch" forName="image3" refType="w" fact="0.4796"/>
          <dgm:constr type="t" for="ch" forName="image3" refType="h" fact="0"/>
          <dgm:constr type="w" for="ch" forName="image3" refType="w" fact="0.281"/>
          <dgm:constr type="h" for="ch" forName="image3" refType="h" fact="0.3785"/>
          <dgm:constr type="l" for="ch" forName="imageaccent3" refType="w" fact="0.4879"/>
          <dgm:constr type="t" for="ch" forName="imageaccent3" refType="h" fact="0.1662"/>
          <dgm:constr type="w" for="ch" forName="imageaccent3" refType="w" fact="0.0329"/>
          <dgm:constr type="h" for="ch" forName="imageaccent3" refType="h" fact="0.0443"/>
        </dgm:constrLst>
      </dgm:if>
      <dgm:if name="Name5" axis="ch" ptType="node" func="cnt" op="equ" val="4">
        <dgm:alg type="composite">
          <dgm:param type="ar" val="1.943"/>
        </dgm:alg>
        <dgm:constrLst>
          <dgm:constr type="primFontSz" for="des" ptType="node" op="equ" val="65"/>
          <dgm:constr type="l" for="ch" forName="image2" refType="w" fact="0.5787"/>
          <dgm:constr type="t" for="ch" forName="image2" refType="h" fact="0.6208"/>
          <dgm:constr type="w" for="ch" forName="image2" refType="w" fact="0.227"/>
          <dgm:constr type="h" for="ch" forName="image2" refType="h" fact="0.3786"/>
          <dgm:constr type="l" for="ch" forName="text4" refType="w" fact="0.5787"/>
          <dgm:constr type="t" for="ch" forName="text4" refType="h" fact="0.2081"/>
          <dgm:constr type="w" for="ch" forName="text4" refType="w" fact="0.227"/>
          <dgm:constr type="h" for="ch" forName="text4" refType="h" fact="0.3786"/>
          <dgm:constr type="l" for="ch" forName="text2" refType="w" fact="0.3852"/>
          <dgm:constr type="t" for="ch" forName="text2" refType="h" fact="0.4127"/>
          <dgm:constr type="w" for="ch" forName="text2" refType="w" fact="0.227"/>
          <dgm:constr type="h" for="ch" forName="text2" refType="h" fact="0.3786"/>
          <dgm:constr type="l" for="ch" forName="image3" refType="w" fact="0.3852"/>
          <dgm:constr type="t" for="ch" forName="image3" refType="h" fact="0"/>
          <dgm:constr type="w" for="ch" forName="image3" refType="w" fact="0.227"/>
          <dgm:constr type="h" for="ch" forName="image3" refType="h" fact="0.3786"/>
          <dgm:constr type="l" for="ch" forName="text1" refType="w" fact="0.1927"/>
          <dgm:constr type="t" for="ch" forName="text1" refType="h" fact="0.6214"/>
          <dgm:constr type="w" for="ch" forName="text1" refType="w" fact="0.227"/>
          <dgm:constr type="h" for="ch" forName="text1" refType="h" fact="0.3786"/>
          <dgm:constr type="l" for="ch" forName="textaccent1" refType="w" fact="0.1998"/>
          <dgm:constr type="t" for="ch" forName="textaccent1" refType="h" fact="0.7887"/>
          <dgm:constr type="w" for="ch" forName="textaccent1" refType="w" fact="0.0265"/>
          <dgm:constr type="h" for="ch" forName="textaccent1" refType="h" fact="0.0444"/>
          <dgm:constr type="l" for="ch" forName="image1" refType="w" fact="0"/>
          <dgm:constr type="t" for="ch" forName="image1" refType="h" fact="0.4156"/>
          <dgm:constr type="w" for="ch" forName="image1" refType="w" fact="0.227"/>
          <dgm:constr type="h" for="ch" forName="image1" refType="h" fact="0.3786"/>
          <dgm:constr type="l" for="ch" forName="imageaccent1" refType="w" fact="0.1537"/>
          <dgm:constr type="t" for="ch" forName="imageaccent1" refType="h" fact="0.7417"/>
          <dgm:constr type="w" for="ch" forName="imageaccent1" refType="w" fact="0.0265"/>
          <dgm:constr type="h" for="ch" forName="imageaccent1" refType="h" fact="0.0444"/>
          <dgm:constr type="l" for="ch" forName="textaccent2" refType="w" fact="0.5407"/>
          <dgm:constr type="t" for="ch" forName="textaccent2" refType="h" fact="0.7384"/>
          <dgm:constr type="w" for="ch" forName="textaccent2" refType="w" fact="0.0265"/>
          <dgm:constr type="h" for="ch" forName="textaccent2" refType="h" fact="0.0444"/>
          <dgm:constr type="l" for="ch" forName="imageaccent2" refType="w" fact="0.5839"/>
          <dgm:constr type="t" for="ch" forName="imageaccent2" refType="h" fact="0.7904"/>
          <dgm:constr type="w" for="ch" forName="imageaccent2" refType="w" fact="0.0265"/>
          <dgm:constr type="h" for="ch" forName="imageaccent2" refType="h" fact="0.0444"/>
          <dgm:constr type="l" for="ch" forName="text3" refType="w" fact="0.1927"/>
          <dgm:constr type="t" for="ch" forName="text3" refType="h" fact="0.2087"/>
          <dgm:constr type="w" for="ch" forName="text3" refType="w" fact="0.227"/>
          <dgm:constr type="h" for="ch" forName="text3" refType="h" fact="0.3786"/>
          <dgm:constr type="l" for="ch" forName="textaccent3" refType="w" fact="0.3472"/>
          <dgm:constr type="t" for="ch" forName="textaccent3" refType="h" fact="0.2165"/>
          <dgm:constr type="w" for="ch" forName="textaccent3" refType="w" fact="0.0265"/>
          <dgm:constr type="h" for="ch" forName="textaccent3" refType="h" fact="0.0444"/>
          <dgm:constr type="l" for="ch" forName="imageaccent3" refType="w" fact="0.3904"/>
          <dgm:constr type="t" for="ch" forName="imageaccent3" refType="h" fact="0.1678"/>
          <dgm:constr type="w" for="ch" forName="imageaccent3" refType="w" fact="0.0265"/>
          <dgm:constr type="h" for="ch" forName="imageaccent3" refType="h" fact="0.0444"/>
          <dgm:constr type="l" for="ch" forName="textaccent4" refType="w" fact="0.7739"/>
          <dgm:constr type="t" for="ch" forName="textaccent4" refType="h" fact="0.3752"/>
          <dgm:constr type="w" for="ch" forName="textaccent4" refType="w" fact="0.0265"/>
          <dgm:constr type="h" for="ch" forName="textaccent4" refType="h" fact="0.0444"/>
          <dgm:constr type="l" for="ch" forName="image4" refType="w" fact="0.773"/>
          <dgm:constr type="t" for="ch" forName="image4" refType="h" fact="0.4162"/>
          <dgm:constr type="w" for="ch" forName="image4" refType="w" fact="0.227"/>
          <dgm:constr type="h" for="ch" forName="image4" refType="h" fact="0.3786"/>
          <dgm:constr type="l" for="ch" forName="imageaccent4" refType="w" fact="0.8188"/>
          <dgm:constr type="t" for="ch" forName="imageaccent4" refType="h" fact="0.4229"/>
          <dgm:constr type="w" for="ch" forName="imageaccent4" refType="w" fact="0.0265"/>
          <dgm:constr type="h" for="ch" forName="imageaccent4" refType="h" fact="0.0444"/>
        </dgm:constrLst>
      </dgm:if>
      <dgm:if name="Name6" axis="ch" ptType="node" func="cnt" op="equ" val="5">
        <dgm:alg type="composite">
          <dgm:param type="ar" val="2.3203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4193"/>
          <dgm:constr type="w" for="ch" forName="image4" refType="w" fact="0.1886"/>
          <dgm:constr type="h" for="ch" forName="image4" refType="h" fact="0.3757"/>
          <dgm:constr type="l" for="ch" forName="text5" refType="w" fact="0.6491"/>
          <dgm:constr type="t" for="ch" forName="text5" refType="h" fact="0.004"/>
          <dgm:constr type="w" for="ch" forName="text5" refType="w" fact="0.1886"/>
          <dgm:constr type="h" for="ch" forName="text5" refType="h" fact="0.3757"/>
          <dgm:constr type="l" for="ch" forName="image5" refType="w" fact="0.8114"/>
          <dgm:constr type="t" for="ch" forName="image5" refType="h" fact="0.2136"/>
          <dgm:constr type="w" for="ch" forName="image5" refType="w" fact="0.1886"/>
          <dgm:constr type="h" for="ch" forName="image5" refType="h" fact="0.3757"/>
          <dgm:constr type="l" for="ch" forName="image2" refType="w" fact="0.4868"/>
          <dgm:constr type="t" for="ch" forName="image2" refType="h" fact="0.6235"/>
          <dgm:constr type="w" for="ch" forName="image2" refType="w" fact="0.1886"/>
          <dgm:constr type="h" for="ch" forName="image2" refType="h" fact="0.3757"/>
          <dgm:constr type="l" for="ch" forName="text4" refType="w" fact="0.4868"/>
          <dgm:constr type="t" for="ch" forName="text4" refType="h" fact="0.2081"/>
          <dgm:constr type="w" for="ch" forName="text4" refType="w" fact="0.1886"/>
          <dgm:constr type="h" for="ch" forName="text4" refType="h" fact="0.3757"/>
          <dgm:constr type="l" for="ch" forName="text2" refType="w" fact="0.3246"/>
          <dgm:constr type="t" for="ch" forName="text2" refType="h" fact="0.4154"/>
          <dgm:constr type="w" for="ch" forName="text2" refType="w" fact="0.1886"/>
          <dgm:constr type="h" for="ch" forName="text2" refType="h" fact="0.3757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757"/>
          <dgm:constr type="l" for="ch" forName="text1" refType="w" fact="0.1623"/>
          <dgm:constr type="t" for="ch" forName="text1" refType="h" fact="0.6243"/>
          <dgm:constr type="w" for="ch" forName="text1" refType="w" fact="0.1886"/>
          <dgm:constr type="h" for="ch" forName="text1" refType="h" fact="0.3757"/>
          <dgm:constr type="l" for="ch" forName="text3" refType="w" fact="0.1623"/>
          <dgm:constr type="t" for="ch" forName="text3" refType="h" fact="0.2089"/>
          <dgm:constr type="w" for="ch" forName="text3" refType="w" fact="0.1886"/>
          <dgm:constr type="h" for="ch" forName="text3" refType="h" fact="0.3757"/>
          <dgm:constr type="l" for="ch" forName="textaccent1" refType="w" fact="0.1668"/>
          <dgm:constr type="t" for="ch" forName="textaccent1" refType="h" fact="0.7923"/>
          <dgm:constr type="w" for="ch" forName="textaccent1" refType="w" fact="0.022"/>
          <dgm:constr type="h" for="ch" forName="textaccent1" refType="h" fact="0.044"/>
          <dgm:constr type="l" for="ch" forName="image1" refType="w" fact="0"/>
          <dgm:constr type="t" for="ch" forName="image1" refType="h" fact="0.4166"/>
          <dgm:constr type="w" for="ch" forName="image1" refType="w" fact="0.1886"/>
          <dgm:constr type="h" for="ch" forName="image1" refType="h" fact="0.3757"/>
          <dgm:constr type="l" for="ch" forName="imageaccent1" refType="w" fact="0.1292"/>
          <dgm:constr type="t" for="ch" forName="imageaccent1" refType="h" fact="0.7424"/>
          <dgm:constr type="w" for="ch" forName="imageaccent1" refType="w" fact="0.022"/>
          <dgm:constr type="h" for="ch" forName="imageaccent1" refType="h" fact="0.044"/>
          <dgm:constr type="l" for="ch" forName="textaccent2" refType="w" fact="0.4544"/>
          <dgm:constr type="t" for="ch" forName="textaccent2" refType="h" fact="0.7404"/>
          <dgm:constr type="w" for="ch" forName="textaccent2" refType="w" fact="0.022"/>
          <dgm:constr type="h" for="ch" forName="textaccent2" refType="h" fact="0.044"/>
          <dgm:constr type="l" for="ch" forName="imageaccent2" refType="w" fact="0.4914"/>
          <dgm:constr type="t" for="ch" forName="imageaccent2" refType="h" fact="0.7907"/>
          <dgm:constr type="w" for="ch" forName="imageaccent2" refType="w" fact="0.022"/>
          <dgm:constr type="h" for="ch" forName="imageaccent2" refType="h" fact="0.044"/>
          <dgm:constr type="l" for="ch" forName="textaccent3" refType="w" fact="0.2915"/>
          <dgm:constr type="t" for="ch" forName="textaccent3" refType="h" fact="0.216"/>
          <dgm:constr type="w" for="ch" forName="textaccent3" refType="w" fact="0.022"/>
          <dgm:constr type="h" for="ch" forName="textaccent3" refType="h" fact="0.044"/>
          <dgm:constr type="l" for="ch" forName="imageaccent3" refType="w" fact="0.3299"/>
          <dgm:constr type="t" for="ch" forName="imageaccent3" refType="h" fact="0.1665"/>
          <dgm:constr type="w" for="ch" forName="imageaccent3" refType="w" fact="0.022"/>
          <dgm:constr type="h" for="ch" forName="imageaccent3" refType="h" fact="0.044"/>
          <dgm:constr type="l" for="ch" forName="textaccent4" refType="w" fact="0.65"/>
          <dgm:constr type="t" for="ch" forName="textaccent4" refType="h" fact="0.3746"/>
          <dgm:constr type="w" for="ch" forName="textaccent4" refType="w" fact="0.022"/>
          <dgm:constr type="h" for="ch" forName="textaccent4" refType="h" fact="0.044"/>
          <dgm:constr type="l" for="ch" forName="imageaccent4" refType="w" fact="0.6859"/>
          <dgm:constr type="t" for="ch" forName="imageaccent4" refType="h" fact="0.4261"/>
          <dgm:constr type="w" for="ch" forName="imageaccent4" refType="w" fact="0.022"/>
          <dgm:constr type="h" for="ch" forName="imageaccent4" refType="h" fact="0.044"/>
          <dgm:constr type="l" for="ch" forName="textaccent5" refType="w" fact="0.8123"/>
          <dgm:constr type="t" for="ch" forName="textaccent5" refType="h" fact="0.1724"/>
          <dgm:constr type="w" for="ch" forName="textaccent5" refType="w" fact="0.022"/>
          <dgm:constr type="h" for="ch" forName="textaccent5" refType="h" fact="0.044"/>
          <dgm:constr type="l" for="ch" forName="imageaccent5" refType="w" fact="0.849"/>
          <dgm:constr type="t" for="ch" forName="imageaccent5" refType="h" fact="0.222"/>
          <dgm:constr type="w" for="ch" forName="imageaccent5" refType="w" fact="0.022"/>
          <dgm:constr type="h" for="ch" forName="imageaccent5" refType="h" fact="0.044"/>
        </dgm:constrLst>
      </dgm:if>
      <dgm:if name="Name7" axis="ch" ptType="node" func="cnt" op="equ" val="6">
        <dgm:alg type="composite">
          <dgm:param type="ar" val="1.9179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3466"/>
          <dgm:constr type="w" for="ch" forName="image4" refType="w" fact="0.1886"/>
          <dgm:constr type="h" for="ch" forName="image4" refType="h" fact="0.3106"/>
          <dgm:constr type="l" for="ch" forName="text5" refType="w" fact="0.6491"/>
          <dgm:constr type="t" for="ch" forName="text5" refType="h" fact="0.0033"/>
          <dgm:constr type="w" for="ch" forName="text5" refType="w" fact="0.1886"/>
          <dgm:constr type="h" for="ch" forName="text5" refType="h" fact="0.3106"/>
          <dgm:constr type="l" for="ch" forName="image5" refType="w" fact="0.8114"/>
          <dgm:constr type="t" for="ch" forName="image5" refType="h" fact="0.1766"/>
          <dgm:constr type="w" for="ch" forName="image5" refType="w" fact="0.1886"/>
          <dgm:constr type="h" for="ch" forName="image5" refType="h" fact="0.3106"/>
          <dgm:constr type="l" for="ch" forName="image2" refType="w" fact="0.4868"/>
          <dgm:constr type="t" for="ch" forName="image2" refType="h" fact="0.5154"/>
          <dgm:constr type="w" for="ch" forName="image2" refType="w" fact="0.1886"/>
          <dgm:constr type="h" for="ch" forName="image2" refType="h" fact="0.3106"/>
          <dgm:constr type="l" for="ch" forName="text4" refType="w" fact="0.4868"/>
          <dgm:constr type="t" for="ch" forName="text4" refType="h" fact="0.172"/>
          <dgm:constr type="w" for="ch" forName="text4" refType="w" fact="0.1886"/>
          <dgm:constr type="h" for="ch" forName="text4" refType="h" fact="0.3106"/>
          <dgm:constr type="l" for="ch" forName="text2" refType="w" fact="0.3246"/>
          <dgm:constr type="t" for="ch" forName="text2" refType="h" fact="0.3434"/>
          <dgm:constr type="w" for="ch" forName="text2" refType="w" fact="0.1886"/>
          <dgm:constr type="h" for="ch" forName="text2" refType="h" fact="0.3106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3106"/>
          <dgm:constr type="l" for="ch" forName="text1" refType="w" fact="0.1623"/>
          <dgm:constr type="t" for="ch" forName="text1" refType="h" fact="0.516"/>
          <dgm:constr type="w" for="ch" forName="text1" refType="w" fact="0.1886"/>
          <dgm:constr type="h" for="ch" forName="text1" refType="h" fact="0.3106"/>
          <dgm:constr type="l" for="ch" forName="text3" refType="w" fact="0.1623"/>
          <dgm:constr type="t" for="ch" forName="text3" refType="h" fact="0.1727"/>
          <dgm:constr type="w" for="ch" forName="text3" refType="w" fact="0.1886"/>
          <dgm:constr type="h" for="ch" forName="text3" refType="h" fact="0.3106"/>
          <dgm:constr type="l" for="ch" forName="textaccent1" refType="w" fact="0.1668"/>
          <dgm:constr type="t" for="ch" forName="textaccent1" refType="h" fact="0.6549"/>
          <dgm:constr type="w" for="ch" forName="textaccent1" refType="w" fact="0.022"/>
          <dgm:constr type="h" for="ch" forName="textaccent1" refType="h" fact="0.0364"/>
          <dgm:constr type="l" for="ch" forName="image1" refType="w" fact="0"/>
          <dgm:constr type="t" for="ch" forName="image1" refType="h" fact="0.3443"/>
          <dgm:constr type="w" for="ch" forName="image1" refType="w" fact="0.1886"/>
          <dgm:constr type="h" for="ch" forName="image1" refType="h" fact="0.3106"/>
          <dgm:constr type="l" for="ch" forName="imageaccent1" refType="w" fact="0.1292"/>
          <dgm:constr type="t" for="ch" forName="imageaccent1" refType="h" fact="0.6137"/>
          <dgm:constr type="w" for="ch" forName="imageaccent1" refType="w" fact="0.022"/>
          <dgm:constr type="h" for="ch" forName="imageaccent1" refType="h" fact="0.0364"/>
          <dgm:constr type="l" for="ch" forName="textaccent2" refType="w" fact="0.4544"/>
          <dgm:constr type="t" for="ch" forName="textaccent2" refType="h" fact="0.612"/>
          <dgm:constr type="w" for="ch" forName="textaccent2" refType="w" fact="0.022"/>
          <dgm:constr type="h" for="ch" forName="textaccent2" refType="h" fact="0.0364"/>
          <dgm:constr type="l" for="ch" forName="imageaccent2" refType="w" fact="0.4914"/>
          <dgm:constr type="t" for="ch" forName="imageaccent2" refType="h" fact="0.6536"/>
          <dgm:constr type="w" for="ch" forName="imageaccent2" refType="w" fact="0.022"/>
          <dgm:constr type="h" for="ch" forName="imageaccent2" refType="h" fact="0.0364"/>
          <dgm:constr type="l" for="ch" forName="textaccent3" refType="w" fact="0.2915"/>
          <dgm:constr type="t" for="ch" forName="textaccent3" refType="h" fact="0.1786"/>
          <dgm:constr type="w" for="ch" forName="textaccent3" refType="w" fact="0.022"/>
          <dgm:constr type="h" for="ch" forName="textaccent3" refType="h" fact="0.0364"/>
          <dgm:constr type="l" for="ch" forName="imageaccent3" refType="w" fact="0.3299"/>
          <dgm:constr type="t" for="ch" forName="imageaccent3" refType="h" fact="0.1376"/>
          <dgm:constr type="w" for="ch" forName="imageaccent3" refType="w" fact="0.022"/>
          <dgm:constr type="h" for="ch" forName="imageaccent3" refType="h" fact="0.0364"/>
          <dgm:constr type="l" for="ch" forName="textaccent4" refType="w" fact="0.65"/>
          <dgm:constr type="t" for="ch" forName="textaccent4" refType="h" fact="0.3096"/>
          <dgm:constr type="w" for="ch" forName="textaccent4" refType="w" fact="0.022"/>
          <dgm:constr type="h" for="ch" forName="textaccent4" refType="h" fact="0.0364"/>
          <dgm:constr type="l" for="ch" forName="imageaccent4" refType="w" fact="0.6859"/>
          <dgm:constr type="t" for="ch" forName="imageaccent4" refType="h" fact="0.3522"/>
          <dgm:constr type="w" for="ch" forName="imageaccent4" refType="w" fact="0.022"/>
          <dgm:constr type="h" for="ch" forName="imageaccent4" refType="h" fact="0.0364"/>
          <dgm:constr type="l" for="ch" forName="textaccent5" refType="w" fact="0.8123"/>
          <dgm:constr type="t" for="ch" forName="textaccent5" refType="h" fact="0.1425"/>
          <dgm:constr type="w" for="ch" forName="textaccent5" refType="w" fact="0.022"/>
          <dgm:constr type="h" for="ch" forName="textaccent5" refType="h" fact="0.0364"/>
          <dgm:constr type="l" for="ch" forName="imageaccent5" refType="w" fact="0.849"/>
          <dgm:constr type="t" for="ch" forName="imageaccent5" refType="h" fact="0.1835"/>
          <dgm:constr type="w" for="ch" forName="imageaccent5" refType="w" fact="0.022"/>
          <dgm:constr type="h" for="ch" forName="imageaccent5" refType="h" fact="0.0364"/>
          <dgm:constr type="l" for="ch" forName="image6" refType="w" fact="0.6491"/>
          <dgm:constr type="t" for="ch" forName="image6" refType="h" fact="0.6894"/>
          <dgm:constr type="w" for="ch" forName="image6" refType="w" fact="0.1886"/>
          <dgm:constr type="h" for="ch" forName="image6" refType="h" fact="0.3106"/>
          <dgm:constr type="l" for="ch" forName="text6" refType="w" fact="0.8114"/>
          <dgm:constr type="t" for="ch" forName="text6" refType="h" fact="0.5194"/>
          <dgm:constr type="w" for="ch" forName="text6" refType="w" fact="0.1886"/>
          <dgm:constr type="h" for="ch" forName="text6" refType="h" fact="0.3106"/>
          <dgm:constr type="l" for="ch" forName="imageaccent6" refType="w" fact="0.8138"/>
          <dgm:constr type="t" for="ch" forName="imageaccent6" refType="h" fact="0.8257"/>
          <dgm:constr type="w" for="ch" forName="imageaccent6" refType="w" fact="0.022"/>
          <dgm:constr type="h" for="ch" forName="imageaccent6" refType="h" fact="0.0364"/>
          <dgm:constr type="l" for="ch" forName="textaccent6" refType="w" fact="0.8488"/>
          <dgm:constr type="t" for="ch" forName="textaccent6" refType="h" fact="0.7914"/>
          <dgm:constr type="w" for="ch" forName="textaccent6" refType="w" fact="0.022"/>
          <dgm:constr type="h" for="ch" forName="textaccent6" refType="h" fact="0.0364"/>
        </dgm:constrLst>
      </dgm:if>
      <dgm:if name="Name8" axis="ch" ptType="node" func="cnt" op="equ" val="7">
        <dgm:alg type="composite">
          <dgm:param type="ar" val="1.6382"/>
        </dgm:alg>
        <dgm:constrLst>
          <dgm:constr type="primFontSz" for="des" ptType="node" op="equ" val="65"/>
          <dgm:constr type="l" for="ch" forName="image4" refType="w" fact="0.6491"/>
          <dgm:constr type="t" for="ch" forName="image4" refType="h" fact="0.2961"/>
          <dgm:constr type="w" for="ch" forName="image4" refType="w" fact="0.1886"/>
          <dgm:constr type="h" for="ch" forName="image4" refType="h" fact="0.2653"/>
          <dgm:constr type="l" for="ch" forName="text5" refType="w" fact="0.6491"/>
          <dgm:constr type="t" for="ch" forName="text5" refType="h" fact="0.0028"/>
          <dgm:constr type="w" for="ch" forName="text5" refType="w" fact="0.1886"/>
          <dgm:constr type="h" for="ch" forName="text5" refType="h" fact="0.2653"/>
          <dgm:constr type="l" for="ch" forName="image5" refType="w" fact="0.8114"/>
          <dgm:constr type="t" for="ch" forName="image5" refType="h" fact="0.1508"/>
          <dgm:constr type="w" for="ch" forName="image5" refType="w" fact="0.1886"/>
          <dgm:constr type="h" for="ch" forName="image5" refType="h" fact="0.2653"/>
          <dgm:constr type="l" for="ch" forName="image2" refType="w" fact="0.4868"/>
          <dgm:constr type="t" for="ch" forName="image2" refType="h" fact="0.4402"/>
          <dgm:constr type="w" for="ch" forName="image2" refType="w" fact="0.1886"/>
          <dgm:constr type="h" for="ch" forName="image2" refType="h" fact="0.2653"/>
          <dgm:constr type="l" for="ch" forName="text4" refType="w" fact="0.4868"/>
          <dgm:constr type="t" for="ch" forName="text4" refType="h" fact="0.1469"/>
          <dgm:constr type="w" for="ch" forName="text4" refType="w" fact="0.1886"/>
          <dgm:constr type="h" for="ch" forName="text4" refType="h" fact="0.2653"/>
          <dgm:constr type="l" for="ch" forName="text2" refType="w" fact="0.3246"/>
          <dgm:constr type="t" for="ch" forName="text2" refType="h" fact="0.2933"/>
          <dgm:constr type="w" for="ch" forName="text2" refType="w" fact="0.1886"/>
          <dgm:constr type="h" for="ch" forName="text2" refType="h" fact="0.2653"/>
          <dgm:constr type="l" for="ch" forName="image3" refType="w" fact="0.3246"/>
          <dgm:constr type="t" for="ch" forName="image3" refType="h" fact="0"/>
          <dgm:constr type="w" for="ch" forName="image3" refType="w" fact="0.1886"/>
          <dgm:constr type="h" for="ch" forName="image3" refType="h" fact="0.2653"/>
          <dgm:constr type="l" for="ch" forName="text1" refType="w" fact="0.1623"/>
          <dgm:constr type="t" for="ch" forName="text1" refType="h" fact="0.4408"/>
          <dgm:constr type="w" for="ch" forName="text1" refType="w" fact="0.1886"/>
          <dgm:constr type="h" for="ch" forName="text1" refType="h" fact="0.2653"/>
          <dgm:constr type="l" for="ch" forName="text3" refType="w" fact="0.1623"/>
          <dgm:constr type="t" for="ch" forName="text3" refType="h" fact="0.1475"/>
          <dgm:constr type="w" for="ch" forName="text3" refType="w" fact="0.1886"/>
          <dgm:constr type="h" for="ch" forName="text3" refType="h" fact="0.2653"/>
          <dgm:constr type="l" for="ch" forName="textaccent1" refType="w" fact="0.1668"/>
          <dgm:constr type="t" for="ch" forName="textaccent1" refType="h" fact="0.5594"/>
          <dgm:constr type="w" for="ch" forName="textaccent1" refType="w" fact="0.022"/>
          <dgm:constr type="h" for="ch" forName="textaccent1" refType="h" fact="0.0311"/>
          <dgm:constr type="l" for="ch" forName="image1" refType="w" fact="0"/>
          <dgm:constr type="t" for="ch" forName="image1" refType="h" fact="0.2941"/>
          <dgm:constr type="w" for="ch" forName="image1" refType="w" fact="0.1886"/>
          <dgm:constr type="h" for="ch" forName="image1" refType="h" fact="0.2653"/>
          <dgm:constr type="l" for="ch" forName="imageaccent1" refType="w" fact="0.1292"/>
          <dgm:constr type="t" for="ch" forName="imageaccent1" refType="h" fact="0.5242"/>
          <dgm:constr type="w" for="ch" forName="imageaccent1" refType="w" fact="0.022"/>
          <dgm:constr type="h" for="ch" forName="imageaccent1" refType="h" fact="0.0311"/>
          <dgm:constr type="l" for="ch" forName="textaccent2" refType="w" fact="0.4544"/>
          <dgm:constr type="t" for="ch" forName="textaccent2" refType="h" fact="0.5228"/>
          <dgm:constr type="w" for="ch" forName="textaccent2" refType="w" fact="0.022"/>
          <dgm:constr type="h" for="ch" forName="textaccent2" refType="h" fact="0.0311"/>
          <dgm:constr type="l" for="ch" forName="imageaccent2" refType="w" fact="0.4914"/>
          <dgm:constr type="t" for="ch" forName="imageaccent2" refType="h" fact="0.5583"/>
          <dgm:constr type="w" for="ch" forName="imageaccent2" refType="w" fact="0.022"/>
          <dgm:constr type="h" for="ch" forName="imageaccent2" refType="h" fact="0.0311"/>
          <dgm:constr type="l" for="ch" forName="textaccent3" refType="w" fact="0.2907"/>
          <dgm:constr type="t" for="ch" forName="textaccent3" refType="h" fact="0.1511"/>
          <dgm:constr type="w" for="ch" forName="textaccent3" refType="w" fact="0.022"/>
          <dgm:constr type="h" for="ch" forName="textaccent3" refType="h" fact="0.0311"/>
          <dgm:constr type="l" for="ch" forName="imageaccent3" refType="w" fact="0.3299"/>
          <dgm:constr type="t" for="ch" forName="imageaccent3" refType="h" fact="0.1175"/>
          <dgm:constr type="w" for="ch" forName="imageaccent3" refType="w" fact="0.022"/>
          <dgm:constr type="h" for="ch" forName="imageaccent3" refType="h" fact="0.0311"/>
          <dgm:constr type="l" for="ch" forName="textaccent4" refType="w" fact="0.65"/>
          <dgm:constr type="t" for="ch" forName="textaccent4" refType="h" fact="0.2645"/>
          <dgm:constr type="w" for="ch" forName="textaccent4" refType="w" fact="0.022"/>
          <dgm:constr type="h" for="ch" forName="textaccent4" refType="h" fact="0.0311"/>
          <dgm:constr type="l" for="ch" forName="imageaccent4" refType="w" fact="0.6859"/>
          <dgm:constr type="t" for="ch" forName="imageaccent4" refType="h" fact="0.3008"/>
          <dgm:constr type="w" for="ch" forName="imageaccent4" refType="w" fact="0.022"/>
          <dgm:constr type="h" for="ch" forName="imageaccent4" refType="h" fact="0.0311"/>
          <dgm:constr type="l" for="ch" forName="textaccent5" refType="w" fact="0.8123"/>
          <dgm:constr type="t" for="ch" forName="textaccent5" refType="h" fact="0.1217"/>
          <dgm:constr type="w" for="ch" forName="textaccent5" refType="w" fact="0.022"/>
          <dgm:constr type="h" for="ch" forName="textaccent5" refType="h" fact="0.0311"/>
          <dgm:constr type="l" for="ch" forName="imageaccent5" refType="w" fact="0.849"/>
          <dgm:constr type="t" for="ch" forName="imageaccent5" refType="h" fact="0.1567"/>
          <dgm:constr type="w" for="ch" forName="imageaccent5" refType="w" fact="0.022"/>
          <dgm:constr type="h" for="ch" forName="imageaccent5" refType="h" fact="0.0311"/>
          <dgm:constr type="l" for="ch" forName="image6" refType="w" fact="0.6491"/>
          <dgm:constr type="t" for="ch" forName="image6" refType="h" fact="0.5889"/>
          <dgm:constr type="w" for="ch" forName="image6" refType="w" fact="0.1886"/>
          <dgm:constr type="h" for="ch" forName="image6" refType="h" fact="0.2653"/>
          <dgm:constr type="l" for="ch" forName="text6" refType="w" fact="0.8114"/>
          <dgm:constr type="t" for="ch" forName="text6" refType="h" fact="0.4436"/>
          <dgm:constr type="w" for="ch" forName="text6" refType="w" fact="0.1886"/>
          <dgm:constr type="h" for="ch" forName="text6" refType="h" fact="0.2653"/>
          <dgm:constr type="l" for="ch" forName="imageaccent6" refType="w" fact="0.8138"/>
          <dgm:constr type="t" for="ch" forName="imageaccent6" refType="h" fact="0.7053"/>
          <dgm:constr type="w" for="ch" forName="imageaccent6" refType="w" fact="0.022"/>
          <dgm:constr type="h" for="ch" forName="imageaccent6" refType="h" fact="0.0311"/>
          <dgm:constr type="l" for="ch" forName="textaccent6" refType="w" fact="0.8488"/>
          <dgm:constr type="t" for="ch" forName="textaccent6" refType="h" fact="0.676"/>
          <dgm:constr type="w" for="ch" forName="textaccent6" refType="w" fact="0.022"/>
          <dgm:constr type="h" for="ch" forName="textaccent6" refType="h" fact="0.0311"/>
          <dgm:constr type="l" for="ch" forName="text7" refType="w" fact="0.3244"/>
          <dgm:constr type="t" for="ch" forName="text7" refType="h" fact="0.5872"/>
          <dgm:constr type="w" for="ch" forName="text7" refType="w" fact="0.1886"/>
          <dgm:constr type="h" for="ch" forName="text7" refType="h" fact="0.2653"/>
          <dgm:constr type="l" for="ch" forName="image7" refType="w" fact="0.1622"/>
          <dgm:constr type="t" for="ch" forName="image7" refType="h" fact="0.7347"/>
          <dgm:constr type="w" for="ch" forName="image7" refType="w" fact="0.1886"/>
          <dgm:constr type="h" for="ch" forName="image7" refType="h" fact="0.2653"/>
          <dgm:constr type="l" for="ch" forName="imageaccent7" refType="w" fact="0.2905"/>
          <dgm:constr type="t" for="ch" forName="imageaccent7" refType="h" fact="0.7384"/>
          <dgm:constr type="w" for="ch" forName="imageaccent7" refType="w" fact="0.022"/>
          <dgm:constr type="h" for="ch" forName="imageaccent7" refType="h" fact="0.0311"/>
          <dgm:constr type="l" for="ch" forName="textaccent7" refType="w" fact="0.3298"/>
          <dgm:constr type="t" for="ch" forName="textaccent7" refType="h" fact="0.7048"/>
          <dgm:constr type="w" for="ch" forName="textaccent7" refType="w" fact="0.022"/>
          <dgm:constr type="h" for="ch" forName="textaccent7" refType="h" fact="0.0311"/>
        </dgm:constrLst>
      </dgm:if>
      <dgm:if name="Name9" axis="ch" ptType="node" func="cnt" op="equ" val="8">
        <dgm:alg type="composite">
          <dgm:param type="ar" val="1.8974"/>
        </dgm:alg>
        <dgm:constrLst>
          <dgm:constr type="primFontSz" for="des" ptType="node" op="equ" val="65"/>
          <dgm:constr type="l" for="ch" forName="image4" refType="w" fact="0.5589"/>
          <dgm:constr type="t" for="ch" forName="image4" refType="h" fact="0.2952"/>
          <dgm:constr type="w" for="ch" forName="image4" refType="w" fact="0.1624"/>
          <dgm:constr type="h" for="ch" forName="image4" refType="h" fact="0.2645"/>
          <dgm:constr type="l" for="ch" forName="text5" refType="w" fact="0.5589"/>
          <dgm:constr type="t" for="ch" forName="text5" refType="h" fact="0.0028"/>
          <dgm:constr type="w" for="ch" forName="text5" refType="w" fact="0.1624"/>
          <dgm:constr type="h" for="ch" forName="text5" refType="h" fact="0.2645"/>
          <dgm:constr type="l" for="ch" forName="image5" refType="w" fact="0.6986"/>
          <dgm:constr type="t" for="ch" forName="image5" refType="h" fact="0.1504"/>
          <dgm:constr type="w" for="ch" forName="image5" refType="w" fact="0.1624"/>
          <dgm:constr type="h" for="ch" forName="image5" refType="h" fact="0.2645"/>
          <dgm:constr type="l" for="ch" forName="image2" refType="w" fact="0.4192"/>
          <dgm:constr type="t" for="ch" forName="image2" refType="h" fact="0.439"/>
          <dgm:constr type="w" for="ch" forName="image2" refType="w" fact="0.1624"/>
          <dgm:constr type="h" for="ch" forName="image2" refType="h" fact="0.2645"/>
          <dgm:constr type="l" for="ch" forName="text4" refType="w" fact="0.4192"/>
          <dgm:constr type="t" for="ch" forName="text4" refType="h" fact="0.1465"/>
          <dgm:constr type="w" for="ch" forName="text4" refType="w" fact="0.1624"/>
          <dgm:constr type="h" for="ch" forName="text4" refType="h" fact="0.2645"/>
          <dgm:constr type="l" for="ch" forName="text2" refType="w" fact="0.2794"/>
          <dgm:constr type="t" for="ch" forName="text2" refType="h" fact="0.2925"/>
          <dgm:constr type="w" for="ch" forName="text2" refType="w" fact="0.1624"/>
          <dgm:constr type="h" for="ch" forName="text2" refType="h" fact="0.2645"/>
          <dgm:constr type="l" for="ch" forName="image3" refType="w" fact="0.2794"/>
          <dgm:constr type="t" for="ch" forName="image3" refType="h" fact="0"/>
          <dgm:constr type="w" for="ch" forName="image3" refType="w" fact="0.1624"/>
          <dgm:constr type="h" for="ch" forName="image3" refType="h" fact="0.2645"/>
          <dgm:constr type="l" for="ch" forName="text1" refType="w" fact="0.1397"/>
          <dgm:constr type="t" for="ch" forName="text1" refType="h" fact="0.4395"/>
          <dgm:constr type="w" for="ch" forName="text1" refType="w" fact="0.1624"/>
          <dgm:constr type="h" for="ch" forName="text1" refType="h" fact="0.2645"/>
          <dgm:constr type="l" for="ch" forName="text3" refType="w" fact="0.1397"/>
          <dgm:constr type="t" for="ch" forName="text3" refType="h" fact="0.1471"/>
          <dgm:constr type="w" for="ch" forName="text3" refType="w" fact="0.1624"/>
          <dgm:constr type="h" for="ch" forName="text3" refType="h" fact="0.2645"/>
          <dgm:constr type="l" for="ch" forName="textaccent1" refType="w" fact="0.1436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4"/>
          <dgm:constr type="h" for="ch" forName="image1" refType="h" fact="0.2645"/>
          <dgm:constr type="l" for="ch" forName="imageaccent1" refType="w" fact="0.1112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2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31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2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41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6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5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93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1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9"/>
          <dgm:constr type="t" for="ch" forName="image6" refType="h" fact="0.5872"/>
          <dgm:constr type="w" for="ch" forName="image6" refType="w" fact="0.1624"/>
          <dgm:constr type="h" for="ch" forName="image6" refType="h" fact="0.2645"/>
          <dgm:constr type="l" for="ch" forName="text6" refType="w" fact="0.6986"/>
          <dgm:constr type="t" for="ch" forName="text6" refType="h" fact="0.4424"/>
          <dgm:constr type="w" for="ch" forName="text6" refType="w" fact="0.1624"/>
          <dgm:constr type="h" for="ch" forName="text6" refType="h" fact="0.2645"/>
          <dgm:constr type="l" for="ch" forName="imageaccent6" refType="w" fact="0.7007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8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3"/>
          <dgm:constr type="t" for="ch" forName="text7" refType="h" fact="0.5856"/>
          <dgm:constr type="w" for="ch" forName="text7" refType="w" fact="0.1624"/>
          <dgm:constr type="h" for="ch" forName="text7" refType="h" fact="0.2645"/>
          <dgm:constr type="l" for="ch" forName="image7" refType="w" fact="0.1396"/>
          <dgm:constr type="t" for="ch" forName="image7" refType="h" fact="0.7326"/>
          <dgm:constr type="w" for="ch" forName="image7" refType="w" fact="0.1624"/>
          <dgm:constr type="h" for="ch" forName="image7" refType="h" fact="0.2645"/>
          <dgm:constr type="l" for="ch" forName="imageaccent7" refType="w" fact="0.2501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4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9"/>
          <dgm:constr type="t" for="ch" forName="image8" refType="h" fact="0.7355"/>
          <dgm:constr type="w" for="ch" forName="image8" refType="w" fact="0.1624"/>
          <dgm:constr type="h" for="ch" forName="image8" refType="h" fact="0.2645"/>
          <dgm:constr type="l" for="ch" forName="text8" refType="w" fact="0.8376"/>
          <dgm:constr type="t" for="ch" forName="text8" refType="h" fact="0.5906"/>
          <dgm:constr type="w" for="ch" forName="text8" refType="w" fact="0.1624"/>
          <dgm:constr type="h" for="ch" forName="text8" refType="h" fact="0.2645"/>
          <dgm:constr type="l" for="ch" forName="imageaccent8" refType="w" fact="0.8397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8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</dgm:constrLst>
      </dgm:if>
      <dgm:if name="Name10" axis="ch" ptType="node" func="cnt" op="equ" val="9">
        <dgm:alg type="composite">
          <dgm:param type="ar" val="1.8986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952"/>
          <dgm:constr type="w" for="ch" forName="image4" refType="w" fact="0.1623"/>
          <dgm:constr type="h" for="ch" forName="image4" refType="h" fact="0.2645"/>
          <dgm:constr type="l" for="ch" forName="text5" refType="w" fact="0.5585"/>
          <dgm:constr type="t" for="ch" forName="text5" refType="h" fact="0.0028"/>
          <dgm:constr type="w" for="ch" forName="text5" refType="w" fact="0.1623"/>
          <dgm:constr type="h" for="ch" forName="text5" refType="h" fact="0.2645"/>
          <dgm:constr type="l" for="ch" forName="image5" refType="w" fact="0.6982"/>
          <dgm:constr type="t" for="ch" forName="image5" refType="h" fact="0.1504"/>
          <dgm:constr type="w" for="ch" forName="image5" refType="w" fact="0.1623"/>
          <dgm:constr type="h" for="ch" forName="image5" refType="h" fact="0.2645"/>
          <dgm:constr type="l" for="ch" forName="image2" refType="w" fact="0.4189"/>
          <dgm:constr type="t" for="ch" forName="image2" refType="h" fact="0.439"/>
          <dgm:constr type="w" for="ch" forName="image2" refType="w" fact="0.1623"/>
          <dgm:constr type="h" for="ch" forName="image2" refType="h" fact="0.2645"/>
          <dgm:constr type="l" for="ch" forName="text4" refType="w" fact="0.4189"/>
          <dgm:constr type="t" for="ch" forName="text4" refType="h" fact="0.1465"/>
          <dgm:constr type="w" for="ch" forName="text4" refType="w" fact="0.1623"/>
          <dgm:constr type="h" for="ch" forName="text4" refType="h" fact="0.2645"/>
          <dgm:constr type="l" for="ch" forName="text2" refType="w" fact="0.2793"/>
          <dgm:constr type="t" for="ch" forName="text2" refType="h" fact="0.2925"/>
          <dgm:constr type="w" for="ch" forName="text2" refType="w" fact="0.1623"/>
          <dgm:constr type="h" for="ch" forName="text2" refType="h" fact="0.2645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645"/>
          <dgm:constr type="l" for="ch" forName="text1" refType="w" fact="0.1396"/>
          <dgm:constr type="t" for="ch" forName="text1" refType="h" fact="0.4395"/>
          <dgm:constr type="w" for="ch" forName="text1" refType="w" fact="0.1623"/>
          <dgm:constr type="h" for="ch" forName="text1" refType="h" fact="0.2645"/>
          <dgm:constr type="l" for="ch" forName="text3" refType="w" fact="0.1396"/>
          <dgm:constr type="t" for="ch" forName="text3" refType="h" fact="0.1471"/>
          <dgm:constr type="w" for="ch" forName="text3" refType="w" fact="0.1623"/>
          <dgm:constr type="h" for="ch" forName="text3" refType="h" fact="0.2645"/>
          <dgm:constr type="l" for="ch" forName="textaccent1" refType="w" fact="0.1435"/>
          <dgm:constr type="t" for="ch" forName="textaccent1" refType="h" fact="0.5578"/>
          <dgm:constr type="w" for="ch" forName="textaccent1" refType="w" fact="0.0189"/>
          <dgm:constr type="h" for="ch" forName="textaccent1" refType="h" fact="0.031"/>
          <dgm:constr type="l" for="ch" forName="image1" refType="w" fact="0"/>
          <dgm:constr type="t" for="ch" forName="image1" refType="h" fact="0.2933"/>
          <dgm:constr type="w" for="ch" forName="image1" refType="w" fact="0.1623"/>
          <dgm:constr type="h" for="ch" forName="image1" refType="h" fact="0.2645"/>
          <dgm:constr type="l" for="ch" forName="imageaccent1" refType="w" fact="0.1111"/>
          <dgm:constr type="t" for="ch" forName="imageaccent1" refType="h" fact="0.5227"/>
          <dgm:constr type="w" for="ch" forName="imageaccent1" refType="w" fact="0.0189"/>
          <dgm:constr type="h" for="ch" forName="imageaccent1" refType="h" fact="0.031"/>
          <dgm:constr type="l" for="ch" forName="textaccent2" refType="w" fact="0.391"/>
          <dgm:constr type="t" for="ch" forName="textaccent2" refType="h" fact="0.5213"/>
          <dgm:constr type="w" for="ch" forName="textaccent2" refType="w" fact="0.0189"/>
          <dgm:constr type="h" for="ch" forName="textaccent2" refType="h" fact="0.031"/>
          <dgm:constr type="l" for="ch" forName="imageaccent2" refType="w" fact="0.4228"/>
          <dgm:constr type="t" for="ch" forName="imageaccent2" refType="h" fact="0.5567"/>
          <dgm:constr type="w" for="ch" forName="imageaccent2" refType="w" fact="0.0189"/>
          <dgm:constr type="h" for="ch" forName="imageaccent2" refType="h" fact="0.031"/>
          <dgm:constr type="l" for="ch" forName="textaccent3" refType="w" fact="0.2501"/>
          <dgm:constr type="t" for="ch" forName="textaccent3" refType="h" fact="0.1507"/>
          <dgm:constr type="w" for="ch" forName="textaccent3" refType="w" fact="0.0189"/>
          <dgm:constr type="h" for="ch" forName="textaccent3" refType="h" fact="0.031"/>
          <dgm:constr type="l" for="ch" forName="imageaccent3" refType="w" fact="0.2839"/>
          <dgm:constr type="t" for="ch" forName="imageaccent3" refType="h" fact="0.1172"/>
          <dgm:constr type="w" for="ch" forName="imageaccent3" refType="w" fact="0.0189"/>
          <dgm:constr type="h" for="ch" forName="imageaccent3" refType="h" fact="0.031"/>
          <dgm:constr type="l" for="ch" forName="textaccent4" refType="w" fact="0.5593"/>
          <dgm:constr type="t" for="ch" forName="textaccent4" refType="h" fact="0.2637"/>
          <dgm:constr type="w" for="ch" forName="textaccent4" refType="w" fact="0.0189"/>
          <dgm:constr type="h" for="ch" forName="textaccent4" refType="h" fact="0.031"/>
          <dgm:constr type="l" for="ch" forName="imageaccent4" refType="w" fact="0.5901"/>
          <dgm:constr type="t" for="ch" forName="imageaccent4" refType="h" fact="0.3"/>
          <dgm:constr type="w" for="ch" forName="imageaccent4" refType="w" fact="0.0189"/>
          <dgm:constr type="h" for="ch" forName="imageaccent4" refType="h" fact="0.031"/>
          <dgm:constr type="l" for="ch" forName="textaccent5" refType="w" fact="0.6989"/>
          <dgm:constr type="t" for="ch" forName="textaccent5" refType="h" fact="0.1214"/>
          <dgm:constr type="w" for="ch" forName="textaccent5" refType="w" fact="0.0189"/>
          <dgm:constr type="h" for="ch" forName="textaccent5" refType="h" fact="0.031"/>
          <dgm:constr type="l" for="ch" forName="imageaccent5" refType="w" fact="0.7305"/>
          <dgm:constr type="t" for="ch" forName="imageaccent5" refType="h" fact="0.1563"/>
          <dgm:constr type="w" for="ch" forName="imageaccent5" refType="w" fact="0.0189"/>
          <dgm:constr type="h" for="ch" forName="imageaccent5" refType="h" fact="0.031"/>
          <dgm:constr type="l" for="ch" forName="image6" refType="w" fact="0.5585"/>
          <dgm:constr type="t" for="ch" forName="image6" refType="h" fact="0.5872"/>
          <dgm:constr type="w" for="ch" forName="image6" refType="w" fact="0.1623"/>
          <dgm:constr type="h" for="ch" forName="image6" refType="h" fact="0.2645"/>
          <dgm:constr type="l" for="ch" forName="text6" refType="w" fact="0.6982"/>
          <dgm:constr type="t" for="ch" forName="text6" refType="h" fact="0.4424"/>
          <dgm:constr type="w" for="ch" forName="text6" refType="w" fact="0.1623"/>
          <dgm:constr type="h" for="ch" forName="text6" refType="h" fact="0.2645"/>
          <dgm:constr type="l" for="ch" forName="imageaccent6" refType="w" fact="0.7002"/>
          <dgm:constr type="t" for="ch" forName="imageaccent6" refType="h" fact="0.7033"/>
          <dgm:constr type="w" for="ch" forName="imageaccent6" refType="w" fact="0.0189"/>
          <dgm:constr type="h" for="ch" forName="imageaccent6" refType="h" fact="0.031"/>
          <dgm:constr type="l" for="ch" forName="textaccent6" refType="w" fact="0.7303"/>
          <dgm:constr type="t" for="ch" forName="textaccent6" refType="h" fact="0.6741"/>
          <dgm:constr type="w" for="ch" forName="textaccent6" refType="w" fact="0.0189"/>
          <dgm:constr type="h" for="ch" forName="textaccent6" refType="h" fact="0.031"/>
          <dgm:constr type="l" for="ch" forName="text7" refType="w" fact="0.2792"/>
          <dgm:constr type="t" for="ch" forName="text7" refType="h" fact="0.5856"/>
          <dgm:constr type="w" for="ch" forName="text7" refType="w" fact="0.1623"/>
          <dgm:constr type="h" for="ch" forName="text7" refType="h" fact="0.2645"/>
          <dgm:constr type="l" for="ch" forName="image7" refType="w" fact="0.1395"/>
          <dgm:constr type="t" for="ch" forName="image7" refType="h" fact="0.7326"/>
          <dgm:constr type="w" for="ch" forName="image7" refType="w" fact="0.1623"/>
          <dgm:constr type="h" for="ch" forName="image7" refType="h" fact="0.2645"/>
          <dgm:constr type="l" for="ch" forName="imageaccent7" refType="w" fact="0.25"/>
          <dgm:constr type="t" for="ch" forName="imageaccent7" refType="h" fact="0.7363"/>
          <dgm:constr type="w" for="ch" forName="imageaccent7" refType="w" fact="0.0189"/>
          <dgm:constr type="h" for="ch" forName="imageaccent7" refType="h" fact="0.031"/>
          <dgm:constr type="l" for="ch" forName="textaccent7" refType="w" fact="0.2838"/>
          <dgm:constr type="t" for="ch" forName="textaccent7" refType="h" fact="0.7028"/>
          <dgm:constr type="w" for="ch" forName="textaccent7" refType="w" fact="0.0189"/>
          <dgm:constr type="h" for="ch" forName="textaccent7" refType="h" fact="0.031"/>
          <dgm:constr type="l" for="ch" forName="image8" refType="w" fact="0.6975"/>
          <dgm:constr type="t" for="ch" forName="image8" refType="h" fact="0.7355"/>
          <dgm:constr type="w" for="ch" forName="image8" refType="w" fact="0.1623"/>
          <dgm:constr type="h" for="ch" forName="image8" refType="h" fact="0.2645"/>
          <dgm:constr type="l" for="ch" forName="text8" refType="w" fact="0.8371"/>
          <dgm:constr type="t" for="ch" forName="text8" refType="h" fact="0.5906"/>
          <dgm:constr type="w" for="ch" forName="text8" refType="w" fact="0.1623"/>
          <dgm:constr type="h" for="ch" forName="text8" refType="h" fact="0.2645"/>
          <dgm:constr type="l" for="ch" forName="imageaccent8" refType="w" fact="0.8392"/>
          <dgm:constr type="t" for="ch" forName="imageaccent8" refType="h" fact="0.8516"/>
          <dgm:constr type="w" for="ch" forName="imageaccent8" refType="w" fact="0.0189"/>
          <dgm:constr type="h" for="ch" forName="imageaccent8" refType="h" fact="0.031"/>
          <dgm:constr type="l" for="ch" forName="textaccent8" refType="w" fact="0.8693"/>
          <dgm:constr type="t" for="ch" forName="textaccent8" refType="h" fact="0.8223"/>
          <dgm:constr type="w" for="ch" forName="textaccent8" refType="w" fact="0.0189"/>
          <dgm:constr type="h" for="ch" forName="textaccent8" refType="h" fact="0.031"/>
          <dgm:constr type="l" for="ch" forName="text9" refType="w" fact="0.8377"/>
          <dgm:constr type="t" for="ch" forName="text9" refType="h" fact="0.0057"/>
          <dgm:constr type="w" for="ch" forName="text9" refType="w" fact="0.1623"/>
          <dgm:constr type="h" for="ch" forName="text9" refType="h" fact="0.2645"/>
          <dgm:constr type="l" for="ch" forName="textaccent9" refType="w" fact="0.95"/>
          <dgm:constr type="t" for="ch" forName="textaccent9" refType="h" fact="0.2383"/>
          <dgm:constr type="w" for="ch" forName="textaccent9" refType="w" fact="0.0189"/>
          <dgm:constr type="h" for="ch" forName="textaccent9" refType="h" fact="0.031"/>
          <dgm:constr type="l" for="ch" forName="image9" refType="w" fact="0.8377"/>
          <dgm:constr type="t" for="ch" forName="image9" refType="h" fact="0.2977"/>
          <dgm:constr type="w" for="ch" forName="image9" refType="w" fact="0.1623"/>
          <dgm:constr type="h" for="ch" forName="image9" refType="h" fact="0.2645"/>
          <dgm:constr type="l" for="ch" forName="imageaccent9" refType="w" fact="0.95"/>
          <dgm:constr type="t" for="ch" forName="imageaccent9" refType="h" fact="0.2993"/>
          <dgm:constr type="w" for="ch" forName="imageaccent9" refType="w" fact="0.0189"/>
          <dgm:constr type="h" for="ch" forName="imageaccent9" refType="h" fact="0.031"/>
        </dgm:constrLst>
      </dgm:if>
      <dgm:if name="Name11" axis="ch" ptType="node" func="cnt" op="equ" val="10">
        <dgm:alg type="composite">
          <dgm:param type="ar" val="1.6608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583"/>
          <dgm:constr type="w" for="ch" forName="image4" refType="w" fact="0.1623"/>
          <dgm:constr type="h" for="ch" forName="image4" refType="h" fact="0.2314"/>
          <dgm:constr type="l" for="ch" forName="text5" refType="w" fact="0.5585"/>
          <dgm:constr type="t" for="ch" forName="text5" refType="h" fact="0.0024"/>
          <dgm:constr type="w" for="ch" forName="text5" refType="w" fact="0.1623"/>
          <dgm:constr type="h" for="ch" forName="text5" refType="h" fact="0.2314"/>
          <dgm:constr type="l" for="ch" forName="image5" refType="w" fact="0.6982"/>
          <dgm:constr type="t" for="ch" forName="image5" refType="h" fact="0.1316"/>
          <dgm:constr type="w" for="ch" forName="image5" refType="w" fact="0.1623"/>
          <dgm:constr type="h" for="ch" forName="image5" refType="h" fact="0.2314"/>
          <dgm:constr type="l" for="ch" forName="image2" refType="w" fact="0.4189"/>
          <dgm:constr type="t" for="ch" forName="image2" refType="h" fact="0.384"/>
          <dgm:constr type="w" for="ch" forName="image2" refType="w" fact="0.1623"/>
          <dgm:constr type="h" for="ch" forName="image2" refType="h" fact="0.2314"/>
          <dgm:constr type="l" for="ch" forName="text4" refType="w" fact="0.4189"/>
          <dgm:constr type="t" for="ch" forName="text4" refType="h" fact="0.1282"/>
          <dgm:constr type="w" for="ch" forName="text4" refType="w" fact="0.1623"/>
          <dgm:constr type="h" for="ch" forName="text4" refType="h" fact="0.2314"/>
          <dgm:constr type="l" for="ch" forName="text2" refType="w" fact="0.2793"/>
          <dgm:constr type="t" for="ch" forName="text2" refType="h" fact="0.2558"/>
          <dgm:constr type="w" for="ch" forName="text2" refType="w" fact="0.1623"/>
          <dgm:constr type="h" for="ch" forName="text2" refType="h" fact="0.2314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314"/>
          <dgm:constr type="l" for="ch" forName="text1" refType="w" fact="0.1396"/>
          <dgm:constr type="t" for="ch" forName="text1" refType="h" fact="0.3845"/>
          <dgm:constr type="w" for="ch" forName="text1" refType="w" fact="0.1623"/>
          <dgm:constr type="h" for="ch" forName="text1" refType="h" fact="0.2314"/>
          <dgm:constr type="l" for="ch" forName="text3" refType="w" fact="0.1396"/>
          <dgm:constr type="t" for="ch" forName="text3" refType="h" fact="0.1286"/>
          <dgm:constr type="w" for="ch" forName="text3" refType="w" fact="0.1623"/>
          <dgm:constr type="h" for="ch" forName="text3" refType="h" fact="0.2314"/>
          <dgm:constr type="l" for="ch" forName="textaccent1" refType="w" fact="0.1435"/>
          <dgm:constr type="t" for="ch" forName="textaccent1" refType="h" fact="0.488"/>
          <dgm:constr type="w" for="ch" forName="textaccent1" refType="w" fact="0.0189"/>
          <dgm:constr type="h" for="ch" forName="textaccent1" refType="h" fact="0.0271"/>
          <dgm:constr type="l" for="ch" forName="image1" refType="w" fact="0"/>
          <dgm:constr type="t" for="ch" forName="image1" refType="h" fact="0.2566"/>
          <dgm:constr type="w" for="ch" forName="image1" refType="w" fact="0.1623"/>
          <dgm:constr type="h" for="ch" forName="image1" refType="h" fact="0.2314"/>
          <dgm:constr type="l" for="ch" forName="imageaccent1" refType="w" fact="0.1111"/>
          <dgm:constr type="t" for="ch" forName="imageaccent1" refType="h" fact="0.4572"/>
          <dgm:constr type="w" for="ch" forName="imageaccent1" refType="w" fact="0.0189"/>
          <dgm:constr type="h" for="ch" forName="imageaccent1" refType="h" fact="0.0271"/>
          <dgm:constr type="l" for="ch" forName="textaccent2" refType="w" fact="0.391"/>
          <dgm:constr type="t" for="ch" forName="textaccent2" refType="h" fact="0.456"/>
          <dgm:constr type="w" for="ch" forName="textaccent2" refType="w" fact="0.0189"/>
          <dgm:constr type="h" for="ch" forName="textaccent2" refType="h" fact="0.0271"/>
          <dgm:constr type="l" for="ch" forName="imageaccent2" refType="w" fact="0.4228"/>
          <dgm:constr type="t" for="ch" forName="imageaccent2" refType="h" fact="0.487"/>
          <dgm:constr type="w" for="ch" forName="imageaccent2" refType="w" fact="0.0189"/>
          <dgm:constr type="h" for="ch" forName="imageaccent2" refType="h" fact="0.0271"/>
          <dgm:constr type="l" for="ch" forName="textaccent3" refType="w" fact="0.2501"/>
          <dgm:constr type="t" for="ch" forName="textaccent3" refType="h" fact="0.1318"/>
          <dgm:constr type="w" for="ch" forName="textaccent3" refType="w" fact="0.0189"/>
          <dgm:constr type="h" for="ch" forName="textaccent3" refType="h" fact="0.0271"/>
          <dgm:constr type="l" for="ch" forName="imageaccent3" refType="w" fact="0.2839"/>
          <dgm:constr type="t" for="ch" forName="imageaccent3" refType="h" fact="0.1025"/>
          <dgm:constr type="w" for="ch" forName="imageaccent3" refType="w" fact="0.0189"/>
          <dgm:constr type="h" for="ch" forName="imageaccent3" refType="h" fact="0.0271"/>
          <dgm:constr type="l" for="ch" forName="textaccent4" refType="w" fact="0.5593"/>
          <dgm:constr type="t" for="ch" forName="textaccent4" refType="h" fact="0.2307"/>
          <dgm:constr type="w" for="ch" forName="textaccent4" refType="w" fact="0.0189"/>
          <dgm:constr type="h" for="ch" forName="textaccent4" refType="h" fact="0.0271"/>
          <dgm:constr type="l" for="ch" forName="imageaccent4" refType="w" fact="0.5901"/>
          <dgm:constr type="t" for="ch" forName="imageaccent4" refType="h" fact="0.2624"/>
          <dgm:constr type="w" for="ch" forName="imageaccent4" refType="w" fact="0.0189"/>
          <dgm:constr type="h" for="ch" forName="imageaccent4" refType="h" fact="0.0271"/>
          <dgm:constr type="l" for="ch" forName="textaccent5" refType="w" fact="0.6989"/>
          <dgm:constr type="t" for="ch" forName="textaccent5" refType="h" fact="0.1062"/>
          <dgm:constr type="w" for="ch" forName="textaccent5" refType="w" fact="0.0189"/>
          <dgm:constr type="h" for="ch" forName="textaccent5" refType="h" fact="0.0271"/>
          <dgm:constr type="l" for="ch" forName="imageaccent5" refType="w" fact="0.7305"/>
          <dgm:constr type="t" for="ch" forName="imageaccent5" refType="h" fact="0.1367"/>
          <dgm:constr type="w" for="ch" forName="imageaccent5" refType="w" fact="0.0189"/>
          <dgm:constr type="h" for="ch" forName="imageaccent5" refType="h" fact="0.0271"/>
          <dgm:constr type="l" for="ch" forName="image6" refType="w" fact="0.5585"/>
          <dgm:constr type="t" for="ch" forName="image6" refType="h" fact="0.5137"/>
          <dgm:constr type="w" for="ch" forName="image6" refType="w" fact="0.1623"/>
          <dgm:constr type="h" for="ch" forName="image6" refType="h" fact="0.2314"/>
          <dgm:constr type="l" for="ch" forName="text6" refType="w" fact="0.6982"/>
          <dgm:constr type="t" for="ch" forName="text6" refType="h" fact="0.387"/>
          <dgm:constr type="w" for="ch" forName="text6" refType="w" fact="0.1623"/>
          <dgm:constr type="h" for="ch" forName="text6" refType="h" fact="0.2314"/>
          <dgm:constr type="l" for="ch" forName="imageaccent6" refType="w" fact="0.7002"/>
          <dgm:constr type="t" for="ch" forName="imageaccent6" refType="h" fact="0.6152"/>
          <dgm:constr type="w" for="ch" forName="imageaccent6" refType="w" fact="0.0189"/>
          <dgm:constr type="h" for="ch" forName="imageaccent6" refType="h" fact="0.0271"/>
          <dgm:constr type="l" for="ch" forName="textaccent6" refType="w" fact="0.7303"/>
          <dgm:constr type="t" for="ch" forName="textaccent6" refType="h" fact="0.5897"/>
          <dgm:constr type="w" for="ch" forName="textaccent6" refType="w" fact="0.0189"/>
          <dgm:constr type="h" for="ch" forName="textaccent6" refType="h" fact="0.0271"/>
          <dgm:constr type="l" for="ch" forName="text7" refType="w" fact="0.2792"/>
          <dgm:constr type="t" for="ch" forName="text7" refType="h" fact="0.5122"/>
          <dgm:constr type="w" for="ch" forName="text7" refType="w" fact="0.1623"/>
          <dgm:constr type="h" for="ch" forName="text7" refType="h" fact="0.2314"/>
          <dgm:constr type="l" for="ch" forName="image7" refType="w" fact="0.1395"/>
          <dgm:constr type="t" for="ch" forName="image7" refType="h" fact="0.6409"/>
          <dgm:constr type="w" for="ch" forName="image7" refType="w" fact="0.1623"/>
          <dgm:constr type="h" for="ch" forName="image7" refType="h" fact="0.2314"/>
          <dgm:constr type="l" for="ch" forName="imageaccent7" refType="w" fact="0.25"/>
          <dgm:constr type="t" for="ch" forName="imageaccent7" refType="h" fact="0.6441"/>
          <dgm:constr type="w" for="ch" forName="imageaccent7" refType="w" fact="0.0189"/>
          <dgm:constr type="h" for="ch" forName="imageaccent7" refType="h" fact="0.0271"/>
          <dgm:constr type="l" for="ch" forName="textaccent7" refType="w" fact="0.2838"/>
          <dgm:constr type="t" for="ch" forName="textaccent7" refType="h" fact="0.6148"/>
          <dgm:constr type="w" for="ch" forName="textaccent7" refType="w" fact="0.0189"/>
          <dgm:constr type="h" for="ch" forName="textaccent7" refType="h" fact="0.0271"/>
          <dgm:constr type="l" for="ch" forName="image8" refType="w" fact="0.6975"/>
          <dgm:constr type="t" for="ch" forName="image8" refType="h" fact="0.6433"/>
          <dgm:constr type="w" for="ch" forName="image8" refType="w" fact="0.1623"/>
          <dgm:constr type="h" for="ch" forName="image8" refType="h" fact="0.2314"/>
          <dgm:constr type="l" for="ch" forName="text8" refType="w" fact="0.8371"/>
          <dgm:constr type="t" for="ch" forName="text8" refType="h" fact="0.5167"/>
          <dgm:constr type="w" for="ch" forName="text8" refType="w" fact="0.1623"/>
          <dgm:constr type="h" for="ch" forName="text8" refType="h" fact="0.2314"/>
          <dgm:constr type="l" for="ch" forName="imageaccent8" refType="w" fact="0.8392"/>
          <dgm:constr type="t" for="ch" forName="imageaccent8" refType="h" fact="0.7449"/>
          <dgm:constr type="w" for="ch" forName="imageaccent8" refType="w" fact="0.0189"/>
          <dgm:constr type="h" for="ch" forName="imageaccent8" refType="h" fact="0.0271"/>
          <dgm:constr type="l" for="ch" forName="textaccent8" refType="w" fact="0.8693"/>
          <dgm:constr type="t" for="ch" forName="textaccent8" refType="h" fact="0.7194"/>
          <dgm:constr type="w" for="ch" forName="textaccent8" refType="w" fact="0.0189"/>
          <dgm:constr type="h" for="ch" forName="textaccent8" refType="h" fact="0.0271"/>
          <dgm:constr type="l" for="ch" forName="text9" refType="w" fact="0.8377"/>
          <dgm:constr type="t" for="ch" forName="text9" refType="h" fact="0.005"/>
          <dgm:constr type="w" for="ch" forName="text9" refType="w" fact="0.1623"/>
          <dgm:constr type="h" for="ch" forName="text9" refType="h" fact="0.2314"/>
          <dgm:constr type="l" for="ch" forName="textaccent9" refType="w" fact="0.95"/>
          <dgm:constr type="t" for="ch" forName="textaccent9" refType="h" fact="0.2084"/>
          <dgm:constr type="w" for="ch" forName="textaccent9" refType="w" fact="0.0189"/>
          <dgm:constr type="h" for="ch" forName="textaccent9" refType="h" fact="0.0271"/>
          <dgm:constr type="l" for="ch" forName="image9" refType="w" fact="0.8377"/>
          <dgm:constr type="t" for="ch" forName="image9" refType="h" fact="0.2604"/>
          <dgm:constr type="w" for="ch" forName="image9" refType="w" fact="0.1623"/>
          <dgm:constr type="h" for="ch" forName="image9" refType="h" fact="0.2314"/>
          <dgm:constr type="l" for="ch" forName="imageaccent9" refType="w" fact="0.95"/>
          <dgm:constr type="t" for="ch" forName="imageaccent9" refType="h" fact="0.2618"/>
          <dgm:constr type="w" for="ch" forName="imageaccent9" refType="w" fact="0.0189"/>
          <dgm:constr type="h" for="ch" forName="imageaccent9" refType="h" fact="0.0271"/>
          <dgm:constr type="l" for="ch" forName="image10" refType="w" fact="0.2786"/>
          <dgm:constr type="t" for="ch" forName="image10" refType="h" fact="0.7686"/>
          <dgm:constr type="w" for="ch" forName="image10" refType="w" fact="0.1623"/>
          <dgm:constr type="h" for="ch" forName="image10" refType="h" fact="0.2314"/>
          <dgm:constr type="l" for="ch" forName="text10" refType="w" fact="0.4183"/>
          <dgm:constr type="t" for="ch" forName="text10" refType="h" fact="0.6419"/>
          <dgm:constr type="w" for="ch" forName="text10" refType="w" fact="0.1623"/>
          <dgm:constr type="h" for="ch" forName="text10" refType="h" fact="0.2314"/>
          <dgm:constr type="l" for="ch" forName="imageaccent10" refType="w" fact="0.4203"/>
          <dgm:constr type="t" for="ch" forName="imageaccent10" refType="h" fact="0.8701"/>
          <dgm:constr type="w" for="ch" forName="imageaccent10" refType="w" fact="0.0189"/>
          <dgm:constr type="h" for="ch" forName="imageaccent10" refType="h" fact="0.0271"/>
          <dgm:constr type="l" for="ch" forName="textaccent10" refType="w" fact="0.4504"/>
          <dgm:constr type="t" for="ch" forName="textaccent10" refType="h" fact="0.8446"/>
          <dgm:constr type="w" for="ch" forName="textaccent10" refType="w" fact="0.0189"/>
          <dgm:constr type="h" for="ch" forName="textaccent10" refType="h" fact="0.0271"/>
        </dgm:constrLst>
      </dgm:if>
      <dgm:if name="Name12" axis="ch" ptType="node" func="cnt" op="equ" val="11">
        <dgm:alg type="composite">
          <dgm:param type="ar" val="1.4704"/>
        </dgm:alg>
        <dgm:constrLst>
          <dgm:constr type="primFontSz" for="des" ptType="node" op="equ" val="65"/>
          <dgm:constr type="l" for="ch" forName="image4" refType="w" fact="0.5585"/>
          <dgm:constr type="t" for="ch" forName="image4" refType="h" fact="0.2287"/>
          <dgm:constr type="w" for="ch" forName="image4" refType="w" fact="0.1623"/>
          <dgm:constr type="h" for="ch" forName="image4" refType="h" fact="0.2049"/>
          <dgm:constr type="l" for="ch" forName="text5" refType="w" fact="0.5585"/>
          <dgm:constr type="t" for="ch" forName="text5" refType="h" fact="0.0022"/>
          <dgm:constr type="w" for="ch" forName="text5" refType="w" fact="0.1623"/>
          <dgm:constr type="h" for="ch" forName="text5" refType="h" fact="0.2049"/>
          <dgm:constr type="l" for="ch" forName="image5" refType="w" fact="0.6982"/>
          <dgm:constr type="t" for="ch" forName="image5" refType="h" fact="0.1165"/>
          <dgm:constr type="w" for="ch" forName="image5" refType="w" fact="0.1623"/>
          <dgm:constr type="h" for="ch" forName="image5" refType="h" fact="0.2049"/>
          <dgm:constr type="l" for="ch" forName="image2" refType="w" fact="0.4189"/>
          <dgm:constr type="t" for="ch" forName="image2" refType="h" fact="0.34"/>
          <dgm:constr type="w" for="ch" forName="image2" refType="w" fact="0.1623"/>
          <dgm:constr type="h" for="ch" forName="image2" refType="h" fact="0.2049"/>
          <dgm:constr type="l" for="ch" forName="text4" refType="w" fact="0.4189"/>
          <dgm:constr type="t" for="ch" forName="text4" refType="h" fact="0.1135"/>
          <dgm:constr type="w" for="ch" forName="text4" refType="w" fact="0.1623"/>
          <dgm:constr type="h" for="ch" forName="text4" refType="h" fact="0.2049"/>
          <dgm:constr type="l" for="ch" forName="text2" refType="w" fact="0.2793"/>
          <dgm:constr type="t" for="ch" forName="text2" refType="h" fact="0.2265"/>
          <dgm:constr type="w" for="ch" forName="text2" refType="w" fact="0.1623"/>
          <dgm:constr type="h" for="ch" forName="text2" refType="h" fact="0.2049"/>
          <dgm:constr type="l" for="ch" forName="image3" refType="w" fact="0.2793"/>
          <dgm:constr type="t" for="ch" forName="image3" refType="h" fact="0"/>
          <dgm:constr type="w" for="ch" forName="image3" refType="w" fact="0.1623"/>
          <dgm:constr type="h" for="ch" forName="image3" refType="h" fact="0.2049"/>
          <dgm:constr type="l" for="ch" forName="text1" refType="w" fact="0.1396"/>
          <dgm:constr type="t" for="ch" forName="text1" refType="h" fact="0.3404"/>
          <dgm:constr type="w" for="ch" forName="text1" refType="w" fact="0.1623"/>
          <dgm:constr type="h" for="ch" forName="text1" refType="h" fact="0.2049"/>
          <dgm:constr type="l" for="ch" forName="text3" refType="w" fact="0.1396"/>
          <dgm:constr type="t" for="ch" forName="text3" refType="h" fact="0.1139"/>
          <dgm:constr type="w" for="ch" forName="text3" refType="w" fact="0.1623"/>
          <dgm:constr type="h" for="ch" forName="text3" refType="h" fact="0.2049"/>
          <dgm:constr type="l" for="ch" forName="textaccent1" refType="w" fact="0.1435"/>
          <dgm:constr type="t" for="ch" forName="textaccent1" refType="h" fact="0.432"/>
          <dgm:constr type="w" for="ch" forName="textaccent1" refType="w" fact="0.0189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623"/>
          <dgm:constr type="h" for="ch" forName="image1" refType="h" fact="0.2049"/>
          <dgm:constr type="l" for="ch" forName="imageaccent1" refType="w" fact="0.1111"/>
          <dgm:constr type="t" for="ch" forName="imageaccent1" refType="h" fact="0.4048"/>
          <dgm:constr type="w" for="ch" forName="imageaccent1" refType="w" fact="0.0189"/>
          <dgm:constr type="h" for="ch" forName="imageaccent1" refType="h" fact="0.024"/>
          <dgm:constr type="l" for="ch" forName="textaccent2" refType="w" fact="0.391"/>
          <dgm:constr type="t" for="ch" forName="textaccent2" refType="h" fact="0.4038"/>
          <dgm:constr type="w" for="ch" forName="textaccent2" refType="w" fact="0.0189"/>
          <dgm:constr type="h" for="ch" forName="textaccent2" refType="h" fact="0.024"/>
          <dgm:constr type="l" for="ch" forName="imageaccent2" refType="w" fact="0.4228"/>
          <dgm:constr type="t" for="ch" forName="imageaccent2" refType="h" fact="0.4312"/>
          <dgm:constr type="w" for="ch" forName="imageaccent2" refType="w" fact="0.0189"/>
          <dgm:constr type="h" for="ch" forName="imageaccent2" refType="h" fact="0.024"/>
          <dgm:constr type="l" for="ch" forName="textaccent3" refType="w" fact="0.2501"/>
          <dgm:constr type="t" for="ch" forName="textaccent3" refType="h" fact="0.1167"/>
          <dgm:constr type="w" for="ch" forName="textaccent3" refType="w" fact="0.0189"/>
          <dgm:constr type="h" for="ch" forName="textaccent3" refType="h" fact="0.024"/>
          <dgm:constr type="l" for="ch" forName="imageaccent3" refType="w" fact="0.2839"/>
          <dgm:constr type="t" for="ch" forName="imageaccent3" refType="h" fact="0.0908"/>
          <dgm:constr type="w" for="ch" forName="imageaccent3" refType="w" fact="0.0189"/>
          <dgm:constr type="h" for="ch" forName="imageaccent3" refType="h" fact="0.024"/>
          <dgm:constr type="l" for="ch" forName="textaccent4" refType="w" fact="0.5593"/>
          <dgm:constr type="t" for="ch" forName="textaccent4" refType="h" fact="0.2042"/>
          <dgm:constr type="w" for="ch" forName="textaccent4" refType="w" fact="0.0189"/>
          <dgm:constr type="h" for="ch" forName="textaccent4" refType="h" fact="0.024"/>
          <dgm:constr type="l" for="ch" forName="imageaccent4" refType="w" fact="0.5901"/>
          <dgm:constr type="t" for="ch" forName="imageaccent4" refType="h" fact="0.2323"/>
          <dgm:constr type="w" for="ch" forName="imageaccent4" refType="w" fact="0.0189"/>
          <dgm:constr type="h" for="ch" forName="imageaccent4" refType="h" fact="0.024"/>
          <dgm:constr type="l" for="ch" forName="textaccent5" refType="w" fact="0.6989"/>
          <dgm:constr type="t" for="ch" forName="textaccent5" refType="h" fact="0.094"/>
          <dgm:constr type="w" for="ch" forName="textaccent5" refType="w" fact="0.0189"/>
          <dgm:constr type="h" for="ch" forName="textaccent5" refType="h" fact="0.024"/>
          <dgm:constr type="l" for="ch" forName="imageaccent5" refType="w" fact="0.7305"/>
          <dgm:constr type="t" for="ch" forName="imageaccent5" refType="h" fact="0.121"/>
          <dgm:constr type="w" for="ch" forName="imageaccent5" refType="w" fact="0.0189"/>
          <dgm:constr type="h" for="ch" forName="imageaccent5" refType="h" fact="0.024"/>
          <dgm:constr type="l" for="ch" forName="image6" refType="w" fact="0.5585"/>
          <dgm:constr type="t" for="ch" forName="image6" refType="h" fact="0.4548"/>
          <dgm:constr type="w" for="ch" forName="image6" refType="w" fact="0.1623"/>
          <dgm:constr type="h" for="ch" forName="image6" refType="h" fact="0.2049"/>
          <dgm:constr type="l" for="ch" forName="text6" refType="w" fact="0.6982"/>
          <dgm:constr type="t" for="ch" forName="text6" refType="h" fact="0.3426"/>
          <dgm:constr type="w" for="ch" forName="text6" refType="w" fact="0.1623"/>
          <dgm:constr type="h" for="ch" forName="text6" refType="h" fact="0.2049"/>
          <dgm:constr type="l" for="ch" forName="imageaccent6" refType="w" fact="0.7002"/>
          <dgm:constr type="t" for="ch" forName="imageaccent6" refType="h" fact="0.5447"/>
          <dgm:constr type="w" for="ch" forName="imageaccent6" refType="w" fact="0.0189"/>
          <dgm:constr type="h" for="ch" forName="imageaccent6" refType="h" fact="0.024"/>
          <dgm:constr type="l" for="ch" forName="textaccent6" refType="w" fact="0.7303"/>
          <dgm:constr type="t" for="ch" forName="textaccent6" refType="h" fact="0.5221"/>
          <dgm:constr type="w" for="ch" forName="textaccent6" refType="w" fact="0.0189"/>
          <dgm:constr type="h" for="ch" forName="textaccent6" refType="h" fact="0.024"/>
          <dgm:constr type="l" for="ch" forName="text7" refType="w" fact="0.2792"/>
          <dgm:constr type="t" for="ch" forName="text7" refType="h" fact="0.4535"/>
          <dgm:constr type="w" for="ch" forName="text7" refType="w" fact="0.1623"/>
          <dgm:constr type="h" for="ch" forName="text7" refType="h" fact="0.2049"/>
          <dgm:constr type="l" for="ch" forName="image7" refType="w" fact="0.1395"/>
          <dgm:constr type="t" for="ch" forName="image7" refType="h" fact="0.5674"/>
          <dgm:constr type="w" for="ch" forName="image7" refType="w" fact="0.1623"/>
          <dgm:constr type="h" for="ch" forName="image7" refType="h" fact="0.2049"/>
          <dgm:constr type="l" for="ch" forName="imageaccent7" refType="w" fact="0.25"/>
          <dgm:constr type="t" for="ch" forName="imageaccent7" refType="h" fact="0.5703"/>
          <dgm:constr type="w" for="ch" forName="imageaccent7" refType="w" fact="0.0189"/>
          <dgm:constr type="h" for="ch" forName="imageaccent7" refType="h" fact="0.024"/>
          <dgm:constr type="l" for="ch" forName="textaccent7" refType="w" fact="0.2838"/>
          <dgm:constr type="t" for="ch" forName="textaccent7" refType="h" fact="0.5443"/>
          <dgm:constr type="w" for="ch" forName="textaccent7" refType="w" fact="0.0189"/>
          <dgm:constr type="h" for="ch" forName="textaccent7" refType="h" fact="0.024"/>
          <dgm:constr type="l" for="ch" forName="image8" refType="w" fact="0.6975"/>
          <dgm:constr type="t" for="ch" forName="image8" refType="h" fact="0.5696"/>
          <dgm:constr type="w" for="ch" forName="image8" refType="w" fact="0.1623"/>
          <dgm:constr type="h" for="ch" forName="image8" refType="h" fact="0.2049"/>
          <dgm:constr type="l" for="ch" forName="text8" refType="w" fact="0.8371"/>
          <dgm:constr type="t" for="ch" forName="text8" refType="h" fact="0.4574"/>
          <dgm:constr type="w" for="ch" forName="text8" refType="w" fact="0.1623"/>
          <dgm:constr type="h" for="ch" forName="text8" refType="h" fact="0.2049"/>
          <dgm:constr type="l" for="ch" forName="imageaccent8" refType="w" fact="0.8392"/>
          <dgm:constr type="t" for="ch" forName="imageaccent8" refType="h" fact="0.6595"/>
          <dgm:constr type="w" for="ch" forName="imageaccent8" refType="w" fact="0.0189"/>
          <dgm:constr type="h" for="ch" forName="imageaccent8" refType="h" fact="0.024"/>
          <dgm:constr type="l" for="ch" forName="textaccent8" refType="w" fact="0.8693"/>
          <dgm:constr type="t" for="ch" forName="textaccent8" refType="h" fact="0.6369"/>
          <dgm:constr type="w" for="ch" forName="textaccent8" refType="w" fact="0.0189"/>
          <dgm:constr type="h" for="ch" forName="textaccent8" refType="h" fact="0.024"/>
          <dgm:constr type="l" for="ch" forName="text9" refType="w" fact="0.8377"/>
          <dgm:constr type="t" for="ch" forName="text9" refType="h" fact="0.0044"/>
          <dgm:constr type="w" for="ch" forName="text9" refType="w" fact="0.1623"/>
          <dgm:constr type="h" for="ch" forName="text9" refType="h" fact="0.2049"/>
          <dgm:constr type="l" for="ch" forName="textaccent9" refType="w" fact="0.95"/>
          <dgm:constr type="t" for="ch" forName="textaccent9" refType="h" fact="0.1846"/>
          <dgm:constr type="w" for="ch" forName="textaccent9" refType="w" fact="0.0189"/>
          <dgm:constr type="h" for="ch" forName="textaccent9" refType="h" fact="0.024"/>
          <dgm:constr type="l" for="ch" forName="image9" refType="w" fact="0.8377"/>
          <dgm:constr type="t" for="ch" forName="image9" refType="h" fact="0.2306"/>
          <dgm:constr type="w" for="ch" forName="image9" refType="w" fact="0.1623"/>
          <dgm:constr type="h" for="ch" forName="image9" refType="h" fact="0.2049"/>
          <dgm:constr type="l" for="ch" forName="imageaccent9" refType="w" fact="0.95"/>
          <dgm:constr type="t" for="ch" forName="imageaccent9" refType="h" fact="0.2318"/>
          <dgm:constr type="w" for="ch" forName="imageaccent9" refType="w" fact="0.0189"/>
          <dgm:constr type="h" for="ch" forName="imageaccent9" refType="h" fact="0.024"/>
          <dgm:constr type="l" for="ch" forName="image10" refType="w" fact="0.2786"/>
          <dgm:constr type="t" for="ch" forName="image10" refType="h" fact="0.6805"/>
          <dgm:constr type="w" for="ch" forName="image10" refType="w" fact="0.1623"/>
          <dgm:constr type="h" for="ch" forName="image10" refType="h" fact="0.2049"/>
          <dgm:constr type="l" for="ch" forName="text10" refType="w" fact="0.4183"/>
          <dgm:constr type="t" for="ch" forName="text10" refType="h" fact="0.5683"/>
          <dgm:constr type="w" for="ch" forName="text10" refType="w" fact="0.1623"/>
          <dgm:constr type="h" for="ch" forName="text10" refType="h" fact="0.2049"/>
          <dgm:constr type="l" for="ch" forName="imageaccent10" refType="w" fact="0.4203"/>
          <dgm:constr type="t" for="ch" forName="imageaccent10" refType="h" fact="0.7704"/>
          <dgm:constr type="w" for="ch" forName="imageaccent10" refType="w" fact="0.0189"/>
          <dgm:constr type="h" for="ch" forName="imageaccent10" refType="h" fact="0.024"/>
          <dgm:constr type="l" for="ch" forName="textaccent10" refType="w" fact="0.4504"/>
          <dgm:constr type="t" for="ch" forName="textaccent10" refType="h" fact="0.7478"/>
          <dgm:constr type="w" for="ch" forName="textaccent10" refType="w" fact="0.0189"/>
          <dgm:constr type="h" for="ch" forName="textaccent10" refType="h" fact="0.024"/>
          <dgm:constr type="l" for="ch" forName="text11" refType="w" fact="0.6971"/>
          <dgm:constr type="t" for="ch" forName="text11" refType="h" fact="0.7951"/>
          <dgm:constr type="w" for="ch" forName="text11" refType="w" fact="0.1623"/>
          <dgm:constr type="h" for="ch" forName="text11" refType="h" fact="0.2049"/>
          <dgm:constr type="l" for="ch" forName="image11" refType="w" fact="0.5575"/>
          <dgm:constr type="t" for="ch" forName="image11" refType="h" fact="0.6816"/>
          <dgm:constr type="w" for="ch" forName="image11" refType="w" fact="0.1623"/>
          <dgm:constr type="h" for="ch" forName="image11" refType="h" fact="0.2049"/>
          <dgm:constr type="l" for="ch" forName="imageaccent11" refType="w" fact="0.6692"/>
          <dgm:constr type="t" for="ch" forName="imageaccent11" refType="h" fact="0.8589"/>
          <dgm:constr type="w" for="ch" forName="imageaccent11" refType="w" fact="0.0189"/>
          <dgm:constr type="h" for="ch" forName="imageaccent11" refType="h" fact="0.024"/>
          <dgm:constr type="l" for="ch" forName="textaccent11" refType="w" fact="0.701"/>
          <dgm:constr type="t" for="ch" forName="textaccent11" refType="h" fact="0.8863"/>
          <dgm:constr type="w" for="ch" forName="textaccent11" refType="w" fact="0.0189"/>
          <dgm:constr type="h" for="ch" forName="textaccent11" refType="h" fact="0.024"/>
        </dgm:constrLst>
      </dgm:if>
      <dgm:else name="Name13">
        <dgm:alg type="composite">
          <dgm:param type="ar" val="1.675"/>
        </dgm:alg>
        <dgm:constrLst>
          <dgm:constr type="primFontSz" for="des" ptType="node" op="equ" val="65"/>
          <dgm:constr type="l" for="ch" forName="image4" refType="w" fact="0.4903"/>
          <dgm:constr type="t" for="ch" forName="image4" refType="h" fact="0.2287"/>
          <dgm:constr type="w" for="ch" forName="image4" refType="w" fact="0.1425"/>
          <dgm:constr type="h" for="ch" forName="image4" refType="h" fact="0.2049"/>
          <dgm:constr type="l" for="ch" forName="text5" refType="w" fact="0.4903"/>
          <dgm:constr type="t" for="ch" forName="text5" refType="h" fact="0.0022"/>
          <dgm:constr type="w" for="ch" forName="text5" refType="w" fact="0.1425"/>
          <dgm:constr type="h" for="ch" forName="text5" refType="h" fact="0.2049"/>
          <dgm:constr type="l" for="ch" forName="image5" refType="w" fact="0.6129"/>
          <dgm:constr type="t" for="ch" forName="image5" refType="h" fact="0.1165"/>
          <dgm:constr type="w" for="ch" forName="image5" refType="w" fact="0.1425"/>
          <dgm:constr type="h" for="ch" forName="image5" refType="h" fact="0.2049"/>
          <dgm:constr type="l" for="ch" forName="image2" refType="w" fact="0.3677"/>
          <dgm:constr type="t" for="ch" forName="image2" refType="h" fact="0.34"/>
          <dgm:constr type="w" for="ch" forName="image2" refType="w" fact="0.1425"/>
          <dgm:constr type="h" for="ch" forName="image2" refType="h" fact="0.2049"/>
          <dgm:constr type="l" for="ch" forName="text4" refType="w" fact="0.3677"/>
          <dgm:constr type="t" for="ch" forName="text4" refType="h" fact="0.1135"/>
          <dgm:constr type="w" for="ch" forName="text4" refType="w" fact="0.1425"/>
          <dgm:constr type="h" for="ch" forName="text4" refType="h" fact="0.2049"/>
          <dgm:constr type="l" for="ch" forName="text2" refType="w" fact="0.2452"/>
          <dgm:constr type="t" for="ch" forName="text2" refType="h" fact="0.2265"/>
          <dgm:constr type="w" for="ch" forName="text2" refType="w" fact="0.1425"/>
          <dgm:constr type="h" for="ch" forName="text2" refType="h" fact="0.2049"/>
          <dgm:constr type="l" for="ch" forName="image3" refType="w" fact="0.2452"/>
          <dgm:constr type="t" for="ch" forName="image3" refType="h" fact="0"/>
          <dgm:constr type="w" for="ch" forName="image3" refType="w" fact="0.1425"/>
          <dgm:constr type="h" for="ch" forName="image3" refType="h" fact="0.2049"/>
          <dgm:constr type="l" for="ch" forName="text1" refType="w" fact="0.1226"/>
          <dgm:constr type="t" for="ch" forName="text1" refType="h" fact="0.3404"/>
          <dgm:constr type="w" for="ch" forName="text1" refType="w" fact="0.1425"/>
          <dgm:constr type="h" for="ch" forName="text1" refType="h" fact="0.2049"/>
          <dgm:constr type="l" for="ch" forName="text3" refType="w" fact="0.1226"/>
          <dgm:constr type="t" for="ch" forName="text3" refType="h" fact="0.1139"/>
          <dgm:constr type="w" for="ch" forName="text3" refType="w" fact="0.1425"/>
          <dgm:constr type="h" for="ch" forName="text3" refType="h" fact="0.2049"/>
          <dgm:constr type="l" for="ch" forName="textaccent1" refType="w" fact="0.126"/>
          <dgm:constr type="t" for="ch" forName="textaccent1" refType="h" fact="0.432"/>
          <dgm:constr type="w" for="ch" forName="textaccent1" refType="w" fact="0.0166"/>
          <dgm:constr type="h" for="ch" forName="textaccent1" refType="h" fact="0.024"/>
          <dgm:constr type="l" for="ch" forName="image1" refType="w" fact="0"/>
          <dgm:constr type="t" for="ch" forName="image1" refType="h" fact="0.2272"/>
          <dgm:constr type="w" for="ch" forName="image1" refType="w" fact="0.1425"/>
          <dgm:constr type="h" for="ch" forName="image1" refType="h" fact="0.2049"/>
          <dgm:constr type="l" for="ch" forName="imageaccent1" refType="w" fact="0.0976"/>
          <dgm:constr type="t" for="ch" forName="imageaccent1" refType="h" fact="0.4048"/>
          <dgm:constr type="w" for="ch" forName="imageaccent1" refType="w" fact="0.0166"/>
          <dgm:constr type="h" for="ch" forName="imageaccent1" refType="h" fact="0.024"/>
          <dgm:constr type="l" for="ch" forName="textaccent2" refType="w" fact="0.3432"/>
          <dgm:constr type="t" for="ch" forName="textaccent2" refType="h" fact="0.4038"/>
          <dgm:constr type="w" for="ch" forName="textaccent2" refType="w" fact="0.0166"/>
          <dgm:constr type="h" for="ch" forName="textaccent2" refType="h" fact="0.024"/>
          <dgm:constr type="l" for="ch" forName="imageaccent2" refType="w" fact="0.3712"/>
          <dgm:constr type="t" for="ch" forName="imageaccent2" refType="h" fact="0.4312"/>
          <dgm:constr type="w" for="ch" forName="imageaccent2" refType="w" fact="0.0166"/>
          <dgm:constr type="h" for="ch" forName="imageaccent2" refType="h" fact="0.024"/>
          <dgm:constr type="l" for="ch" forName="textaccent3" refType="w" fact="0.2196"/>
          <dgm:constr type="t" for="ch" forName="textaccent3" refType="h" fact="0.1167"/>
          <dgm:constr type="w" for="ch" forName="textaccent3" refType="w" fact="0.0166"/>
          <dgm:constr type="h" for="ch" forName="textaccent3" refType="h" fact="0.024"/>
          <dgm:constr type="l" for="ch" forName="imageaccent3" refType="w" fact="0.2492"/>
          <dgm:constr type="t" for="ch" forName="imageaccent3" refType="h" fact="0.0908"/>
          <dgm:constr type="w" for="ch" forName="imageaccent3" refType="w" fact="0.0166"/>
          <dgm:constr type="h" for="ch" forName="imageaccent3" refType="h" fact="0.024"/>
          <dgm:constr type="l" for="ch" forName="textaccent4" refType="w" fact="0.491"/>
          <dgm:constr type="t" for="ch" forName="textaccent4" refType="h" fact="0.2042"/>
          <dgm:constr type="w" for="ch" forName="textaccent4" refType="w" fact="0.0166"/>
          <dgm:constr type="h" for="ch" forName="textaccent4" refType="h" fact="0.024"/>
          <dgm:constr type="l" for="ch" forName="imageaccent4" refType="w" fact="0.5181"/>
          <dgm:constr type="t" for="ch" forName="imageaccent4" refType="h" fact="0.2323"/>
          <dgm:constr type="w" for="ch" forName="imageaccent4" refType="w" fact="0.0166"/>
          <dgm:constr type="h" for="ch" forName="imageaccent4" refType="h" fact="0.024"/>
          <dgm:constr type="l" for="ch" forName="textaccent5" refType="w" fact="0.6136"/>
          <dgm:constr type="t" for="ch" forName="textaccent5" refType="h" fact="0.094"/>
          <dgm:constr type="w" for="ch" forName="textaccent5" refType="w" fact="0.0166"/>
          <dgm:constr type="h" for="ch" forName="textaccent5" refType="h" fact="0.024"/>
          <dgm:constr type="l" for="ch" forName="imageaccent5" refType="w" fact="0.6413"/>
          <dgm:constr type="t" for="ch" forName="imageaccent5" refType="h" fact="0.121"/>
          <dgm:constr type="w" for="ch" forName="imageaccent5" refType="w" fact="0.0166"/>
          <dgm:constr type="h" for="ch" forName="imageaccent5" refType="h" fact="0.024"/>
          <dgm:constr type="l" for="ch" forName="image6" refType="w" fact="0.4903"/>
          <dgm:constr type="t" for="ch" forName="image6" refType="h" fact="0.4548"/>
          <dgm:constr type="w" for="ch" forName="image6" refType="w" fact="0.1425"/>
          <dgm:constr type="h" for="ch" forName="image6" refType="h" fact="0.2049"/>
          <dgm:constr type="l" for="ch" forName="text6" refType="w" fact="0.6129"/>
          <dgm:constr type="t" for="ch" forName="text6" refType="h" fact="0.3426"/>
          <dgm:constr type="w" for="ch" forName="text6" refType="w" fact="0.1425"/>
          <dgm:constr type="h" for="ch" forName="text6" refType="h" fact="0.2049"/>
          <dgm:constr type="l" for="ch" forName="imageaccent6" refType="w" fact="0.6147"/>
          <dgm:constr type="t" for="ch" forName="imageaccent6" refType="h" fact="0.5447"/>
          <dgm:constr type="w" for="ch" forName="imageaccent6" refType="w" fact="0.0166"/>
          <dgm:constr type="h" for="ch" forName="imageaccent6" refType="h" fact="0.024"/>
          <dgm:constr type="l" for="ch" forName="textaccent6" refType="w" fact="0.6411"/>
          <dgm:constr type="t" for="ch" forName="textaccent6" refType="h" fact="0.5221"/>
          <dgm:constr type="w" for="ch" forName="textaccent6" refType="w" fact="0.0166"/>
          <dgm:constr type="h" for="ch" forName="textaccent6" refType="h" fact="0.024"/>
          <dgm:constr type="l" for="ch" forName="text7" refType="w" fact="0.2451"/>
          <dgm:constr type="t" for="ch" forName="text7" refType="h" fact="0.4535"/>
          <dgm:constr type="w" for="ch" forName="text7" refType="w" fact="0.1425"/>
          <dgm:constr type="h" for="ch" forName="text7" refType="h" fact="0.2049"/>
          <dgm:constr type="l" for="ch" forName="image7" refType="w" fact="0.1225"/>
          <dgm:constr type="t" for="ch" forName="image7" refType="h" fact="0.5674"/>
          <dgm:constr type="w" for="ch" forName="image7" refType="w" fact="0.1425"/>
          <dgm:constr type="h" for="ch" forName="image7" refType="h" fact="0.2049"/>
          <dgm:constr type="l" for="ch" forName="imageaccent7" refType="w" fact="0.2195"/>
          <dgm:constr type="t" for="ch" forName="imageaccent7" refType="h" fact="0.5703"/>
          <dgm:constr type="w" for="ch" forName="imageaccent7" refType="w" fact="0.0166"/>
          <dgm:constr type="h" for="ch" forName="imageaccent7" refType="h" fact="0.024"/>
          <dgm:constr type="l" for="ch" forName="textaccent7" refType="w" fact="0.2491"/>
          <dgm:constr type="t" for="ch" forName="textaccent7" refType="h" fact="0.5443"/>
          <dgm:constr type="w" for="ch" forName="textaccent7" refType="w" fact="0.0166"/>
          <dgm:constr type="h" for="ch" forName="textaccent7" refType="h" fact="0.024"/>
          <dgm:constr type="l" for="ch" forName="image8" refType="w" fact="0.6123"/>
          <dgm:constr type="t" for="ch" forName="image8" refType="h" fact="0.5696"/>
          <dgm:constr type="w" for="ch" forName="image8" refType="w" fact="0.1425"/>
          <dgm:constr type="h" for="ch" forName="image8" refType="h" fact="0.2049"/>
          <dgm:constr type="l" for="ch" forName="text8" refType="w" fact="0.7349"/>
          <dgm:constr type="t" for="ch" forName="text8" refType="h" fact="0.4574"/>
          <dgm:constr type="w" for="ch" forName="text8" refType="w" fact="0.1425"/>
          <dgm:constr type="h" for="ch" forName="text8" refType="h" fact="0.2049"/>
          <dgm:constr type="l" for="ch" forName="imageaccent8" refType="w" fact="0.7367"/>
          <dgm:constr type="t" for="ch" forName="imageaccent8" refType="h" fact="0.6595"/>
          <dgm:constr type="w" for="ch" forName="imageaccent8" refType="w" fact="0.0166"/>
          <dgm:constr type="h" for="ch" forName="imageaccent8" refType="h" fact="0.024"/>
          <dgm:constr type="l" for="ch" forName="textaccent8" refType="w" fact="0.7631"/>
          <dgm:constr type="t" for="ch" forName="textaccent8" refType="h" fact="0.6369"/>
          <dgm:constr type="w" for="ch" forName="textaccent8" refType="w" fact="0.0166"/>
          <dgm:constr type="h" for="ch" forName="textaccent8" refType="h" fact="0.024"/>
          <dgm:constr type="l" for="ch" forName="text9" refType="w" fact="0.7354"/>
          <dgm:constr type="t" for="ch" forName="text9" refType="h" fact="0.0044"/>
          <dgm:constr type="w" for="ch" forName="text9" refType="w" fact="0.1425"/>
          <dgm:constr type="h" for="ch" forName="text9" refType="h" fact="0.2049"/>
          <dgm:constr type="l" for="ch" forName="textaccent9" refType="w" fact="0.8339"/>
          <dgm:constr type="t" for="ch" forName="textaccent9" refType="h" fact="0.1846"/>
          <dgm:constr type="w" for="ch" forName="textaccent9" refType="w" fact="0.0166"/>
          <dgm:constr type="h" for="ch" forName="textaccent9" refType="h" fact="0.024"/>
          <dgm:constr type="l" for="ch" forName="image9" refType="w" fact="0.7354"/>
          <dgm:constr type="t" for="ch" forName="image9" refType="h" fact="0.2306"/>
          <dgm:constr type="w" for="ch" forName="image9" refType="w" fact="0.1425"/>
          <dgm:constr type="h" for="ch" forName="image9" refType="h" fact="0.2049"/>
          <dgm:constr type="l" for="ch" forName="imageaccent9" refType="w" fact="0.8339"/>
          <dgm:constr type="t" for="ch" forName="imageaccent9" refType="h" fact="0.2318"/>
          <dgm:constr type="w" for="ch" forName="imageaccent9" refType="w" fact="0.0166"/>
          <dgm:constr type="h" for="ch" forName="imageaccent9" refType="h" fact="0.024"/>
          <dgm:constr type="l" for="ch" forName="image10" refType="w" fact="0.2446"/>
          <dgm:constr type="t" for="ch" forName="image10" refType="h" fact="0.6805"/>
          <dgm:constr type="w" for="ch" forName="image10" refType="w" fact="0.1425"/>
          <dgm:constr type="h" for="ch" forName="image10" refType="h" fact="0.2049"/>
          <dgm:constr type="l" for="ch" forName="text10" refType="w" fact="0.3672"/>
          <dgm:constr type="t" for="ch" forName="text10" refType="h" fact="0.5683"/>
          <dgm:constr type="w" for="ch" forName="text10" refType="w" fact="0.1425"/>
          <dgm:constr type="h" for="ch" forName="text10" refType="h" fact="0.2049"/>
          <dgm:constr type="l" for="ch" forName="imageaccent10" refType="w" fact="0.369"/>
          <dgm:constr type="t" for="ch" forName="imageaccent10" refType="h" fact="0.7704"/>
          <dgm:constr type="w" for="ch" forName="imageaccent10" refType="w" fact="0.0166"/>
          <dgm:constr type="h" for="ch" forName="imageaccent10" refType="h" fact="0.024"/>
          <dgm:constr type="l" for="ch" forName="textaccent10" refType="w" fact="0.3954"/>
          <dgm:constr type="t" for="ch" forName="textaccent10" refType="h" fact="0.7478"/>
          <dgm:constr type="w" for="ch" forName="textaccent10" refType="w" fact="0.0166"/>
          <dgm:constr type="h" for="ch" forName="textaccent10" refType="h" fact="0.024"/>
          <dgm:constr type="l" for="ch" forName="text11" refType="w" fact="0.612"/>
          <dgm:constr type="t" for="ch" forName="text11" refType="h" fact="0.7951"/>
          <dgm:constr type="w" for="ch" forName="text11" refType="w" fact="0.1425"/>
          <dgm:constr type="h" for="ch" forName="text11" refType="h" fact="0.2049"/>
          <dgm:constr type="l" for="ch" forName="image11" refType="w" fact="0.4894"/>
          <dgm:constr type="t" for="ch" forName="image11" refType="h" fact="0.6816"/>
          <dgm:constr type="w" for="ch" forName="image11" refType="w" fact="0.1425"/>
          <dgm:constr type="h" for="ch" forName="image11" refType="h" fact="0.2049"/>
          <dgm:constr type="l" for="ch" forName="imageaccent11" refType="w" fact="0.5874"/>
          <dgm:constr type="t" for="ch" forName="imageaccent11" refType="h" fact="0.8589"/>
          <dgm:constr type="w" for="ch" forName="imageaccent11" refType="w" fact="0.0166"/>
          <dgm:constr type="h" for="ch" forName="imageaccent11" refType="h" fact="0.024"/>
          <dgm:constr type="l" for="ch" forName="textaccent11" refType="w" fact="0.6154"/>
          <dgm:constr type="t" for="ch" forName="textaccent11" refType="h" fact="0.8863"/>
          <dgm:constr type="w" for="ch" forName="textaccent11" refType="w" fact="0.0166"/>
          <dgm:constr type="h" for="ch" forName="textaccent11" refType="h" fact="0.024"/>
          <dgm:constr type="l" for="ch" forName="text12" refType="w" fact="0.735"/>
          <dgm:constr type="t" for="ch" forName="text12" refType="h" fact="0.684"/>
          <dgm:constr type="w" for="ch" forName="text12" refType="w" fact="0.1425"/>
          <dgm:constr type="h" for="ch" forName="text12" refType="h" fact="0.2049"/>
          <dgm:constr type="l" for="ch" forName="image12" refType="w" fact="0.8575"/>
          <dgm:constr type="t" for="ch" forName="image12" refType="h" fact="0.5718"/>
          <dgm:constr type="w" for="ch" forName="image12" refType="w" fact="0.1425"/>
          <dgm:constr type="h" for="ch" forName="image12" refType="h" fact="0.2049"/>
          <dgm:constr type="l" for="ch" forName="textaccent12" refType="w" fact="0.8594"/>
          <dgm:constr type="t" for="ch" forName="textaccent12" refType="h" fact="0.7739"/>
          <dgm:constr type="w" for="ch" forName="textaccent12" refType="w" fact="0.0166"/>
          <dgm:constr type="h" for="ch" forName="textaccent12" refType="h" fact="0.024"/>
          <dgm:constr type="l" for="ch" forName="imageaccent12" refType="w" fact="0.8858"/>
          <dgm:constr type="t" for="ch" forName="imageaccent12" refType="h" fact="0.7513"/>
          <dgm:constr type="w" for="ch" forName="imageaccent12" refType="w" fact="0.0166"/>
          <dgm:constr type="h" for="ch" forName="imageaccent12" refType="h" fact="0.024"/>
        </dgm:constrLst>
      </dgm:else>
    </dgm:choose>
    <dgm:forEach name="wrapper" axis="self" ptType="parTrans">
      <dgm:forEach name="wrapper2" axis="self" ptType="sibTrans" st="2">
        <dgm:forEach name="textRepeat" axis="self">
          <dgm:layoutNode name="textRepeatNode" styleLbl="alignNode1">
            <dgm:varLst>
              <dgm:chMax val="0"/>
              <dgm:chPref val="0"/>
              <dgm:bulletEnabled val="1"/>
            </dgm:varLst>
            <dgm:alg type="tx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 axis="desOrSelf" ptType="node"/>
            <dgm:constrLst>
              <dgm:constr type="lMarg" refType="primFontSz" fact="0"/>
              <dgm:constr type="rMarg" refType="primFontSz" fact="0"/>
              <dgm:constr type="tMarg" refType="primFontSz" fact="0.1"/>
              <dgm:constr type="bMarg" refType="primFontSz" fact="0.1"/>
            </dgm:constrLst>
            <dgm:ruleLst>
              <dgm:rule type="primFontSz" val="5" fact="NaN" max="NaN"/>
            </dgm:ruleLst>
          </dgm:layoutNode>
        </dgm:forEach>
        <dgm:forEach name="accentRepeat" axis="self">
          <dgm:layoutNode name="accentRepeatNode" styleLbl="solidAlignAcc1">
            <dgm:alg type="sp"/>
            <dgm:shape xmlns:r="http://schemas.openxmlformats.org/officeDocument/2006/relationships" type="hexagon" r:blip="">
              <dgm:adjLst>
                <dgm:adj idx="1" val="0.25"/>
                <dgm:adj idx="2" val="1.1547"/>
              </dgm:adjLst>
            </dgm:shape>
            <dgm:presOf/>
          </dgm:layoutNode>
        </dgm:forEach>
        <dgm:forEach name="imageRepeat" axis="self">
          <dgm:layoutNode name="imageRepeatNode" styleLbl="alignAcc1">
            <dgm:alg type="sp"/>
            <dgm:shape xmlns:r="http://schemas.openxmlformats.org/officeDocument/2006/relationships" type="hexagon" r:blip="" blipPhldr="1">
              <dgm:adjLst>
                <dgm:adj idx="1" val="0.25"/>
                <dgm:adj idx="2" val="1.1547"/>
              </dgm:adjLst>
            </dgm:shape>
            <dgm:presOf axis="self"/>
          </dgm:layoutNode>
        </dgm:forEach>
      </dgm:forEach>
    </dgm:forEach>
    <dgm:forEach name="Name14" axis="ch" ptType="node" cnt="1">
      <dgm:layoutNode name="text1">
        <dgm:alg type="sp"/>
        <dgm:shape xmlns:r="http://schemas.openxmlformats.org/officeDocument/2006/relationships" r:blip="">
          <dgm:adjLst/>
        </dgm:shape>
        <dgm:presOf/>
        <dgm:constrLst/>
        <dgm:forEach name="Name15" ref="textRepeat"/>
      </dgm:layoutNode>
      <dgm:layoutNode name="textaccent1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"/>
      </dgm:layoutNode>
    </dgm:forEach>
    <dgm:forEach name="Name17" axis="ch" ptType="sibTrans" hideLastTrans="0" cnt="1">
      <dgm:layoutNode name="image1">
        <dgm:alg type="sp"/>
        <dgm:shape xmlns:r="http://schemas.openxmlformats.org/officeDocument/2006/relationships" r:blip="">
          <dgm:adjLst/>
        </dgm:shape>
        <dgm:presOf/>
        <dgm:constrLst/>
        <dgm:forEach name="Name18" ref="imageRepeat"/>
      </dgm:layoutNode>
      <dgm:layoutNode name="imageaccent1">
        <dgm:alg type="sp"/>
        <dgm:shape xmlns:r="http://schemas.openxmlformats.org/officeDocument/2006/relationships" r:blip="">
          <dgm:adjLst/>
        </dgm:shape>
        <dgm:presOf/>
        <dgm:constrLst/>
        <dgm:forEach name="Name19" ref="accentRepeat"/>
      </dgm:layoutNode>
    </dgm:forEach>
    <dgm:forEach name="Name20" axis="ch" ptType="node" st="2" cnt="1">
      <dgm:layoutNode name="text2">
        <dgm:alg type="sp"/>
        <dgm:shape xmlns:r="http://schemas.openxmlformats.org/officeDocument/2006/relationships" r:blip="">
          <dgm:adjLst/>
        </dgm:shape>
        <dgm:presOf/>
        <dgm:constrLst/>
        <dgm:forEach name="Name21" ref="textRepeat"/>
      </dgm:layoutNode>
      <dgm:layoutNode name="textaccent2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"/>
      </dgm:layoutNode>
    </dgm:forEach>
    <dgm:forEach name="Name23" axis="ch" ptType="sibTrans" hideLastTrans="0" st="2" cnt="1">
      <dgm:layoutNode name="image2">
        <dgm:alg type="sp"/>
        <dgm:shape xmlns:r="http://schemas.openxmlformats.org/officeDocument/2006/relationships" r:blip="">
          <dgm:adjLst/>
        </dgm:shape>
        <dgm:presOf/>
        <dgm:constrLst/>
        <dgm:forEach name="Name24" ref="imageRepeat"/>
      </dgm:layoutNode>
      <dgm:layoutNode name="imageaccent2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"/>
      </dgm:layoutNode>
    </dgm:forEach>
    <dgm:forEach name="Name26" axis="ch" ptType="node" st="3" cnt="1">
      <dgm:layoutNode name="text3">
        <dgm:alg type="sp"/>
        <dgm:shape xmlns:r="http://schemas.openxmlformats.org/officeDocument/2006/relationships" r:blip="">
          <dgm:adjLst/>
        </dgm:shape>
        <dgm:presOf/>
        <dgm:constrLst/>
        <dgm:forEach name="Name27" ref="textRepeat"/>
      </dgm:layoutNode>
      <dgm:layoutNode name="textaccent3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</dgm:forEach>
    <dgm:forEach name="Name29" axis="ch" ptType="sibTrans" hideLastTrans="0" st="3" cnt="1">
      <dgm:layoutNode name="image3">
        <dgm:alg type="sp"/>
        <dgm:shape xmlns:r="http://schemas.openxmlformats.org/officeDocument/2006/relationships" r:blip="">
          <dgm:adjLst/>
        </dgm:shape>
        <dgm:presOf/>
        <dgm:constrLst/>
        <dgm:forEach name="Name30" ref="imageRepeat"/>
      </dgm:layoutNode>
      <dgm:layoutNode name="imageaccent3">
        <dgm:alg type="sp"/>
        <dgm:shape xmlns:r="http://schemas.openxmlformats.org/officeDocument/2006/relationships" r:blip="">
          <dgm:adjLst/>
        </dgm:shape>
        <dgm:presOf/>
        <dgm:constrLst/>
        <dgm:forEach name="Name31" ref="accentRepeat"/>
      </dgm:layoutNode>
    </dgm:forEach>
    <dgm:forEach name="Name32" axis="ch" ptType="node" st="4" cnt="1">
      <dgm:layoutNode name="text4">
        <dgm:alg type="sp"/>
        <dgm:shape xmlns:r="http://schemas.openxmlformats.org/officeDocument/2006/relationships" r:blip="">
          <dgm:adjLst/>
        </dgm:shape>
        <dgm:presOf/>
        <dgm:constrLst/>
        <dgm:forEach name="Name33" ref="textRepeat"/>
      </dgm:layoutNode>
      <dgm:layoutNode name="textaccent4">
        <dgm:alg type="sp"/>
        <dgm:shape xmlns:r="http://schemas.openxmlformats.org/officeDocument/2006/relationships" r:blip="">
          <dgm:adjLst/>
        </dgm:shape>
        <dgm:presOf/>
        <dgm:constrLst/>
        <dgm:forEach name="Name34" ref="accentRepeat"/>
      </dgm:layoutNode>
    </dgm:forEach>
    <dgm:forEach name="Name35" axis="ch" ptType="sibTrans" hideLastTrans="0" st="4" cnt="1">
      <dgm:layoutNode name="image4">
        <dgm:alg type="sp"/>
        <dgm:shape xmlns:r="http://schemas.openxmlformats.org/officeDocument/2006/relationships" r:blip="">
          <dgm:adjLst/>
        </dgm:shape>
        <dgm:presOf/>
        <dgm:constrLst/>
        <dgm:forEach name="Name36" ref="imageRepeat"/>
      </dgm:layoutNode>
      <dgm:layoutNode name="imageaccent4">
        <dgm:alg type="sp"/>
        <dgm:shape xmlns:r="http://schemas.openxmlformats.org/officeDocument/2006/relationships" r:blip="">
          <dgm:adjLst/>
        </dgm:shape>
        <dgm:presOf/>
        <dgm:constrLst/>
        <dgm:forEach name="Name37" ref="accentRepeat"/>
      </dgm:layoutNode>
    </dgm:forEach>
    <dgm:forEach name="Name38" axis="ch" ptType="node" st="5" cnt="1">
      <dgm:layoutNode name="text5">
        <dgm:alg type="sp"/>
        <dgm:shape xmlns:r="http://schemas.openxmlformats.org/officeDocument/2006/relationships" r:blip="">
          <dgm:adjLst/>
        </dgm:shape>
        <dgm:presOf/>
        <dgm:constrLst/>
        <dgm:forEach name="Name39" ref="textRepeat"/>
      </dgm:layoutNode>
      <dgm:layoutNode name="textaccent5">
        <dgm:alg type="sp"/>
        <dgm:shape xmlns:r="http://schemas.openxmlformats.org/officeDocument/2006/relationships" r:blip="">
          <dgm:adjLst/>
        </dgm:shape>
        <dgm:presOf/>
        <dgm:constrLst/>
        <dgm:forEach name="Name40" ref="accentRepeat"/>
      </dgm:layoutNode>
    </dgm:forEach>
    <dgm:forEach name="Name41" axis="ch" ptType="sibTrans" hideLastTrans="0" st="5" cnt="1">
      <dgm:layoutNode name="image5">
        <dgm:alg type="sp"/>
        <dgm:shape xmlns:r="http://schemas.openxmlformats.org/officeDocument/2006/relationships" r:blip="">
          <dgm:adjLst/>
        </dgm:shape>
        <dgm:presOf/>
        <dgm:constrLst/>
        <dgm:forEach name="Name42" ref="imageRepeat"/>
      </dgm:layoutNode>
      <dgm:layoutNode name="imageaccent5">
        <dgm:alg type="sp"/>
        <dgm:shape xmlns:r="http://schemas.openxmlformats.org/officeDocument/2006/relationships" r:blip="">
          <dgm:adjLst/>
        </dgm:shape>
        <dgm:presOf/>
        <dgm:constrLst/>
        <dgm:forEach name="Name43" ref="accentRepeat"/>
      </dgm:layoutNode>
    </dgm:forEach>
    <dgm:forEach name="Name44" axis="ch" ptType="node" st="6" cnt="1">
      <dgm:layoutNode name="text6">
        <dgm:alg type="sp"/>
        <dgm:shape xmlns:r="http://schemas.openxmlformats.org/officeDocument/2006/relationships" r:blip="">
          <dgm:adjLst/>
        </dgm:shape>
        <dgm:presOf/>
        <dgm:constrLst/>
        <dgm:forEach name="Name45" ref="textRepeat"/>
      </dgm:layoutNode>
      <dgm:layoutNode name="textaccent6">
        <dgm:alg type="sp"/>
        <dgm:shape xmlns:r="http://schemas.openxmlformats.org/officeDocument/2006/relationships" r:blip="">
          <dgm:adjLst/>
        </dgm:shape>
        <dgm:presOf/>
        <dgm:constrLst/>
        <dgm:forEach name="Name46" ref="accentRepeat"/>
      </dgm:layoutNode>
    </dgm:forEach>
    <dgm:forEach name="Name47" axis="ch" ptType="sibTrans" hideLastTrans="0" st="6" cnt="1">
      <dgm:layoutNode name="image6">
        <dgm:alg type="sp"/>
        <dgm:shape xmlns:r="http://schemas.openxmlformats.org/officeDocument/2006/relationships" r:blip="">
          <dgm:adjLst/>
        </dgm:shape>
        <dgm:presOf/>
        <dgm:constrLst/>
        <dgm:forEach name="Name48" ref="imageRepeat"/>
      </dgm:layoutNode>
      <dgm:layoutNode name="imageaccent6">
        <dgm:alg type="sp"/>
        <dgm:shape xmlns:r="http://schemas.openxmlformats.org/officeDocument/2006/relationships" r:blip="">
          <dgm:adjLst/>
        </dgm:shape>
        <dgm:presOf/>
        <dgm:constrLst/>
        <dgm:forEach name="Name49" ref="accentRepeat"/>
      </dgm:layoutNode>
    </dgm:forEach>
    <dgm:forEach name="Name50" axis="ch" ptType="node" st="7" cnt="1">
      <dgm:layoutNode name="text7">
        <dgm:alg type="sp"/>
        <dgm:shape xmlns:r="http://schemas.openxmlformats.org/officeDocument/2006/relationships" r:blip="">
          <dgm:adjLst/>
        </dgm:shape>
        <dgm:presOf/>
        <dgm:constrLst/>
        <dgm:forEach name="Name51" ref="textRepeat"/>
      </dgm:layoutNode>
      <dgm:layoutNode name="textaccent7">
        <dgm:alg type="sp"/>
        <dgm:shape xmlns:r="http://schemas.openxmlformats.org/officeDocument/2006/relationships" r:blip="">
          <dgm:adjLst/>
        </dgm:shape>
        <dgm:presOf/>
        <dgm:constrLst/>
        <dgm:forEach name="Name52" ref="accentRepeat"/>
      </dgm:layoutNode>
    </dgm:forEach>
    <dgm:forEach name="Name53" axis="ch" ptType="sibTrans" hideLastTrans="0" st="7" cnt="1">
      <dgm:layoutNode name="image7">
        <dgm:alg type="sp"/>
        <dgm:shape xmlns:r="http://schemas.openxmlformats.org/officeDocument/2006/relationships" r:blip="">
          <dgm:adjLst/>
        </dgm:shape>
        <dgm:presOf/>
        <dgm:constrLst/>
        <dgm:forEach name="Name54" ref="imageRepeat"/>
      </dgm:layoutNode>
      <dgm:layoutNode name="imageaccent7">
        <dgm:alg type="sp"/>
        <dgm:shape xmlns:r="http://schemas.openxmlformats.org/officeDocument/2006/relationships" r:blip="">
          <dgm:adjLst/>
        </dgm:shape>
        <dgm:presOf/>
        <dgm:constrLst/>
        <dgm:forEach name="Name55" ref="accentRepeat"/>
      </dgm:layoutNode>
    </dgm:forEach>
    <dgm:forEach name="Name56" axis="ch" ptType="node" st="8" cnt="1">
      <dgm:layoutNode name="text8">
        <dgm:alg type="sp"/>
        <dgm:shape xmlns:r="http://schemas.openxmlformats.org/officeDocument/2006/relationships" r:blip="">
          <dgm:adjLst/>
        </dgm:shape>
        <dgm:presOf/>
        <dgm:constrLst/>
        <dgm:forEach name="Name57" ref="textRepeat"/>
      </dgm:layoutNode>
      <dgm:layoutNode name="textaccent8">
        <dgm:alg type="sp"/>
        <dgm:shape xmlns:r="http://schemas.openxmlformats.org/officeDocument/2006/relationships" r:blip="">
          <dgm:adjLst/>
        </dgm:shape>
        <dgm:presOf/>
        <dgm:constrLst/>
        <dgm:forEach name="Name58" ref="accentRepeat"/>
      </dgm:layoutNode>
    </dgm:forEach>
    <dgm:forEach name="Name59" axis="ch" ptType="sibTrans" hideLastTrans="0" st="8" cnt="1">
      <dgm:layoutNode name="image8">
        <dgm:alg type="sp"/>
        <dgm:shape xmlns:r="http://schemas.openxmlformats.org/officeDocument/2006/relationships" r:blip="">
          <dgm:adjLst/>
        </dgm:shape>
        <dgm:presOf/>
        <dgm:constrLst/>
        <dgm:forEach name="Name60" ref="imageRepeat"/>
      </dgm:layoutNode>
      <dgm:layoutNode name="imageaccent8">
        <dgm:alg type="sp"/>
        <dgm:shape xmlns:r="http://schemas.openxmlformats.org/officeDocument/2006/relationships" r:blip="">
          <dgm:adjLst/>
        </dgm:shape>
        <dgm:presOf/>
        <dgm:constrLst/>
        <dgm:forEach name="Name61" ref="accentRepeat"/>
      </dgm:layoutNode>
    </dgm:forEach>
    <dgm:forEach name="Name62" axis="ch" ptType="node" st="9" cnt="1">
      <dgm:layoutNode name="text9">
        <dgm:alg type="sp"/>
        <dgm:shape xmlns:r="http://schemas.openxmlformats.org/officeDocument/2006/relationships" r:blip="">
          <dgm:adjLst/>
        </dgm:shape>
        <dgm:presOf/>
        <dgm:constrLst/>
        <dgm:forEach name="Name63" ref="textRepeat"/>
      </dgm:layoutNode>
      <dgm:layoutNode name="textaccent9">
        <dgm:alg type="sp"/>
        <dgm:shape xmlns:r="http://schemas.openxmlformats.org/officeDocument/2006/relationships" r:blip="">
          <dgm:adjLst/>
        </dgm:shape>
        <dgm:presOf/>
        <dgm:constrLst/>
        <dgm:forEach name="Name64" ref="accentRepeat"/>
      </dgm:layoutNode>
    </dgm:forEach>
    <dgm:forEach name="Name65" axis="ch" ptType="sibTrans" hideLastTrans="0" st="9" cnt="1">
      <dgm:layoutNode name="image9">
        <dgm:alg type="sp"/>
        <dgm:shape xmlns:r="http://schemas.openxmlformats.org/officeDocument/2006/relationships" r:blip="">
          <dgm:adjLst/>
        </dgm:shape>
        <dgm:presOf/>
        <dgm:constrLst/>
        <dgm:forEach name="Name66" ref="imageRepeat"/>
      </dgm:layoutNode>
      <dgm:layoutNode name="imageaccent9">
        <dgm:alg type="sp"/>
        <dgm:shape xmlns:r="http://schemas.openxmlformats.org/officeDocument/2006/relationships" r:blip="">
          <dgm:adjLst/>
        </dgm:shape>
        <dgm:presOf/>
        <dgm:constrLst/>
        <dgm:forEach name="Name67" ref="accentRepeat"/>
      </dgm:layoutNode>
    </dgm:forEach>
    <dgm:forEach name="Name68" axis="ch" ptType="node" st="10" cnt="1">
      <dgm:layoutNode name="text10">
        <dgm:alg type="sp"/>
        <dgm:shape xmlns:r="http://schemas.openxmlformats.org/officeDocument/2006/relationships" r:blip="">
          <dgm:adjLst/>
        </dgm:shape>
        <dgm:presOf/>
        <dgm:constrLst/>
        <dgm:forEach name="Name69" ref="textRepeat"/>
      </dgm:layoutNode>
      <dgm:layoutNode name="textaccent10">
        <dgm:alg type="sp"/>
        <dgm:shape xmlns:r="http://schemas.openxmlformats.org/officeDocument/2006/relationships" r:blip="">
          <dgm:adjLst/>
        </dgm:shape>
        <dgm:presOf/>
        <dgm:constrLst/>
        <dgm:forEach name="Name70" ref="accentRepeat"/>
      </dgm:layoutNode>
    </dgm:forEach>
    <dgm:forEach name="Name71" axis="ch" ptType="sibTrans" hideLastTrans="0" st="10" cnt="1">
      <dgm:layoutNode name="image10">
        <dgm:alg type="sp"/>
        <dgm:shape xmlns:r="http://schemas.openxmlformats.org/officeDocument/2006/relationships" r:blip="">
          <dgm:adjLst/>
        </dgm:shape>
        <dgm:presOf/>
        <dgm:constrLst/>
        <dgm:forEach name="Name72" ref="imageRepeat"/>
      </dgm:layoutNode>
      <dgm:layoutNode name="imageaccent10">
        <dgm:alg type="sp"/>
        <dgm:shape xmlns:r="http://schemas.openxmlformats.org/officeDocument/2006/relationships" r:blip="">
          <dgm:adjLst/>
        </dgm:shape>
        <dgm:presOf/>
        <dgm:constrLst/>
        <dgm:forEach name="Name73" ref="accentRepeat"/>
      </dgm:layoutNode>
    </dgm:forEach>
    <dgm:forEach name="Name74" axis="ch" ptType="node" st="11" cnt="1">
      <dgm:layoutNode name="text11">
        <dgm:alg type="sp"/>
        <dgm:shape xmlns:r="http://schemas.openxmlformats.org/officeDocument/2006/relationships" r:blip="">
          <dgm:adjLst/>
        </dgm:shape>
        <dgm:presOf/>
        <dgm:constrLst/>
        <dgm:forEach name="Name75" ref="textRepeat"/>
      </dgm:layoutNode>
      <dgm:layoutNode name="textaccent1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</dgm:forEach>
    <dgm:forEach name="Name77" axis="ch" ptType="sibTrans" hideLastTrans="0" st="11" cnt="1">
      <dgm:layoutNode name="image11">
        <dgm:alg type="sp"/>
        <dgm:shape xmlns:r="http://schemas.openxmlformats.org/officeDocument/2006/relationships" r:blip="">
          <dgm:adjLst/>
        </dgm:shape>
        <dgm:presOf/>
        <dgm:constrLst/>
        <dgm:forEach name="Name78" ref="imageRepeat"/>
      </dgm:layoutNode>
      <dgm:layoutNode name="imageaccent11">
        <dgm:alg type="sp"/>
        <dgm:shape xmlns:r="http://schemas.openxmlformats.org/officeDocument/2006/relationships" r:blip="">
          <dgm:adjLst/>
        </dgm:shape>
        <dgm:presOf/>
        <dgm:constrLst/>
        <dgm:forEach name="Name79" ref="accentRepeat"/>
      </dgm:layoutNode>
    </dgm:forEach>
    <dgm:forEach name="Name80" axis="ch" ptType="node" st="12" cnt="1">
      <dgm:layoutNode name="text12">
        <dgm:alg type="sp"/>
        <dgm:shape xmlns:r="http://schemas.openxmlformats.org/officeDocument/2006/relationships" r:blip="">
          <dgm:adjLst/>
        </dgm:shape>
        <dgm:presOf/>
        <dgm:constrLst/>
        <dgm:forEach name="Name81" ref="textRepeat"/>
      </dgm:layoutNode>
      <dgm:layoutNode name="textaccent12">
        <dgm:alg type="sp"/>
        <dgm:shape xmlns:r="http://schemas.openxmlformats.org/officeDocument/2006/relationships" r:blip="">
          <dgm:adjLst/>
        </dgm:shape>
        <dgm:presOf/>
        <dgm:constrLst/>
        <dgm:forEach name="Name82" ref="accentRepeat"/>
      </dgm:layoutNode>
    </dgm:forEach>
    <dgm:forEach name="Name83" axis="ch" ptType="sibTrans" hideLastTrans="0" st="12" cnt="1">
      <dgm:layoutNode name="image12">
        <dgm:alg type="sp"/>
        <dgm:shape xmlns:r="http://schemas.openxmlformats.org/officeDocument/2006/relationships" r:blip="">
          <dgm:adjLst/>
        </dgm:shape>
        <dgm:presOf/>
        <dgm:constrLst/>
        <dgm:forEach name="Name84" ref="imageRepeat"/>
      </dgm:layoutNode>
      <dgm:layoutNode name="imageaccent12">
        <dgm:alg type="sp"/>
        <dgm:shape xmlns:r="http://schemas.openxmlformats.org/officeDocument/2006/relationships" r:blip="">
          <dgm:adjLst/>
        </dgm:shape>
        <dgm:presOf/>
        <dgm:constrLst/>
        <dgm:forEach name="Name85" ref="accentRepeat"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2A6AB-1370-410E-89E2-95A064BC25FD}" type="datetimeFigureOut">
              <a:rPr lang="ru-RU" smtClean="0"/>
              <a:t>13.11.2018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E72ECE-8CE5-4B53-9795-09DA359B5B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014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E0BF92BA-4F5C-4C84-B58F-9107D6189609}" type="datetimeFigureOut">
              <a:rPr lang="ru-RU" smtClean="0"/>
              <a:pPr>
                <a:defRPr/>
              </a:pPr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B05880-CC41-4882-ABD7-4DA2E7F7F5B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0" y="-1"/>
            <a:ext cx="9144000" cy="4572001"/>
          </a:xfrm>
          <a:prstGeom prst="rect">
            <a:avLst/>
          </a:prstGeom>
          <a:blipFill dpi="0" rotWithShape="1">
            <a:blip r:embed="rId2" cstate="email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641350" ty="-6350" sx="71000" sy="71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756512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9754719-04DA-4B93-AAC8-A0A427496745}" type="datetimeFigureOut">
              <a:rPr lang="ru-RU" smtClean="0"/>
              <a:pPr>
                <a:defRPr/>
              </a:pPr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3D8ADD-B495-4361-8237-7C3B4217A1D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12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4DE01F6-F1B1-488C-B79D-CD28638EF5FA}" type="datetimeFigureOut">
              <a:rPr lang="ru-RU" smtClean="0"/>
              <a:pPr>
                <a:defRPr/>
              </a:pPr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6C73D3-CBAB-4FDA-8E65-470BF1C2464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2449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E7EF75D-C9B5-4440-978A-50CDE5C85C6D}" type="datetimeFigureOut">
              <a:rPr lang="ru-RU" smtClean="0"/>
              <a:pPr>
                <a:defRPr/>
              </a:pPr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7151AE-8ED4-489E-92F4-2229B0178D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4236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B78E9E-F329-4AE3-A895-A550F7BEC398}" type="datetimeFigureOut">
              <a:rPr lang="ru-RU" smtClean="0"/>
              <a:pPr>
                <a:defRPr/>
              </a:pPr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951064-4E24-410A-B928-DDD646FB4EF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Rectangle 9"/>
          <p:cNvSpPr/>
          <p:nvPr/>
        </p:nvSpPr>
        <p:spPr>
          <a:xfrm>
            <a:off x="0" y="-1"/>
            <a:ext cx="9144000" cy="4572000"/>
          </a:xfrm>
          <a:prstGeom prst="rect">
            <a:avLst/>
          </a:prstGeom>
          <a:blipFill dpi="0" rotWithShape="1">
            <a:blip r:embed="rId2" cstate="email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tile tx="-641350" ty="-6350" sx="71000" sy="71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cxnSp>
        <p:nvCxnSpPr>
          <p:cNvPr id="12" name="Straight Connector 11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5502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2286000"/>
            <a:ext cx="35661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2286000"/>
            <a:ext cx="35661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433F2AB-A505-4537-B231-7C4E73FF63F7}" type="datetimeFigureOut">
              <a:rPr lang="ru-RU" smtClean="0"/>
              <a:pPr>
                <a:defRPr/>
              </a:pPr>
              <a:t>13.11.2018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CEF665-A4EA-45A0-8493-7186049BFA4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5930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967788"/>
            <a:ext cx="356616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217963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967788"/>
            <a:ext cx="356616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647F15D-CFCA-4C4F-AB14-83E16ACCC60B}" type="datetimeFigureOut">
              <a:rPr lang="ru-RU" smtClean="0"/>
              <a:pPr>
                <a:defRPr/>
              </a:pPr>
              <a:t>13.11.2018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705825-8B8B-4AD1-88D2-E893F5B5FC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10524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5167E6D-9D08-4BA6-BA34-F3DDE27AABA4}" type="datetimeFigureOut">
              <a:rPr lang="ru-RU" smtClean="0"/>
              <a:pPr>
                <a:defRPr/>
              </a:pPr>
              <a:t>13.11.2018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A8384A-EE5D-4968-BA60-92CC49DA81B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4425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BF76F03-70C1-4B10-95F2-C6FB8E8F82E5}" type="datetimeFigureOut">
              <a:rPr lang="ru-RU" smtClean="0"/>
              <a:pPr>
                <a:defRPr/>
              </a:pPr>
              <a:t>13.11.2018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1AED66-92D7-4398-96A7-529CF77FDA0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566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9D0EF3-C94E-48B3-B632-66200AD9A0B6}" type="datetimeFigureOut">
              <a:rPr lang="ru-RU" smtClean="0"/>
              <a:pPr>
                <a:defRPr/>
              </a:pPr>
              <a:t>13.11.2018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B0D9B32-48D1-4D62-A5D3-F241842C426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536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/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666BD5-7600-4942-980D-30C9FFDD408E}" type="datetimeFigureOut">
              <a:rPr lang="ru-RU" smtClean="0"/>
              <a:pPr>
                <a:defRPr/>
              </a:pPr>
              <a:t>13.11.2018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BAD2F8E-5987-49CC-9F3A-4AA1F9C5402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841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8096" y="585216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2286000"/>
            <a:ext cx="7290055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D3FF9D73-5AFD-43B3-9CCB-75F248005244}" type="datetimeFigureOut">
              <a:rPr lang="ru-RU" smtClean="0"/>
              <a:pPr>
                <a:defRPr/>
              </a:pPr>
              <a:t>13.11.2018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675D2B8F-29B7-424B-89AB-E1E3EE69D76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5715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905092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</p:sldLayoutIdLst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3.xml"/><Relationship Id="rId3" Type="http://schemas.openxmlformats.org/officeDocument/2006/relationships/diagramLayout" Target="../diagrams/layout3.xml"/><Relationship Id="rId7" Type="http://schemas.openxmlformats.org/officeDocument/2006/relationships/slide" Target="slide11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educomm.iro.perm.ru/" TargetMode="External"/><Relationship Id="rId4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485889" y="481291"/>
            <a:ext cx="816170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n-lt"/>
              </a:rPr>
              <a:t>Семинар</a:t>
            </a:r>
          </a:p>
          <a:p>
            <a:pPr algn="ctr"/>
            <a:r>
              <a:rPr lang="ru-RU" sz="4000" b="1" dirty="0">
                <a:latin typeface="+mn-lt"/>
              </a:rPr>
              <a:t/>
            </a:r>
            <a:br>
              <a:rPr lang="ru-RU" sz="4000" b="1" dirty="0">
                <a:latin typeface="+mn-lt"/>
              </a:rPr>
            </a:br>
            <a:r>
              <a:rPr lang="ru-RU" sz="4400" b="1" dirty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</a:rPr>
              <a:t>«Формы и методы работы учителя химии </a:t>
            </a:r>
            <a:br>
              <a:rPr lang="ru-RU" sz="4400" b="1" dirty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</a:rPr>
            </a:br>
            <a:r>
              <a:rPr lang="ru-RU" sz="4400" b="1" dirty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</a:rPr>
              <a:t>по повышению образовательных результатов обучающихся</a:t>
            </a:r>
            <a:r>
              <a:rPr lang="ru-RU" sz="4400" b="1" dirty="0" smtClean="0">
                <a:ln>
                  <a:solidFill>
                    <a:srgbClr val="FFC000"/>
                  </a:solidFill>
                </a:ln>
                <a:solidFill>
                  <a:srgbClr val="FFFF00"/>
                </a:solidFill>
                <a:latin typeface="+mn-lt"/>
              </a:rPr>
              <a:t>»</a:t>
            </a:r>
          </a:p>
          <a:p>
            <a:pPr algn="ctr"/>
            <a:endParaRPr lang="ru-RU" sz="4000" b="1" dirty="0" smtClean="0">
              <a:latin typeface="+mn-lt"/>
            </a:endParaRPr>
          </a:p>
          <a:p>
            <a:pPr algn="ctr"/>
            <a:r>
              <a:rPr lang="ru-RU" sz="4000" b="1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n-lt"/>
              </a:rPr>
              <a:t>08 ноября 2018 года</a:t>
            </a:r>
            <a:endParaRPr lang="ru-RU" sz="4000" b="1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  <a:latin typeface="+mn-lt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92" y="81482"/>
            <a:ext cx="2039009" cy="1285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0530" y="5501604"/>
            <a:ext cx="2039009" cy="1285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40529" y="81482"/>
            <a:ext cx="2039009" cy="1285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516" y="5484894"/>
            <a:ext cx="2039009" cy="1285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90868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989375105"/>
              </p:ext>
            </p:extLst>
          </p:nvPr>
        </p:nvGraphicFramePr>
        <p:xfrm>
          <a:off x="332509" y="403761"/>
          <a:ext cx="8372103" cy="60326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Управляющая кнопка: сведения 6">
            <a:hlinkClick r:id="rId7" action="ppaction://hlinksldjump" highlightClick="1"/>
          </p:cNvPr>
          <p:cNvSpPr/>
          <p:nvPr/>
        </p:nvSpPr>
        <p:spPr>
          <a:xfrm>
            <a:off x="6103917" y="1199408"/>
            <a:ext cx="356260" cy="38001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Управляющая кнопка: сведения 7">
            <a:hlinkClick r:id="rId8" action="ppaction://hlinksldjump" highlightClick="1"/>
          </p:cNvPr>
          <p:cNvSpPr/>
          <p:nvPr/>
        </p:nvSpPr>
        <p:spPr>
          <a:xfrm>
            <a:off x="3406239" y="5365668"/>
            <a:ext cx="356260" cy="38001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754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3771" y="277030"/>
            <a:ext cx="7289800" cy="67299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Муниципальный уровень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54494" y="950026"/>
            <a:ext cx="8663875" cy="5522026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1. Назначение ответственного от муниципалитета приказом.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2. Анализ социально-образовательных условий функционирования ОО, формирование муниципального перечня школ, нуждающихся в поддержке, участвующих в проекте в 2018 году.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3. Разработка и реализация плана муниципальных мероприятий на 2018 г. по поддержке школ в рамках проекта, в том числе: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- Определение «базовых» школ и педагогов,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- Заключение договоров о сотрудничестве школ-АП с «сильными» школами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- Обеспечение условий для работы АП в краевом проекте,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- Коррекция методической работы, обеспечение деятельности муниципальных проблемных групп,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- Проведение муниципальных мероприятий для обучающихся  школ, нуждающихся в поддержке.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- Привлечение школ к участию в краевых мероприятиях по направлениям развития системы образования.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dirty="0" smtClean="0"/>
              <a:t>4. По возможности, разработка и утверждение муниципальной программы поддержки школ с НРО, НСУ на период 2018-2020 </a:t>
            </a:r>
            <a:r>
              <a:rPr lang="ru-RU" dirty="0" err="1" smtClean="0"/>
              <a:t>г.г</a:t>
            </a:r>
            <a:r>
              <a:rPr lang="ru-RU" dirty="0" smtClean="0"/>
              <a:t>. или муниципальной модели сетевого взаимодействия.</a:t>
            </a:r>
          </a:p>
        </p:txBody>
      </p:sp>
    </p:spTree>
    <p:extLst>
      <p:ext uri="{BB962C8B-B14F-4D97-AF65-F5344CB8AC3E}">
        <p14:creationId xmlns:p14="http://schemas.microsoft.com/office/powerpoint/2010/main" val="2898555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3138" y="170152"/>
            <a:ext cx="8312726" cy="100550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Рекомендуемые муниципальные мероприятия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49381" y="1128158"/>
            <a:ext cx="8668988" cy="5593277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 dirty="0" smtClean="0"/>
              <a:t>- Муниципальные учебные группы по подготовке к ЕГЭ, ОГЭ по предметам по выбору (ведет муниципальный педагог / муниципальный учебный тьютор).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 dirty="0" smtClean="0"/>
              <a:t>- Краткосрочные курсы по подготовке к ЕГЭ, ОГЭ по математике, русскому языку в школах-АП, других ОО с НРО, НСУ (ведет муниципальный педагог / муниципальный учебный тьютор).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 dirty="0" smtClean="0"/>
              <a:t>- Муниципальные мероприятия по профильному и профессиональному самоопределению обучающихся 9-10 классов школ с НРО, НСУ, в том числе в рамках летнего отдыха.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 dirty="0" smtClean="0"/>
              <a:t>- Решение в школах управленческих проблем, связанных с повышением результатов ЕГЭ, ОГЭ (гибкое расписание, кадровые перестановки), улучшением образовательных условий (соответствующие учебники, интернет и т.п.).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 dirty="0" smtClean="0"/>
              <a:t>- Проведение муниципальных методических мероприятий, в том числе в рамках работы сетевых проблемных групп с привлечением специалистов муниципалитетов, имеющих положительный опыт работы.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900" dirty="0" smtClean="0"/>
              <a:t>- Организация мероприятий по психолого-педагогическому сопровождению детей, родителей в аспекте повышения образовательных результатов в школах-АП и других школах с НРО, НСУ.</a:t>
            </a:r>
            <a:endParaRPr lang="ru-RU" sz="1900" dirty="0"/>
          </a:p>
        </p:txBody>
      </p:sp>
      <p:sp>
        <p:nvSpPr>
          <p:cNvPr id="6" name="Управляющая кнопка: сведения 5">
            <a:hlinkClick r:id="rId2" action="ppaction://hlinksldjump" highlightClick="1"/>
          </p:cNvPr>
          <p:cNvSpPr/>
          <p:nvPr/>
        </p:nvSpPr>
        <p:spPr>
          <a:xfrm>
            <a:off x="8562109" y="6341425"/>
            <a:ext cx="356260" cy="38001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853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50026" y="277029"/>
            <a:ext cx="7289800" cy="66112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Деятельность школ-АП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344384" y="1027216"/>
            <a:ext cx="8502733" cy="5504213"/>
          </a:xfrm>
        </p:spPr>
        <p:txBody>
          <a:bodyPr>
            <a:noAutofit/>
          </a:bodyPr>
          <a:lstStyle/>
          <a:p>
            <a:pPr marL="25146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200" dirty="0" smtClean="0"/>
              <a:t>Проведение </a:t>
            </a:r>
            <a:r>
              <a:rPr lang="ru-RU" sz="2200" dirty="0" err="1" smtClean="0"/>
              <a:t>самообследования</a:t>
            </a:r>
            <a:r>
              <a:rPr lang="ru-RU" sz="2200" dirty="0" smtClean="0"/>
              <a:t> школы, включая диагностику  качества обучения, кадрового обеспечения, управленческого обеспечения, школьной среды.</a:t>
            </a:r>
          </a:p>
          <a:p>
            <a:pPr marL="25146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200" dirty="0" smtClean="0"/>
              <a:t>Разработка, утверждение и реализация в школах-АП программ перехода в эффективный режим функционирования.</a:t>
            </a:r>
          </a:p>
          <a:p>
            <a:pPr marL="25146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200" dirty="0" smtClean="0"/>
              <a:t>Обучающие, методические мероприятия для коллективов школ-АП с охватом не менее 80% коллектива. </a:t>
            </a:r>
          </a:p>
          <a:p>
            <a:pPr marL="25146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200" dirty="0" smtClean="0"/>
              <a:t>Участие руководителей и педагогов в работе краевых сетевых проектных групп, выполнение практических заданий.</a:t>
            </a:r>
          </a:p>
          <a:p>
            <a:pPr marL="25146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200" dirty="0" smtClean="0"/>
              <a:t>Проведение мероприятий по оптимизации подготовки к ЕГЭ, ОГЭ, учебной поддержке детей.</a:t>
            </a:r>
          </a:p>
          <a:p>
            <a:pPr marL="25146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200" dirty="0" smtClean="0"/>
              <a:t>Проведение социально-педагогических мероприятий для учащихся (консультаций, тренингов и т.п.) с привлечением специалистов по воспитанию и социализации детей (психолога/ социального педагога /педагога доп. образования / других).</a:t>
            </a:r>
          </a:p>
          <a:p>
            <a:pPr marL="251460" indent="-34290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v"/>
            </a:pPr>
            <a:r>
              <a:rPr lang="ru-RU" sz="2200" dirty="0" smtClean="0"/>
              <a:t>Обобщение и представление опыта.</a:t>
            </a:r>
          </a:p>
        </p:txBody>
      </p:sp>
    </p:spTree>
    <p:extLst>
      <p:ext uri="{BB962C8B-B14F-4D97-AF65-F5344CB8AC3E}">
        <p14:creationId xmlns:p14="http://schemas.microsoft.com/office/powerpoint/2010/main" val="2103131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6883" y="354138"/>
            <a:ext cx="864385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>
                <a:latin typeface="Arial Narrow" panose="020B0606020202030204" pitchFamily="34" charset="0"/>
              </a:rPr>
              <a:t>Показатели результативности мероприятий – это результаты школ-АП </a:t>
            </a:r>
            <a:r>
              <a:rPr lang="ru-RU" sz="2800" dirty="0" smtClean="0">
                <a:latin typeface="Arial Narrow" panose="020B0606020202030204" pitchFamily="34" charset="0"/>
              </a:rPr>
              <a:t>(и </a:t>
            </a:r>
            <a:r>
              <a:rPr lang="ru-RU" sz="2800" dirty="0">
                <a:latin typeface="Arial Narrow" panose="020B0606020202030204" pitchFamily="34" charset="0"/>
              </a:rPr>
              <a:t>школ, задействованных на муниципальном </a:t>
            </a:r>
            <a:r>
              <a:rPr lang="ru-RU" sz="2800" dirty="0" smtClean="0">
                <a:latin typeface="Arial Narrow" panose="020B0606020202030204" pitchFamily="34" charset="0"/>
              </a:rPr>
              <a:t>уровне), </a:t>
            </a:r>
            <a:r>
              <a:rPr lang="ru-RU" sz="2800" dirty="0">
                <a:latin typeface="Arial Narrow" panose="020B0606020202030204" pitchFamily="34" charset="0"/>
              </a:rPr>
              <a:t>в </a:t>
            </a:r>
            <a:r>
              <a:rPr lang="ru-RU" sz="2800" dirty="0" smtClean="0">
                <a:latin typeface="Arial Narrow" panose="020B0606020202030204" pitchFamily="34" charset="0"/>
              </a:rPr>
              <a:t>2018-2019 </a:t>
            </a:r>
            <a:r>
              <a:rPr lang="ru-RU" sz="2800" dirty="0">
                <a:latin typeface="Arial Narrow" panose="020B0606020202030204" pitchFamily="34" charset="0"/>
              </a:rPr>
              <a:t>годах</a:t>
            </a:r>
            <a:r>
              <a:rPr lang="ru-RU" sz="2800" dirty="0" smtClean="0">
                <a:latin typeface="Arial Narrow" panose="020B0606020202030204" pitchFamily="34" charset="0"/>
              </a:rPr>
              <a:t>: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800" dirty="0" smtClean="0">
                <a:latin typeface="Arial Narrow" panose="020B0606020202030204" pitchFamily="34" charset="0"/>
              </a:rPr>
              <a:t>Положительная </a:t>
            </a:r>
            <a:r>
              <a:rPr lang="ru-RU" sz="2800" dirty="0">
                <a:latin typeface="Arial Narrow" panose="020B0606020202030204" pitchFamily="34" charset="0"/>
              </a:rPr>
              <a:t>динамика результатов ЕГЭ, ОГЭ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800" dirty="0">
                <a:latin typeface="Arial Narrow" panose="020B0606020202030204" pitchFamily="34" charset="0"/>
              </a:rPr>
              <a:t>Положительная динамика результатов краевого </a:t>
            </a:r>
            <a:r>
              <a:rPr lang="ru-RU" sz="2800" dirty="0" err="1">
                <a:latin typeface="Arial Narrow" panose="020B0606020202030204" pitchFamily="34" charset="0"/>
              </a:rPr>
              <a:t>метапредметного</a:t>
            </a:r>
            <a:r>
              <a:rPr lang="ru-RU" sz="2800" dirty="0">
                <a:latin typeface="Arial Narrow" panose="020B0606020202030204" pitchFamily="34" charset="0"/>
              </a:rPr>
              <a:t> мониторинга в </a:t>
            </a:r>
            <a:r>
              <a:rPr lang="ru-RU" sz="2800" dirty="0" smtClean="0">
                <a:latin typeface="Arial Narrow" panose="020B0606020202030204" pitchFamily="34" charset="0"/>
              </a:rPr>
              <a:t>5-х </a:t>
            </a:r>
            <a:r>
              <a:rPr lang="ru-RU" sz="2800" dirty="0">
                <a:latin typeface="Arial Narrow" panose="020B0606020202030204" pitchFamily="34" charset="0"/>
              </a:rPr>
              <a:t>классах</a:t>
            </a:r>
          </a:p>
          <a:p>
            <a:pPr marL="457200" indent="-457200" algn="just">
              <a:buFont typeface="Arial" pitchFamily="34" charset="0"/>
              <a:buChar char="•"/>
            </a:pPr>
            <a:r>
              <a:rPr lang="ru-RU" sz="2800" dirty="0">
                <a:latin typeface="Arial Narrow" panose="020B0606020202030204" pitchFamily="34" charset="0"/>
              </a:rPr>
              <a:t>Положительная динамика качества управления, преподавания, образовательных условий, школьной </a:t>
            </a:r>
            <a:r>
              <a:rPr lang="ru-RU" sz="2800" dirty="0" smtClean="0">
                <a:latin typeface="Arial Narrow" panose="020B0606020202030204" pitchFamily="34" charset="0"/>
              </a:rPr>
              <a:t>среды</a:t>
            </a:r>
          </a:p>
          <a:p>
            <a:pPr algn="just"/>
            <a:r>
              <a:rPr lang="ru-RU" sz="2800" dirty="0">
                <a:latin typeface="Arial Narrow" panose="020B0606020202030204" pitchFamily="34" charset="0"/>
              </a:rPr>
              <a:t>П</a:t>
            </a:r>
            <a:r>
              <a:rPr lang="ru-RU" sz="2800" dirty="0" smtClean="0">
                <a:latin typeface="Arial Narrow" panose="020B0606020202030204" pitchFamily="34" charset="0"/>
              </a:rPr>
              <a:t>оказатели «положительной динамики» должны быть определены конкретно в каждой школе с учетом имеющихся условий по каждому направлению деятельности (вплоть до каждого предмета), зафиксированы в нормативных документах ОО, утверждены на уровне муниципалитетов.</a:t>
            </a:r>
            <a:endParaRPr lang="ru-RU" sz="2800" dirty="0">
              <a:latin typeface="Arial Narrow" panose="020B0606020202030204" pitchFamily="34" charset="0"/>
            </a:endParaRPr>
          </a:p>
        </p:txBody>
      </p:sp>
      <p:sp>
        <p:nvSpPr>
          <p:cNvPr id="3" name="Управляющая кнопка: сведения 2">
            <a:hlinkClick r:id="rId2" action="ppaction://hlinksldjump" highlightClick="1"/>
          </p:cNvPr>
          <p:cNvSpPr/>
          <p:nvPr/>
        </p:nvSpPr>
        <p:spPr>
          <a:xfrm>
            <a:off x="8488878" y="6288887"/>
            <a:ext cx="356260" cy="380010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004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39389" y="193902"/>
            <a:ext cx="8277101" cy="68487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Примерные функции «сильной» школы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230456" y="878774"/>
            <a:ext cx="8646844" cy="5694219"/>
          </a:xfr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100" dirty="0" smtClean="0"/>
              <a:t>Функции нужно зафиксировать в договоре о взаимодействии, конкретные мероприятия – в Приложении к этому договору (в плане работ).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100" dirty="0" smtClean="0"/>
              <a:t>- Оказание управленческой поддержки: консультации административных команд по решаемым вопросам.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100" dirty="0" smtClean="0"/>
              <a:t>- Оказание методической поддержки педагогам: консультации, совместная разработка программ, дидактических материалов, совместные семинары, стажировки у педагогов и т.п.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100" dirty="0" smtClean="0"/>
              <a:t>- Оказание образовательной поддержки ученикам: совместное проведение мероприятий по профильному и профессиональному самоопределению, консультирование обучающихся школы-АП учителями «сильной школы», формирование совместных учебных групп по обучению по предметам, курсам, формирование совместных объединений доп. образования, внеурочной деятельности.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100" dirty="0" smtClean="0"/>
              <a:t>- Преподавание учителей сильной школы по совместительству в слабой школе: очное или дистанционное...</a:t>
            </a:r>
            <a:endParaRPr lang="ru-RU" sz="2100" dirty="0"/>
          </a:p>
        </p:txBody>
      </p:sp>
    </p:spTree>
    <p:extLst>
      <p:ext uri="{BB962C8B-B14F-4D97-AF65-F5344CB8AC3E}">
        <p14:creationId xmlns:p14="http://schemas.microsoft.com/office/powerpoint/2010/main" val="313144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5235" y="741578"/>
            <a:ext cx="8360228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16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Основная цель реализации проекта «Образовательный лифт» - </a:t>
            </a:r>
            <a:r>
              <a:rPr lang="ru-RU" altLang="ru-RU" sz="4000" b="1" dirty="0" smtClean="0">
                <a:latin typeface="+mn-lt"/>
              </a:rPr>
              <a:t>выработка </a:t>
            </a:r>
            <a:r>
              <a:rPr lang="ru-RU" altLang="ru-RU" sz="4000" b="1" dirty="0">
                <a:latin typeface="+mn-lt"/>
              </a:rPr>
              <a:t>оперативных мер, направленных на </a:t>
            </a:r>
            <a:r>
              <a:rPr lang="ru-RU" altLang="ru-RU" sz="4000" b="1" u="sng" dirty="0">
                <a:latin typeface="+mn-lt"/>
              </a:rPr>
              <a:t>повышение</a:t>
            </a:r>
            <a:r>
              <a:rPr lang="ru-RU" altLang="ru-RU" sz="4000" b="1" dirty="0">
                <a:latin typeface="+mn-lt"/>
              </a:rPr>
              <a:t> </a:t>
            </a:r>
            <a:r>
              <a:rPr lang="ru-RU" altLang="ru-RU" sz="4000" b="1" u="sng" dirty="0">
                <a:latin typeface="+mn-lt"/>
              </a:rPr>
              <a:t>образовательных </a:t>
            </a:r>
            <a:r>
              <a:rPr lang="ru-RU" altLang="ru-RU" sz="4000" b="1" u="sng" dirty="0" smtClean="0">
                <a:latin typeface="+mn-lt"/>
              </a:rPr>
              <a:t>результатов (ПОР)</a:t>
            </a:r>
            <a:r>
              <a:rPr lang="ru-RU" altLang="ru-RU" sz="4000" b="1" dirty="0" smtClean="0">
                <a:latin typeface="+mn-lt"/>
              </a:rPr>
              <a:t> выпускников и </a:t>
            </a:r>
            <a:r>
              <a:rPr lang="ru-RU" altLang="ru-RU" sz="4000" b="1" u="sng" dirty="0" smtClean="0">
                <a:latin typeface="+mn-lt"/>
              </a:rPr>
              <a:t>оптимизацию </a:t>
            </a:r>
            <a:r>
              <a:rPr lang="ru-RU" altLang="ru-RU" sz="4000" b="1" u="sng" dirty="0">
                <a:latin typeface="+mn-lt"/>
              </a:rPr>
              <a:t>процесса </a:t>
            </a:r>
            <a:r>
              <a:rPr lang="ru-RU" altLang="ru-RU" sz="4000" b="1" u="sng" dirty="0" smtClean="0">
                <a:latin typeface="+mn-lt"/>
              </a:rPr>
              <a:t>их подготовки к мониторингам </a:t>
            </a:r>
            <a:r>
              <a:rPr lang="ru-RU" altLang="ru-RU" sz="4000" b="1" dirty="0" smtClean="0">
                <a:latin typeface="+mn-lt"/>
              </a:rPr>
              <a:t>качества химического образования</a:t>
            </a:r>
            <a:endParaRPr lang="ru-RU" sz="40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32420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031" y="4399107"/>
            <a:ext cx="3211259" cy="21655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59458">
            <a:off x="2786135" y="2863542"/>
            <a:ext cx="3528263" cy="18182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0909" y="3683142"/>
            <a:ext cx="2696752" cy="29664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4" descr="https://mtdata.ru/u16/photoB46F/20516580474-0/original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929782">
            <a:off x="305858" y="745857"/>
            <a:ext cx="2901908" cy="21790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94152">
            <a:off x="5832002" y="816256"/>
            <a:ext cx="2866942" cy="2172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3156104" y="133939"/>
            <a:ext cx="3034805" cy="18158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 smtClean="0">
                <a:ln w="1016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На первой встрече </a:t>
            </a:r>
          </a:p>
          <a:p>
            <a:pPr algn="ctr"/>
            <a:r>
              <a:rPr lang="ru-RU" sz="2800" b="1" dirty="0" smtClean="0">
                <a:ln w="1016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мы учились </a:t>
            </a:r>
          </a:p>
          <a:p>
            <a:pPr algn="ctr"/>
            <a:r>
              <a:rPr lang="ru-RU" sz="2800" b="1" dirty="0" smtClean="0">
                <a:ln w="1016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строить </a:t>
            </a:r>
          </a:p>
          <a:p>
            <a:pPr algn="ctr"/>
            <a:r>
              <a:rPr lang="ru-RU" sz="2800" b="1" dirty="0" smtClean="0">
                <a:ln w="1016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планы…</a:t>
            </a:r>
            <a:endParaRPr lang="ru-RU" sz="2800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073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0640" y="1080481"/>
            <a:ext cx="4968042" cy="25451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268627" y="3913908"/>
            <a:ext cx="664793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ln w="1016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МЕРОПРИЯТИЙ сетевой группы в 2018 году</a:t>
            </a:r>
            <a:endParaRPr lang="ru-RU" sz="4800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13534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0318900"/>
              </p:ext>
            </p:extLst>
          </p:nvPr>
        </p:nvGraphicFramePr>
        <p:xfrm>
          <a:off x="142505" y="114465"/>
          <a:ext cx="8882742" cy="6593840"/>
        </p:xfrm>
        <a:graphic>
          <a:graphicData uri="http://schemas.openxmlformats.org/drawingml/2006/table">
            <a:tbl>
              <a:tblPr firstRow="1" bandRow="1">
                <a:tableStyleId>{327F97BB-C833-4FB7-BDE5-3F7075034690}</a:tableStyleId>
              </a:tblPr>
              <a:tblGrid>
                <a:gridCol w="1060219"/>
                <a:gridCol w="7822523"/>
              </a:tblGrid>
              <a:tr h="336797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СРОКИ 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МЕРОПРИЯТИЯ </a:t>
                      </a:r>
                      <a:endParaRPr lang="ru-RU" sz="1800" b="1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03.04.18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b="1" u="sng" dirty="0" smtClean="0">
                          <a:solidFill>
                            <a:srgbClr val="C00000"/>
                          </a:solidFill>
                          <a:latin typeface="+mn-lt"/>
                        </a:rPr>
                        <a:t>Установочный семинар </a:t>
                      </a:r>
                      <a:r>
                        <a:rPr lang="ru-RU" alt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группы по предмету «Химия».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Задание 1 для самостоятельной работы</a:t>
                      </a:r>
                      <a:r>
                        <a:rPr lang="ru-RU" altLang="ru-RU" sz="18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 (</a:t>
                      </a:r>
                      <a:r>
                        <a:rPr lang="ru-RU" altLang="ru-RU" sz="1800" b="1" baseline="0" dirty="0" smtClean="0">
                          <a:solidFill>
                            <a:srgbClr val="7030A0"/>
                          </a:solidFill>
                          <a:latin typeface="+mn-lt"/>
                        </a:rPr>
                        <a:t>анкетирование по целевым запросам обучающихся, мониторинг предметных</a:t>
                      </a:r>
                      <a:r>
                        <a:rPr lang="en-US" altLang="ru-RU" sz="1800" b="1" baseline="0" dirty="0" smtClean="0">
                          <a:solidFill>
                            <a:srgbClr val="7030A0"/>
                          </a:solidFill>
                          <a:latin typeface="+mn-lt"/>
                        </a:rPr>
                        <a:t>/</a:t>
                      </a:r>
                      <a:r>
                        <a:rPr lang="ru-RU" altLang="ru-RU" sz="1800" b="1" baseline="0" dirty="0" smtClean="0">
                          <a:solidFill>
                            <a:srgbClr val="7030A0"/>
                          </a:solidFill>
                          <a:latin typeface="+mn-lt"/>
                        </a:rPr>
                        <a:t>общеучебных затруднений школьников, а также разработка плана по их устранению</a:t>
                      </a:r>
                      <a:r>
                        <a:rPr lang="ru-RU" altLang="ru-RU" sz="1800" b="1" baseline="0" dirty="0" smtClean="0">
                          <a:solidFill>
                            <a:srgbClr val="002060"/>
                          </a:solidFill>
                          <a:latin typeface="+mn-lt"/>
                        </a:rPr>
                        <a:t>)</a:t>
                      </a:r>
                      <a:endParaRPr lang="ru-RU" altLang="ru-RU" sz="1800" b="1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Апрель 2018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Регистрация группы на сайте «Сетевое сообщество учителей Пермского края»</a:t>
                      </a: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23.04.18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1 Вебинар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по результатам проверки задания 1. </a:t>
                      </a:r>
                    </a:p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Задание 2 для самостоятельной работы (</a:t>
                      </a:r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+mn-lt"/>
                        </a:rPr>
                        <a:t>разработка</a:t>
                      </a:r>
                      <a:r>
                        <a:rPr lang="en-US" sz="1800" b="1" dirty="0" smtClean="0">
                          <a:solidFill>
                            <a:srgbClr val="7030A0"/>
                          </a:solidFill>
                          <a:latin typeface="+mn-lt"/>
                        </a:rPr>
                        <a:t>/</a:t>
                      </a:r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+mn-lt"/>
                        </a:rPr>
                        <a:t>подбор заданий, дифференцированных по разным основаниям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)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28.05.18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2 Вебинар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 по результатам проверки задания 2.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19.06.18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u="sng" dirty="0" smtClean="0">
                          <a:solidFill>
                            <a:srgbClr val="C00000"/>
                          </a:solidFill>
                          <a:latin typeface="+mn-lt"/>
                        </a:rPr>
                        <a:t>Промежуточный семинар</a:t>
                      </a:r>
                      <a:r>
                        <a:rPr lang="ru-RU" sz="1800" b="1" u="sng" baseline="0" dirty="0" smtClean="0">
                          <a:solidFill>
                            <a:srgbClr val="C00000"/>
                          </a:solidFill>
                          <a:latin typeface="+mn-lt"/>
                        </a:rPr>
                        <a:t> </a:t>
                      </a:r>
                      <a:r>
                        <a:rPr lang="ru-RU" alt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по предмету «Химия».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alt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Задание 3 для самостоятельной работы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(</a:t>
                      </a:r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+mn-lt"/>
                        </a:rPr>
                        <a:t>оформление материалов по формам, методам, приемам создания</a:t>
                      </a:r>
                      <a:r>
                        <a:rPr lang="ru-RU" sz="1800" b="1" baseline="0" dirty="0" smtClean="0">
                          <a:solidFill>
                            <a:srgbClr val="7030A0"/>
                          </a:solidFill>
                          <a:latin typeface="+mn-lt"/>
                        </a:rPr>
                        <a:t> положительной учебной мотивации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24.09.18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3 Вебинар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 </a:t>
                      </a: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результатам проверки программ/проектов повышения образовательных результатов. Задание 4 для самостоятельной работы 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(</a:t>
                      </a:r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+mn-lt"/>
                        </a:rPr>
                        <a:t>разработка программы </a:t>
                      </a:r>
                      <a:r>
                        <a:rPr lang="en-US" sz="1800" b="1" dirty="0" smtClean="0">
                          <a:solidFill>
                            <a:srgbClr val="7030A0"/>
                          </a:solidFill>
                          <a:latin typeface="+mn-lt"/>
                        </a:rPr>
                        <a:t>/</a:t>
                      </a:r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+mn-lt"/>
                        </a:rPr>
                        <a:t> плана</a:t>
                      </a:r>
                      <a:r>
                        <a:rPr lang="en-US" sz="1800" b="1" dirty="0" smtClean="0">
                          <a:solidFill>
                            <a:srgbClr val="7030A0"/>
                          </a:solidFill>
                          <a:latin typeface="+mn-lt"/>
                        </a:rPr>
                        <a:t> /</a:t>
                      </a:r>
                      <a:r>
                        <a:rPr lang="ru-RU" sz="1800" b="1" dirty="0" smtClean="0">
                          <a:solidFill>
                            <a:srgbClr val="7030A0"/>
                          </a:solidFill>
                          <a:latin typeface="+mn-lt"/>
                        </a:rPr>
                        <a:t> комплекса мер для повышения образовательных результатов обучающихся</a:t>
                      </a:r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30.10.18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solidFill>
                            <a:srgbClr val="C00000"/>
                          </a:solidFill>
                          <a:latin typeface="+mn-lt"/>
                        </a:rPr>
                        <a:t>4 Вебинар </a:t>
                      </a: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 результатам проверки программ/планов</a:t>
                      </a:r>
                      <a:r>
                        <a:rPr lang="en-US" sz="18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ru-RU" sz="1800" b="1" kern="1200" dirty="0" smtClean="0">
                          <a:solidFill>
                            <a:srgbClr val="00206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комплекса мер для повышения образовательных результатов</a:t>
                      </a:r>
                      <a:endParaRPr lang="ru-RU" sz="1800" b="1" dirty="0" smtClean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dirty="0" smtClean="0">
                          <a:solidFill>
                            <a:srgbClr val="002060"/>
                          </a:solidFill>
                          <a:latin typeface="+mn-lt"/>
                        </a:rPr>
                        <a:t>08.11.18</a:t>
                      </a:r>
                      <a:endParaRPr lang="ru-RU" sz="1800" b="1" dirty="0">
                        <a:solidFill>
                          <a:srgbClr val="00206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1" u="sng" dirty="0" smtClean="0">
                          <a:solidFill>
                            <a:srgbClr val="C00000"/>
                          </a:solidFill>
                          <a:latin typeface="+mn-lt"/>
                        </a:rPr>
                        <a:t>Итоговый семинар</a:t>
                      </a:r>
                      <a:endParaRPr lang="ru-RU" sz="1800" b="1" u="sng" dirty="0">
                        <a:solidFill>
                          <a:srgbClr val="C0000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39964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036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343" y="392894"/>
            <a:ext cx="1430295" cy="150094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978001" y="392894"/>
            <a:ext cx="557716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50" dirty="0" smtClean="0">
                <a:ln w="9525" cmpd="sng">
                  <a:solidFill>
                    <a:srgbClr val="002060"/>
                  </a:solidFill>
                  <a:prstDash val="solid"/>
                </a:ln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n-lt"/>
              </a:rPr>
              <a:t>Копилка аргументов </a:t>
            </a:r>
          </a:p>
          <a:p>
            <a:pPr algn="ctr"/>
            <a:r>
              <a:rPr lang="ru-RU" sz="4800" b="1" cap="none" spc="50" dirty="0" smtClean="0">
                <a:ln w="9525" cmpd="sng">
                  <a:solidFill>
                    <a:srgbClr val="002060"/>
                  </a:solidFill>
                  <a:prstDash val="solid"/>
                </a:ln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+mn-lt"/>
              </a:rPr>
              <a:t>жизненного опыта</a:t>
            </a:r>
            <a:endParaRPr lang="ru-RU" sz="4800" b="1" cap="none" spc="50" dirty="0">
              <a:ln w="9525" cmpd="sng">
                <a:solidFill>
                  <a:srgbClr val="002060"/>
                </a:solidFill>
                <a:prstDash val="solid"/>
              </a:ln>
              <a:effectLst>
                <a:glow rad="38100">
                  <a:schemeClr val="accent1">
                    <a:alpha val="40000"/>
                  </a:schemeClr>
                </a:glow>
              </a:effectLst>
              <a:latin typeface="+mn-lt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88887" y="2125362"/>
            <a:ext cx="8190107" cy="2117124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</a:rPr>
              <a:t>СУЖДЕНИЕ:</a:t>
            </a:r>
          </a:p>
          <a:p>
            <a:pPr algn="ctr"/>
            <a:r>
              <a:rPr lang="ru-RU" sz="3400" b="1" dirty="0" smtClean="0">
                <a:solidFill>
                  <a:srgbClr val="002060"/>
                </a:solidFill>
              </a:rPr>
              <a:t>«Повышение качества образования заключается в улучшении результатов </a:t>
            </a:r>
          </a:p>
          <a:p>
            <a:pPr algn="ctr"/>
            <a:r>
              <a:rPr lang="ru-RU" sz="3400" b="1" dirty="0" smtClean="0">
                <a:solidFill>
                  <a:srgbClr val="002060"/>
                </a:solidFill>
              </a:rPr>
              <a:t>ГИА и ВПР по химии»</a:t>
            </a:r>
            <a:endParaRPr lang="ru-RU" sz="3400" b="1" dirty="0">
              <a:solidFill>
                <a:srgbClr val="00206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8887" y="4427145"/>
            <a:ext cx="4055953" cy="199176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2-3 аргумента «ДА»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подбирают те, </a:t>
            </a:r>
            <a:r>
              <a:rPr lang="ru-RU" b="1" dirty="0">
                <a:solidFill>
                  <a:srgbClr val="002060"/>
                </a:solidFill>
              </a:rPr>
              <a:t>чей день рождения – </a:t>
            </a:r>
            <a:r>
              <a:rPr lang="ru-RU" b="1" dirty="0" smtClean="0">
                <a:solidFill>
                  <a:srgbClr val="002060"/>
                </a:solidFill>
              </a:rPr>
              <a:t>нечетное число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53069" y="4427145"/>
            <a:ext cx="3925925" cy="199176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2-3 аргумента «НЕТ»</a:t>
            </a:r>
          </a:p>
          <a:p>
            <a:pPr algn="ctr"/>
            <a:r>
              <a:rPr lang="ru-RU" b="1" dirty="0">
                <a:solidFill>
                  <a:srgbClr val="002060"/>
                </a:solidFill>
              </a:rPr>
              <a:t>подбирают те, чей день рождения – </a:t>
            </a:r>
            <a:endParaRPr lang="ru-RU" b="1" dirty="0" smtClean="0">
              <a:solidFill>
                <a:srgbClr val="002060"/>
              </a:solidFill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четное число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 rot="20524675">
            <a:off x="944987" y="1921022"/>
            <a:ext cx="1915909" cy="400110"/>
          </a:xfrm>
          <a:prstGeom prst="rect">
            <a:avLst/>
          </a:prstGeom>
          <a:solidFill>
            <a:srgbClr val="FFFF99"/>
          </a:solidFill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ln w="0"/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АКТУАЛИЗАЦИЯ</a:t>
            </a:r>
            <a:endParaRPr lang="ru-RU" sz="2000" b="1" dirty="0">
              <a:ln w="0"/>
              <a:solidFill>
                <a:srgbClr val="FFFF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788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06161" y="940050"/>
            <a:ext cx="7628239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ln w="1016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Было определено, что обязательным элементом для всех программ по ПОР станет комплекс мер по оказанию дифференцированной помощи при подготовке к ГИА, ВПР по химии </a:t>
            </a:r>
          </a:p>
          <a:p>
            <a:pPr algn="ctr"/>
            <a:r>
              <a:rPr lang="ru-RU" sz="3600" b="1" dirty="0" smtClean="0">
                <a:ln w="1016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(также разработкой этих мер можно </a:t>
            </a:r>
            <a:r>
              <a:rPr lang="ru-RU" sz="3600" b="1" dirty="0">
                <a:ln w="1016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было </a:t>
            </a:r>
            <a:r>
              <a:rPr lang="ru-RU" sz="3600" b="1" dirty="0" smtClean="0">
                <a:ln w="1016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ограничиться - в случае затруднений при проектировании программы).</a:t>
            </a:r>
          </a:p>
        </p:txBody>
      </p:sp>
    </p:spTree>
    <p:extLst>
      <p:ext uri="{BB962C8B-B14F-4D97-AF65-F5344CB8AC3E}">
        <p14:creationId xmlns:p14="http://schemas.microsoft.com/office/powerpoint/2010/main" val="3632151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53940" y="468426"/>
            <a:ext cx="2059807" cy="116465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состава участников ГИА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65761" y="1993832"/>
            <a:ext cx="2192956" cy="116465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Анкетирование 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43276" y="3519238"/>
            <a:ext cx="7353701" cy="839004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Выделение пробелов в предметном содержании, затруднений при выполнении заданий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83843" y="1993832"/>
            <a:ext cx="2157664" cy="1164657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Предметная диагностика </a:t>
            </a:r>
          </a:p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(аналоги КИМ ГИА)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20640" y="468426"/>
            <a:ext cx="2210603" cy="1164657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Предметная диагностика (аналоги КИМ ВПР)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943276" y="4563986"/>
            <a:ext cx="7353701" cy="839004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Групповые </a:t>
            </a:r>
            <a:r>
              <a:rPr lang="en-US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/</a:t>
            </a:r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индивидуальные маршрутные листы мероприятий по оказанию помощи в подготовке к итоговому контролю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43277" y="5608734"/>
            <a:ext cx="7353701" cy="839004"/>
          </a:xfrm>
          <a:prstGeom prst="rect">
            <a:avLst/>
          </a:prstGeom>
          <a:ln w="38100"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мероприятий маршрутных листов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420052" y="1993831"/>
            <a:ext cx="2353378" cy="116465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tx1"/>
            </a:solidFill>
            <a:prstDash val="sysDash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М. б. анкетирование по аналогии с ГИА</a:t>
            </a:r>
            <a:endParaRPr lang="ru-RU" sz="20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1487098" y="1624554"/>
            <a:ext cx="574304" cy="52297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1565711" y="3155369"/>
            <a:ext cx="574304" cy="52297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Стрелка вниз 12"/>
          <p:cNvSpPr/>
          <p:nvPr/>
        </p:nvSpPr>
        <p:spPr>
          <a:xfrm>
            <a:off x="3559743" y="3154273"/>
            <a:ext cx="574304" cy="52297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Стрелка вниз 13"/>
          <p:cNvSpPr/>
          <p:nvPr/>
        </p:nvSpPr>
        <p:spPr>
          <a:xfrm>
            <a:off x="3303869" y="1624554"/>
            <a:ext cx="574304" cy="52297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Стрелка вниз 14"/>
          <p:cNvSpPr/>
          <p:nvPr/>
        </p:nvSpPr>
        <p:spPr>
          <a:xfrm>
            <a:off x="4974956" y="1600587"/>
            <a:ext cx="586540" cy="2036649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Стрелка вниз 15"/>
          <p:cNvSpPr/>
          <p:nvPr/>
        </p:nvSpPr>
        <p:spPr>
          <a:xfrm>
            <a:off x="6333425" y="3154273"/>
            <a:ext cx="577514" cy="522978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 w="28575">
            <a:solidFill>
              <a:schemeClr val="tx1"/>
            </a:solidFill>
            <a:prstDash val="sysDash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Стрелка вниз 16"/>
          <p:cNvSpPr/>
          <p:nvPr/>
        </p:nvSpPr>
        <p:spPr>
          <a:xfrm>
            <a:off x="4332974" y="5347245"/>
            <a:ext cx="574304" cy="522978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Стрелка вниз 17"/>
          <p:cNvSpPr/>
          <p:nvPr/>
        </p:nvSpPr>
        <p:spPr>
          <a:xfrm>
            <a:off x="4332974" y="4302497"/>
            <a:ext cx="574304" cy="467233"/>
          </a:xfrm>
          <a:prstGeom prst="down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98235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3187" y="2106710"/>
            <a:ext cx="841057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" algn="ctr">
              <a:lnSpc>
                <a:spcPct val="120000"/>
              </a:lnSpc>
              <a:spcAft>
                <a:spcPts val="0"/>
              </a:spcAft>
            </a:pPr>
            <a:r>
              <a:rPr lang="ru-RU" sz="20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АНКЕТА </a:t>
            </a:r>
            <a:endParaRPr lang="ru-RU" sz="20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 algn="ctr">
              <a:lnSpc>
                <a:spcPct val="120000"/>
              </a:lnSpc>
              <a:spcAft>
                <a:spcPts val="0"/>
              </a:spcAft>
            </a:pPr>
            <a:r>
              <a:rPr lang="ru-RU" sz="20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для обучающихся, выбравших ГИА (ОГЭ или ЕГЭ) по ХИМИИ </a:t>
            </a:r>
            <a:endParaRPr lang="ru-RU" sz="20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>
              <a:lnSpc>
                <a:spcPct val="120000"/>
              </a:lnSpc>
              <a:spcAft>
                <a:spcPts val="0"/>
              </a:spcAft>
            </a:pPr>
            <a:r>
              <a:rPr lang="ru-RU" sz="20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20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>
              <a:lnSpc>
                <a:spcPct val="120000"/>
              </a:lnSpc>
              <a:spcAft>
                <a:spcPts val="0"/>
              </a:spcAft>
            </a:pPr>
            <a:r>
              <a:rPr lang="ru-RU" sz="2000" b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Ф.И.О обучающегося </a:t>
            </a:r>
            <a:r>
              <a:rPr lang="ru-RU" sz="20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________________________________________________</a:t>
            </a:r>
          </a:p>
          <a:p>
            <a:pPr marL="36195">
              <a:lnSpc>
                <a:spcPct val="120000"/>
              </a:lnSpc>
              <a:spcAft>
                <a:spcPts val="0"/>
              </a:spcAft>
            </a:pPr>
            <a:r>
              <a:rPr lang="ru-RU" sz="20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____________________________________________________________________</a:t>
            </a:r>
            <a:endParaRPr lang="ru-RU" sz="20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>
              <a:lnSpc>
                <a:spcPct val="120000"/>
              </a:lnSpc>
              <a:spcAft>
                <a:spcPts val="0"/>
              </a:spcAft>
            </a:pPr>
            <a:endParaRPr lang="ru-RU" sz="2000" b="1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195">
              <a:lnSpc>
                <a:spcPct val="120000"/>
              </a:lnSpc>
              <a:spcAft>
                <a:spcPts val="0"/>
              </a:spcAft>
            </a:pPr>
            <a:r>
              <a:rPr lang="ru-RU" sz="2000" b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Класс ______________________________________________________________</a:t>
            </a:r>
            <a:endParaRPr lang="ru-RU" sz="20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endParaRPr lang="ru-RU" sz="2000" b="1" i="1" dirty="0" smtClean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20000"/>
              </a:lnSpc>
              <a:spcAft>
                <a:spcPts val="0"/>
              </a:spcAft>
            </a:pPr>
            <a:r>
              <a:rPr lang="ru-RU" sz="2000" b="1" i="1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Инструкция</a:t>
            </a:r>
            <a:r>
              <a:rPr lang="ru-RU" sz="2000" b="1" i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2000" i="1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внимательно прочитай приведенные ниже вопросы, касающиеся государственной итоговой аттестации по химии, и отметь (или напиши) ответы, наиболее точно на них отвечающие (в соответствии с твоим мнением). </a:t>
            </a:r>
            <a:endParaRPr lang="ru-RU" sz="2000" dirty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1427" y="191974"/>
            <a:ext cx="841057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016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Анкета (наряду с результатами предметных диагностик и педагогическими наблюдениями) – инструмент </a:t>
            </a:r>
          </a:p>
          <a:p>
            <a:pPr algn="ctr"/>
            <a:r>
              <a:rPr lang="ru-RU" sz="2800" b="1" dirty="0" smtClean="0">
                <a:ln w="1016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n-lt"/>
              </a:rPr>
              <a:t>для дифференциации при подготовке к мониторингам качества химического образования</a:t>
            </a:r>
            <a:endParaRPr lang="ru-RU" sz="2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8802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/>
          </p:nvPr>
        </p:nvGraphicFramePr>
        <p:xfrm>
          <a:off x="289560" y="251904"/>
          <a:ext cx="8492490" cy="380390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5229"/>
                <a:gridCol w="7937261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1.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Почему ты выбрал для сдачи ГИА (ОГЭ или ЕГЭ) по химии</a:t>
                      </a:r>
                      <a:r>
                        <a:rPr lang="ru-RU" sz="1600" b="1" dirty="0" smtClean="0">
                          <a:effectLst/>
                        </a:rPr>
                        <a:t>?</a:t>
                      </a:r>
                    </a:p>
                    <a:p>
                      <a:pPr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У меня по химии хорошие отметки.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2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Мне интересен предмет химия.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3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Я планирую изучать химию на профильном уровне в старшей школе (10-11 классы).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4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Я планирую поступать в учреждение среднего/высшего профессионального образования, в котором необходимо знать химию.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5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Я считаю, что химию сдам лучше, чем другие возможные экзамены в формате ГИА.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6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Я выбрал(а) сдавать химию, потому что нужно было выбрать какой-то экзамен для сдачи.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7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Я выбрал(а) экзамен по химии по настоянию родителей/учителей.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8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Другие причины (напиши, какие):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endParaRPr lang="ru-RU" sz="1600" b="1" dirty="0" smtClean="0">
                        <a:effectLst/>
                      </a:endParaRP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289560" y="4265676"/>
          <a:ext cx="8492490" cy="23408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5230"/>
                <a:gridCol w="793726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2.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Какова твоя учебная цель при сдаче ГИА (ОГЭ или ЕГЭ) по химии</a:t>
                      </a:r>
                      <a:r>
                        <a:rPr lang="ru-RU" sz="1600" b="1" dirty="0" smtClean="0">
                          <a:effectLst/>
                        </a:rPr>
                        <a:t>?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Я хочу набрать проходное количество баллов (т.е. условно соответствующее отметке «3»).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2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Я хочу сдать на среднее количество баллов (т.е. условно соответствующее отметке «4»).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3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Я хочу сдать на высокое количество баллов (т.е. условно соответствующее отметке «5»).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4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Другое: 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055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/>
          </p:nvPr>
        </p:nvGraphicFramePr>
        <p:xfrm>
          <a:off x="295272" y="209613"/>
          <a:ext cx="8582028" cy="20482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1083"/>
                <a:gridCol w="802094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3.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Каков твой прогноз уровня сдачи экзамена по химии </a:t>
                      </a:r>
                      <a:r>
                        <a:rPr lang="ru-RU" sz="1600" b="1" u="sng" dirty="0">
                          <a:effectLst/>
                        </a:rPr>
                        <a:t>на данный момент</a:t>
                      </a:r>
                      <a:r>
                        <a:rPr lang="ru-RU" sz="1600" b="1" dirty="0">
                          <a:effectLst/>
                        </a:rPr>
                        <a:t>? (ориентиры см. в вопросе № 2</a:t>
                      </a:r>
                      <a:r>
                        <a:rPr lang="ru-RU" sz="1600" b="1" dirty="0" smtClean="0">
                          <a:effectLst/>
                        </a:rPr>
                        <a:t>)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Сдам с высоким количеством баллов.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2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Сдам со средним количеством баллов.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3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Сдам с минимальным (или чуть больше) количеством баллов.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4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Пока не смогу набрать минимально допустимого количества баллов, подтверждающего освоение программы по химии.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/>
          </p:nvPr>
        </p:nvGraphicFramePr>
        <p:xfrm>
          <a:off x="295270" y="2347944"/>
          <a:ext cx="8582029" cy="206318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1083"/>
                <a:gridCol w="8020946"/>
              </a:tblGrid>
              <a:tr h="600141">
                <a:tc>
                  <a:txBody>
                    <a:bodyPr/>
                    <a:lstStyle/>
                    <a:p>
                      <a:pPr marL="0"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4.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Каков твой прогноз уровня сдачи экзамена по химии </a:t>
                      </a:r>
                      <a:r>
                        <a:rPr lang="ru-RU" sz="1600" b="1" u="sng" dirty="0">
                          <a:effectLst/>
                        </a:rPr>
                        <a:t>при наличии старательной подготовки за оставшееся время</a:t>
                      </a:r>
                      <a:r>
                        <a:rPr lang="ru-RU" sz="1600" b="1" dirty="0">
                          <a:effectLst/>
                        </a:rPr>
                        <a:t>? (ориентиры см. в вопросе № 2</a:t>
                      </a:r>
                      <a:r>
                        <a:rPr lang="ru-RU" sz="1600" b="1" dirty="0" smtClean="0">
                          <a:effectLst/>
                        </a:rPr>
                        <a:t>) 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Сдам с высоким количеством баллов.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2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Сдам со средним количеством баллов.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3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Сдам с минимальным (или чуть больше) количеством баллов.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25755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4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Не смогу набрать минимально допустимого количества баллов, подтверждающего освоение программы по химии.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/>
          </p:nvPr>
        </p:nvGraphicFramePr>
        <p:xfrm>
          <a:off x="295270" y="4572000"/>
          <a:ext cx="8582029" cy="20482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1084"/>
                <a:gridCol w="8020945"/>
              </a:tblGrid>
              <a:tr h="928321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5.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46" marR="5274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Познакомься с Обобщенным планом варианта КИМ ОГЭ/ЕГЭ по химии в текущем году (см. Приложение 1 или 2 к анкете) и выбери </a:t>
                      </a:r>
                      <a:r>
                        <a:rPr lang="ru-RU" sz="1600" b="1" u="sng" dirty="0">
                          <a:effectLst/>
                        </a:rPr>
                        <a:t>не более пяти</a:t>
                      </a:r>
                      <a:r>
                        <a:rPr lang="ru-RU" sz="1600" b="1" dirty="0">
                          <a:effectLst/>
                        </a:rPr>
                        <a:t> заданий, проверяемые элементы содержания которых вызывают у тебя </a:t>
                      </a:r>
                      <a:r>
                        <a:rPr lang="ru-RU" sz="1600" b="1" u="sng" dirty="0">
                          <a:effectLst/>
                        </a:rPr>
                        <a:t>наиболее серьезные затруднения</a:t>
                      </a:r>
                      <a:r>
                        <a:rPr lang="ru-RU" sz="1600" b="1" dirty="0">
                          <a:effectLst/>
                        </a:rPr>
                        <a:t>.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(Внимание: выбирай только из тех заданий, которые ты планируешь реально решить на экзамене!)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Укажи через запятую порядковые номера таких заданий: </a:t>
                      </a:r>
                      <a:r>
                        <a:rPr lang="ru-RU" sz="1600" b="1" dirty="0" smtClean="0">
                          <a:effectLst/>
                        </a:rPr>
                        <a:t>___________________________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46" marR="5274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7161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/>
          </p:nvPr>
        </p:nvGraphicFramePr>
        <p:xfrm>
          <a:off x="288363" y="647701"/>
          <a:ext cx="8522262" cy="44396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7177"/>
                <a:gridCol w="7965085"/>
              </a:tblGrid>
              <a:tr h="30944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6.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46" marR="5274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Какие действия необходимо предпринимать с данного момента времени и до экзамена, чтобы получить </a:t>
                      </a:r>
                      <a:r>
                        <a:rPr lang="ru-RU" sz="1600" b="1" u="sng">
                          <a:effectLst/>
                        </a:rPr>
                        <a:t>запланированные тобой</a:t>
                      </a:r>
                      <a:r>
                        <a:rPr lang="ru-RU" sz="1600" b="1">
                          <a:effectLst/>
                        </a:rPr>
                        <a:t> результаты ГИА по химии?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46" marR="52746" marT="0" marB="0"/>
                </a:tc>
              </a:tr>
              <a:tr h="15472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1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46" marR="5274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Никакие.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46" marR="52746" marT="0" marB="0"/>
                </a:tc>
              </a:tr>
              <a:tr h="15472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2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46" marR="5274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Ежедневно заниматься самостоятельно.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46" marR="52746" marT="0" marB="0"/>
                </a:tc>
              </a:tr>
              <a:tr h="15472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3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46" marR="5274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Еженедельно заниматься с репетитором.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46" marR="52746" marT="0" marB="0"/>
                </a:tc>
              </a:tr>
              <a:tr h="154720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4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46" marR="5274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effectLst/>
                        </a:rPr>
                        <a:t>Заниматься на дополнительных курсах, консультациях в школе.</a:t>
                      </a:r>
                      <a:endParaRPr lang="ru-RU" sz="1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46" marR="52746" marT="0" marB="0"/>
                </a:tc>
              </a:tr>
              <a:tr h="928321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5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46" marR="5274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Другие (напиши конкретные действия):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 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effectLst/>
                        </a:rPr>
                        <a:t> </a:t>
                      </a:r>
                      <a:endParaRPr lang="ru-RU" sz="1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46" marR="52746" marT="0" marB="0"/>
                </a:tc>
              </a:tr>
              <a:tr h="1237761">
                <a:tc>
                  <a:txBody>
                    <a:bodyPr/>
                    <a:lstStyle/>
                    <a:p>
                      <a:pPr algn="ctr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7.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46" marR="5274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Нужна ли тебе психологическая и педагогическая поддержка при подготовке к экзамену по химии? 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Если </a:t>
                      </a:r>
                      <a:r>
                        <a:rPr lang="ru-RU" sz="1600" b="1" u="sng" dirty="0">
                          <a:solidFill>
                            <a:schemeClr val="tx1"/>
                          </a:solidFill>
                          <a:effectLst/>
                        </a:rPr>
                        <a:t>да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, то напиши, какая </a:t>
                      </a:r>
                      <a:r>
                        <a:rPr lang="ru-RU" sz="1600" b="1" u="sng" dirty="0">
                          <a:solidFill>
                            <a:schemeClr val="tx1"/>
                          </a:solidFill>
                          <a:effectLst/>
                        </a:rPr>
                        <a:t>конкретная</a:t>
                      </a: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 помощь тебе необходима:</a:t>
                      </a: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  </a:t>
                      </a:r>
                      <a:endParaRPr lang="ru-RU" sz="1600" b="1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endParaRPr lang="ru-RU" sz="1600" b="1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just">
                        <a:lnSpc>
                          <a:spcPct val="120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2746" marR="52746" marT="0" marB="0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598198" y="5663684"/>
            <a:ext cx="514575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Подпись обучающегося _________________ </a:t>
            </a:r>
          </a:p>
          <a:p>
            <a:endParaRPr lang="ru-RU" b="1" dirty="0">
              <a:cs typeface="Times New Roman" panose="02020603050405020304" pitchFamily="18" charset="0"/>
            </a:endParaRPr>
          </a:p>
          <a:p>
            <a:r>
              <a:rPr lang="ru-RU" b="1" dirty="0" smtClean="0">
                <a:cs typeface="Times New Roman" panose="02020603050405020304" pitchFamily="18" charset="0"/>
              </a:rPr>
              <a:t>( + </a:t>
            </a:r>
            <a:r>
              <a:rPr lang="ru-RU" b="1" dirty="0" err="1">
                <a:cs typeface="Times New Roman" panose="02020603050405020304" pitchFamily="18" charset="0"/>
              </a:rPr>
              <a:t>м</a:t>
            </a:r>
            <a:r>
              <a:rPr lang="ru-RU" b="1" dirty="0" err="1" smtClean="0">
                <a:cs typeface="Times New Roman" panose="02020603050405020304" pitchFamily="18" charset="0"/>
              </a:rPr>
              <a:t>.б</a:t>
            </a:r>
            <a:r>
              <a:rPr lang="ru-RU" b="1" dirty="0" smtClean="0">
                <a:cs typeface="Times New Roman" panose="02020603050405020304" pitchFamily="18" charset="0"/>
              </a:rPr>
              <a:t>. подпись родителей)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949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Grp="1" noChangeAspect="1"/>
          </p:cNvPicPr>
          <p:nvPr>
            <p:ph type="pic"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779865" y="2018845"/>
            <a:ext cx="5683999" cy="284286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Стрелка вниз 2"/>
          <p:cNvSpPr/>
          <p:nvPr/>
        </p:nvSpPr>
        <p:spPr>
          <a:xfrm>
            <a:off x="5911913" y="4651117"/>
            <a:ext cx="796704" cy="980151"/>
          </a:xfrm>
          <a:prstGeom prst="downArrow">
            <a:avLst/>
          </a:prstGeom>
          <a:solidFill>
            <a:srgbClr val="FF6600"/>
          </a:solidFill>
          <a:ln>
            <a:solidFill>
              <a:srgbClr val="FF6600"/>
            </a:solidFill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79578" y="259861"/>
            <a:ext cx="767594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9525">
                  <a:solidFill>
                    <a:srgbClr val="FFC000"/>
                  </a:solidFill>
                  <a:prstDash val="solid"/>
                </a:ln>
                <a:solidFill>
                  <a:srgbClr val="FFC000"/>
                </a:solidFill>
                <a:latin typeface="+mn-lt"/>
              </a:rPr>
              <a:t>ПРИНЦИП, которого мы старались придерживаться:</a:t>
            </a:r>
            <a:endParaRPr lang="ru-RU" sz="4400" b="1" dirty="0">
              <a:ln w="9525">
                <a:solidFill>
                  <a:srgbClr val="FFC000"/>
                </a:solidFill>
                <a:prstDash val="solid"/>
              </a:ln>
              <a:solidFill>
                <a:srgbClr val="FFC000"/>
              </a:solidFill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8650" y="5510312"/>
            <a:ext cx="82010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C000"/>
                </a:solidFill>
                <a:latin typeface="+mn-lt"/>
              </a:rPr>
              <a:t>Учителя сетевой группы парой-тройкой стаканов опыта сегодня готовы поделиться =))</a:t>
            </a:r>
            <a:endParaRPr lang="ru-RU" sz="3200" b="1" dirty="0">
              <a:solidFill>
                <a:srgbClr val="FFC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28567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7649" y="2263657"/>
            <a:ext cx="7517739" cy="3765667"/>
          </a:xfrm>
          <a:prstGeom prst="rect">
            <a:avLst/>
          </a:prstGeom>
          <a:ln w="38100">
            <a:solidFill>
              <a:srgbClr val="FF660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81174" cy="20669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11699" y="4397339"/>
            <a:ext cx="6199081" cy="2251111"/>
          </a:xfrm>
          <a:prstGeom prst="rect">
            <a:avLst/>
          </a:prstGeom>
          <a:ln w="38100">
            <a:solidFill>
              <a:srgbClr val="FF6600"/>
            </a:solidFill>
          </a:ln>
        </p:spPr>
      </p:pic>
      <p:sp>
        <p:nvSpPr>
          <p:cNvPr id="6" name="Прямоугольник 5"/>
          <p:cNvSpPr/>
          <p:nvPr/>
        </p:nvSpPr>
        <p:spPr>
          <a:xfrm rot="20822013">
            <a:off x="3615741" y="2993371"/>
            <a:ext cx="5247999" cy="707886"/>
          </a:xfrm>
          <a:prstGeom prst="rect">
            <a:avLst/>
          </a:prstGeom>
          <a:solidFill>
            <a:srgbClr val="FFFF99"/>
          </a:solidFill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n w="0"/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Ресурс для размещения продуктов проекта:</a:t>
            </a:r>
          </a:p>
          <a:p>
            <a:pPr algn="ctr"/>
            <a:r>
              <a:rPr lang="ru-RU" sz="2000" dirty="0">
                <a:latin typeface="+mn-lt"/>
                <a:hlinkClick r:id="rId5"/>
              </a:rPr>
              <a:t>Ссылка: http://educomm.iro.perm.ru/</a:t>
            </a:r>
            <a:r>
              <a:rPr lang="ru-RU" sz="2000" dirty="0">
                <a:latin typeface="+mn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7641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4848" y="198091"/>
            <a:ext cx="6482281" cy="23458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536196" y="324839"/>
            <a:ext cx="286007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Ключевые</a:t>
            </a:r>
            <a:endParaRPr lang="ru-RU" sz="4800" b="1" cap="none" spc="0" dirty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23698" y="1270523"/>
            <a:ext cx="168507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0"/>
                <a:solidFill>
                  <a:srgbClr val="FFC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слова</a:t>
            </a:r>
            <a:endParaRPr lang="ru-RU" sz="4800" b="1" cap="none" spc="0" dirty="0">
              <a:ln w="0"/>
              <a:solidFill>
                <a:srgbClr val="FFC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937" y="198091"/>
            <a:ext cx="2071631" cy="23458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 rot="20854637">
            <a:off x="568569" y="2343924"/>
            <a:ext cx="1518364" cy="400110"/>
          </a:xfrm>
          <a:prstGeom prst="rect">
            <a:avLst/>
          </a:prstGeom>
          <a:solidFill>
            <a:srgbClr val="FFFF99"/>
          </a:solidFill>
          <a:ln>
            <a:solidFill>
              <a:srgbClr val="C0000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ru-RU" sz="2000" b="1" dirty="0" smtClean="0">
                <a:ln w="0"/>
                <a:solidFill>
                  <a:srgbClr val="FFFF00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РЕФЛЕКСИЯ</a:t>
            </a:r>
            <a:endParaRPr lang="ru-RU" sz="2000" b="1" dirty="0">
              <a:ln w="0"/>
              <a:solidFill>
                <a:srgbClr val="FFFF00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5298" y="4881444"/>
            <a:ext cx="8701796" cy="16837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dirty="0" smtClean="0">
                <a:latin typeface="+mn-lt"/>
              </a:rPr>
              <a:t>ОПЫТ  МОТИВАЦИЯ  УПРАВЛЕНИЕ  КАЧЕСТВО  ДИФФЕРЕНЦИАЦИЯ  ПОМОЩЬ ПЛАН  ПРОГРАММА  НЕОЖИДАННО ЭКЗАМЕНЫ  МАРШРУТЫ  СЕГОДНЯ  ВРЕМЯ</a:t>
            </a:r>
            <a:endParaRPr lang="ru-RU" sz="2400" b="1" dirty="0"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937" y="2932635"/>
            <a:ext cx="85351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C000"/>
                </a:solidFill>
                <a:latin typeface="+mn-lt"/>
              </a:rPr>
              <a:t>Составим рефлексивное экспресс-эссе по прошедшему семинару из нескольких предложений!</a:t>
            </a:r>
          </a:p>
          <a:p>
            <a:pPr algn="ctr"/>
            <a:r>
              <a:rPr lang="ru-RU" sz="2400" b="1" u="sng" dirty="0" smtClean="0">
                <a:solidFill>
                  <a:srgbClr val="FFC000"/>
                </a:solidFill>
                <a:latin typeface="+mn-lt"/>
              </a:rPr>
              <a:t>Условие:</a:t>
            </a:r>
            <a:r>
              <a:rPr lang="ru-RU" sz="2400" b="1" dirty="0" smtClean="0">
                <a:solidFill>
                  <a:srgbClr val="FFC000"/>
                </a:solidFill>
                <a:latin typeface="+mn-lt"/>
              </a:rPr>
              <a:t> обязательно использовать все приведенные ниже слова; можно менять их падеж и число, можно использовать слова в любом порядке</a:t>
            </a:r>
            <a:endParaRPr lang="ru-RU" sz="2400" b="1" dirty="0">
              <a:solidFill>
                <a:srgbClr val="FFC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6836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2014" y="4680642"/>
            <a:ext cx="6178316" cy="1919334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ru-RU" sz="2400" b="1" cap="none" dirty="0" smtClean="0">
                <a:latin typeface="+mn-lt"/>
              </a:rPr>
              <a:t>Научно-методическое сопровождение деятельности сетевой группы учителей химии в проекте «Образовательный лифт»: методология, содержание, формы работы</a:t>
            </a:r>
            <a:endParaRPr lang="ru-RU" sz="2400" b="1" cap="none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57950" y="4969193"/>
            <a:ext cx="2400300" cy="1463040"/>
          </a:xfrm>
        </p:spPr>
        <p:txBody>
          <a:bodyPr>
            <a:normAutofit/>
          </a:bodyPr>
          <a:lstStyle/>
          <a:p>
            <a:pPr algn="ctr" fontAlgn="auto"/>
            <a:r>
              <a:rPr lang="ru-RU" sz="2000" b="1" dirty="0"/>
              <a:t>Клинова М.Н., </a:t>
            </a:r>
            <a:endParaRPr lang="en-US" sz="2000" b="1" dirty="0"/>
          </a:p>
          <a:p>
            <a:pPr algn="ctr" fontAlgn="auto"/>
            <a:r>
              <a:rPr lang="ru-RU" sz="2000" b="1" dirty="0" err="1"/>
              <a:t>н.с</a:t>
            </a:r>
            <a:r>
              <a:rPr lang="ru-RU" sz="2000" b="1" dirty="0"/>
              <a:t>. отдела </a:t>
            </a:r>
            <a:endParaRPr lang="ru-RU" sz="2000" b="1" dirty="0" smtClean="0"/>
          </a:p>
          <a:p>
            <a:pPr algn="ctr" fontAlgn="auto"/>
            <a:r>
              <a:rPr lang="ru-RU" sz="2000" b="1" dirty="0" smtClean="0"/>
              <a:t>СФГОС </a:t>
            </a:r>
            <a:r>
              <a:rPr lang="ru-RU" sz="2000" b="1" dirty="0"/>
              <a:t>ИРО ПК</a:t>
            </a:r>
          </a:p>
          <a:p>
            <a:pPr algn="ctr" fontAlgn="auto"/>
            <a:r>
              <a:rPr lang="en-US" sz="2000" b="1" dirty="0"/>
              <a:t>marklin72@mail.ru</a:t>
            </a:r>
            <a:endParaRPr lang="ru-RU" sz="20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" y="-1145"/>
            <a:ext cx="9144001" cy="4573144"/>
          </a:xfrm>
          <a:prstGeom prst="rect">
            <a:avLst/>
          </a:prstGeom>
        </p:spPr>
      </p:pic>
      <p:sp>
        <p:nvSpPr>
          <p:cNvPr id="6" name="Подзаголовок 2"/>
          <p:cNvSpPr txBox="1">
            <a:spLocks/>
          </p:cNvSpPr>
          <p:nvPr/>
        </p:nvSpPr>
        <p:spPr>
          <a:xfrm>
            <a:off x="6457950" y="3629278"/>
            <a:ext cx="2507920" cy="14630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Tw Cen MT" panose="020B0602020104020603" pitchFamily="34" charset="0"/>
              <a:buNone/>
              <a:defRPr sz="1600" kern="120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Wingdings 3" pitchFamily="18" charset="2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/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308450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908168" y="1394047"/>
            <a:ext cx="7338951" cy="185979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10596731"/>
              </a:avLst>
            </a:prstTxWarp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  <a:latin typeface="Arial Narrow" panose="020B0606020202030204" pitchFamily="34" charset="0"/>
              </a:rPr>
              <a:t>«Образовательный лифт»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42234" y="237214"/>
            <a:ext cx="347082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Краевой проект</a:t>
            </a:r>
            <a:endParaRPr lang="ru-RU" sz="4000" b="1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96223" y="5799213"/>
            <a:ext cx="816284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>
                <a:solidFill>
                  <a:srgbClr val="FFFF00"/>
                </a:solidFill>
                <a:latin typeface="Arial Narrow" panose="020B0606020202030204" pitchFamily="34" charset="0"/>
              </a:rPr>
              <a:t>в рамках п.2.2. ФЦПРО на </a:t>
            </a:r>
            <a:r>
              <a:rPr lang="ru-RU" sz="4000" b="1" dirty="0" smtClean="0">
                <a:solidFill>
                  <a:srgbClr val="FFFF00"/>
                </a:solidFill>
                <a:latin typeface="Arial Narrow" panose="020B0606020202030204" pitchFamily="34" charset="0"/>
              </a:rPr>
              <a:t>2016-2020 гг</a:t>
            </a:r>
            <a:endParaRPr lang="ru-RU" sz="4000" b="1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Narrow" panose="020B060602020203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6919" y="2110225"/>
            <a:ext cx="5712959" cy="357822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9043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7814" y="211430"/>
            <a:ext cx="7469109" cy="187743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НАЧАЛО:</a:t>
            </a:r>
          </a:p>
          <a:p>
            <a:pPr algn="ctr"/>
            <a:r>
              <a:rPr lang="ru-RU" sz="3600" b="1" cap="none" spc="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n-lt"/>
              </a:rPr>
              <a:t>тайная (а иногда и явная) реакция участников группы учителей химии</a:t>
            </a:r>
            <a:endParaRPr lang="ru-RU" sz="3600" b="1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+mn-lt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897814" y="2272419"/>
            <a:ext cx="7469109" cy="4213861"/>
            <a:chOff x="332138" y="1375868"/>
            <a:chExt cx="8412982" cy="4965557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2138" y="1375868"/>
              <a:ext cx="8412982" cy="4965557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6" name="Овальная выноска 5"/>
            <p:cNvSpPr/>
            <p:nvPr/>
          </p:nvSpPr>
          <p:spPr>
            <a:xfrm>
              <a:off x="451262" y="1626921"/>
              <a:ext cx="4215740" cy="2660073"/>
            </a:xfrm>
            <a:prstGeom prst="wedgeEllipseCallout">
              <a:avLst>
                <a:gd name="adj1" fmla="val 68181"/>
                <a:gd name="adj2" fmla="val 40761"/>
              </a:avLst>
            </a:prstGeom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400" b="1" dirty="0" smtClean="0">
                  <a:solidFill>
                    <a:srgbClr val="00206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Какой еще лифт? Что такое ФЦПРО? Что я вообще здесь делаю?!?</a:t>
              </a:r>
              <a:endParaRPr lang="ru-RU" sz="24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98628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7133" y="390661"/>
            <a:ext cx="7980218" cy="15774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880" y="2299062"/>
            <a:ext cx="8828725" cy="412645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Овал 11"/>
          <p:cNvSpPr/>
          <p:nvPr/>
        </p:nvSpPr>
        <p:spPr>
          <a:xfrm>
            <a:off x="4473145" y="2685534"/>
            <a:ext cx="1735723" cy="1571625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00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978" y="2513013"/>
            <a:ext cx="8738290" cy="40437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1143" y="418454"/>
            <a:ext cx="2569574" cy="16633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3547084" y="418454"/>
            <a:ext cx="510601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160">
                  <a:noFill/>
                  <a:prstDash val="solid"/>
                </a:ln>
                <a:latin typeface="Arial Narrow" panose="020B0606020202030204" pitchFamily="34" charset="0"/>
              </a:rPr>
              <a:t>Пермский край: </a:t>
            </a:r>
          </a:p>
          <a:p>
            <a:pPr algn="ctr"/>
            <a:r>
              <a:rPr lang="ru-RU" sz="3600" b="1" dirty="0" smtClean="0">
                <a:ln w="10160">
                  <a:noFill/>
                  <a:prstDash val="solid"/>
                </a:ln>
                <a:latin typeface="Arial Narrow" panose="020B0606020202030204" pitchFamily="34" charset="0"/>
              </a:rPr>
              <a:t>реализация проекта </a:t>
            </a:r>
          </a:p>
          <a:p>
            <a:pPr algn="ctr"/>
            <a:r>
              <a:rPr lang="ru-RU" sz="3600" b="1" dirty="0" smtClean="0">
                <a:ln w="10160">
                  <a:noFill/>
                  <a:prstDash val="solid"/>
                </a:ln>
                <a:latin typeface="Arial Narrow" panose="020B0606020202030204" pitchFamily="34" charset="0"/>
              </a:rPr>
              <a:t>по мероприятию 2.2. </a:t>
            </a:r>
            <a:endParaRPr lang="ru-RU" sz="3600" b="1" dirty="0">
              <a:ln w="10160">
                <a:noFill/>
                <a:prstDash val="solid"/>
              </a:ln>
              <a:latin typeface="Arial Narrow" panose="020B060602020203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20617644">
            <a:off x="4284698" y="3224638"/>
            <a:ext cx="4616047" cy="1477328"/>
          </a:xfrm>
          <a:prstGeom prst="rect">
            <a:avLst/>
          </a:prstGeom>
          <a:solidFill>
            <a:srgbClr val="FFFF99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rgbClr val="C00000"/>
                </a:solidFill>
                <a:latin typeface="+mn-lt"/>
              </a:rPr>
              <a:t>Учительский «плач Ярославны» раздавался именно из-за слов «с низкими результатами обучения»… </a:t>
            </a:r>
            <a:r>
              <a:rPr lang="ru-RU" b="1" dirty="0">
                <a:solidFill>
                  <a:srgbClr val="C00000"/>
                </a:solidFill>
                <a:latin typeface="+mn-lt"/>
              </a:rPr>
              <a:t>Но выборку делали только по результатам ГИА 2-х предметов: </a:t>
            </a:r>
            <a:r>
              <a:rPr lang="ru-RU" b="1" u="sng" dirty="0">
                <a:solidFill>
                  <a:srgbClr val="C00000"/>
                </a:solidFill>
                <a:latin typeface="+mn-lt"/>
              </a:rPr>
              <a:t>математика</a:t>
            </a:r>
            <a:r>
              <a:rPr lang="ru-RU" b="1" dirty="0">
                <a:solidFill>
                  <a:srgbClr val="C00000"/>
                </a:solidFill>
                <a:latin typeface="+mn-lt"/>
              </a:rPr>
              <a:t> и </a:t>
            </a:r>
            <a:r>
              <a:rPr lang="ru-RU" b="1" u="sng" dirty="0">
                <a:solidFill>
                  <a:srgbClr val="C00000"/>
                </a:solidFill>
                <a:latin typeface="+mn-lt"/>
              </a:rPr>
              <a:t>русский </a:t>
            </a:r>
            <a:r>
              <a:rPr lang="ru-RU" b="1" u="sng" dirty="0" smtClean="0">
                <a:solidFill>
                  <a:srgbClr val="C00000"/>
                </a:solidFill>
                <a:latin typeface="+mn-lt"/>
              </a:rPr>
              <a:t>язык</a:t>
            </a:r>
            <a:endParaRPr lang="ru-RU" b="1" u="sng" dirty="0">
              <a:solidFill>
                <a:srgbClr val="C0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6356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63882700"/>
              </p:ext>
            </p:extLst>
          </p:nvPr>
        </p:nvGraphicFramePr>
        <p:xfrm>
          <a:off x="114301" y="933450"/>
          <a:ext cx="8896350" cy="5829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228601" y="191869"/>
            <a:ext cx="863917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u="sng" dirty="0" smtClean="0">
                <a:ln w="10160">
                  <a:noFill/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rPr>
              <a:t>Официальные</a:t>
            </a:r>
            <a:r>
              <a:rPr lang="ru-RU" sz="3200" b="1" dirty="0" smtClean="0">
                <a:ln w="10160">
                  <a:noFill/>
                  <a:prstDash val="solid"/>
                </a:ln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rPr>
              <a:t> участники сетевой группы, 2018 г</a:t>
            </a:r>
            <a:endParaRPr lang="ru-RU" sz="3200" b="1" dirty="0">
              <a:ln w="10160">
                <a:noFill/>
                <a:prstDash val="solid"/>
              </a:ln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27571" y="855791"/>
            <a:ext cx="157126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0160">
                  <a:solidFill>
                    <a:srgbClr val="FFC000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rPr>
              <a:t>ХИМИЯ</a:t>
            </a:r>
            <a:endParaRPr lang="ru-RU" sz="3600" dirty="0">
              <a:ln w="10160">
                <a:solidFill>
                  <a:srgbClr val="FFC000"/>
                </a:soli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0115" y="6019970"/>
            <a:ext cx="36174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600" dirty="0" smtClean="0">
                <a:solidFill>
                  <a:srgbClr val="FFFF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Желтым цветом – школы-АП, </a:t>
            </a:r>
            <a:r>
              <a:rPr lang="ru-RU" sz="1600" dirty="0" smtClean="0"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Белым цветом – школы-помощники</a:t>
            </a:r>
            <a:endParaRPr lang="ru-RU" sz="1600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7211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548757684"/>
              </p:ext>
            </p:extLst>
          </p:nvPr>
        </p:nvGraphicFramePr>
        <p:xfrm>
          <a:off x="225631" y="380010"/>
          <a:ext cx="8752114" cy="62939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516084" y="3712266"/>
            <a:ext cx="417120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rPr>
              <a:t>Участники в МР</a:t>
            </a:r>
            <a:endParaRPr lang="ru-RU" sz="4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0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259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strips/>
      </p:transition>
    </mc:Choice>
    <mc:Fallback xmlns="">
      <p:transition spd="slow">
        <p:strips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a06ac0a9d7e15eac380e6e88d392baadce6934f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Другая 1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A41AC481-B287-49C8-90EF-C669597D2D0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2556</TotalTime>
  <Words>1835</Words>
  <Application>Microsoft Office PowerPoint</Application>
  <PresentationFormat>Экран (4:3)</PresentationFormat>
  <Paragraphs>240</Paragraphs>
  <Slides>28</Slides>
  <Notes>0</Notes>
  <HiddenSlides>5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6" baseType="lpstr">
      <vt:lpstr>Arial</vt:lpstr>
      <vt:lpstr>Arial Narrow</vt:lpstr>
      <vt:lpstr>Calibri</vt:lpstr>
      <vt:lpstr>Times New Roman</vt:lpstr>
      <vt:lpstr>Tw Cen MT</vt:lpstr>
      <vt:lpstr>Wingdings</vt:lpstr>
      <vt:lpstr>Wingdings 3</vt:lpstr>
      <vt:lpstr>Интеграл</vt:lpstr>
      <vt:lpstr>Презентация PowerPoint</vt:lpstr>
      <vt:lpstr>Презентация PowerPoint</vt:lpstr>
      <vt:lpstr>Научно-методическое сопровождение деятельности сетевой группы учителей химии в проекте «Образовательный лифт»: методология, содержание, формы работы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Муниципальный уровень</vt:lpstr>
      <vt:lpstr>Рекомендуемые муниципальные мероприятия</vt:lpstr>
      <vt:lpstr>Деятельность школ-АП</vt:lpstr>
      <vt:lpstr>Презентация PowerPoint</vt:lpstr>
      <vt:lpstr>Примерные функции «сильной» школы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Мария Клинова</dc:creator>
  <cp:lastModifiedBy>Клинова Мария Николаевна</cp:lastModifiedBy>
  <cp:revision>291</cp:revision>
  <dcterms:created xsi:type="dcterms:W3CDTF">2015-02-07T20:26:04Z</dcterms:created>
  <dcterms:modified xsi:type="dcterms:W3CDTF">2018-11-13T09:39:28Z</dcterms:modified>
</cp:coreProperties>
</file>