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5" r:id="rId2"/>
    <p:sldId id="302" r:id="rId3"/>
    <p:sldId id="299" r:id="rId4"/>
    <p:sldId id="300" r:id="rId5"/>
    <p:sldId id="301" r:id="rId6"/>
    <p:sldId id="303" r:id="rId7"/>
    <p:sldId id="304" r:id="rId8"/>
    <p:sldId id="306" r:id="rId9"/>
    <p:sldId id="279" r:id="rId10"/>
  </p:sldIdLst>
  <p:sldSz cx="12192000" cy="6858000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321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415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79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20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41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835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5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7872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326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434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723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895D21-C4BE-4FB5-959E-E5FE0BEE5F96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15E30-EC50-456F-86B7-0CF44241E6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857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9.pn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9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1638" y="569344"/>
            <a:ext cx="9144000" cy="2717319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Использование игровых технологии для повышения устойчивой познавательной мотивации обучающихся при изучении химии</a:t>
            </a:r>
            <a:endParaRPr lang="ru-RU" sz="4000" b="1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17389" y="3683479"/>
            <a:ext cx="6142007" cy="2501662"/>
          </a:xfrm>
        </p:spPr>
        <p:txBody>
          <a:bodyPr>
            <a:norm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800" b="1" dirty="0">
                <a:latin typeface="Arial Black" pitchFamily="34" charset="0"/>
              </a:rPr>
              <a:t>Учитель химии и биологии, </a:t>
            </a:r>
            <a:endParaRPr lang="ru-RU" sz="2800" b="1" dirty="0" smtClean="0">
              <a:latin typeface="Arial Black" pitchFamily="34" charset="0"/>
            </a:endParaRP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800" b="1" dirty="0" smtClean="0">
                <a:latin typeface="Arial Black" pitchFamily="34" charset="0"/>
              </a:rPr>
              <a:t>МБОУ </a:t>
            </a:r>
            <a:r>
              <a:rPr lang="ru-RU" sz="2800" b="1" dirty="0">
                <a:latin typeface="Arial Black" pitchFamily="34" charset="0"/>
              </a:rPr>
              <a:t>«Острожская СОШ»</a:t>
            </a:r>
          </a:p>
          <a:p>
            <a:pPr algn="l">
              <a:lnSpc>
                <a:spcPct val="100000"/>
              </a:lnSpc>
              <a:spcBef>
                <a:spcPts val="0"/>
              </a:spcBef>
            </a:pPr>
            <a:r>
              <a:rPr lang="ru-RU" sz="2800" b="1" dirty="0">
                <a:latin typeface="Arial Black" pitchFamily="34" charset="0"/>
              </a:rPr>
              <a:t>Колчанова Светлана </a:t>
            </a:r>
            <a:r>
              <a:rPr lang="ru-RU" sz="2800" b="1" dirty="0" smtClean="0">
                <a:latin typeface="Arial Black" pitchFamily="34" charset="0"/>
              </a:rPr>
              <a:t>Николаевна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246182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SD Card\зима весна 2016\102D3100\интеллектуальный квест 2016\DSC_008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882" y="120320"/>
            <a:ext cx="6072870" cy="404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:\SD Card\зима весна 2016\102D3100\интеллектуальный квест 2016\DSC_011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1825" y="2248597"/>
            <a:ext cx="6735793" cy="4488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2947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52195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«Интеллектуальный </a:t>
            </a:r>
            <a:r>
              <a:rPr lang="ru-RU" b="1" dirty="0" err="1">
                <a:solidFill>
                  <a:srgbClr val="C00000"/>
                </a:solidFill>
                <a:latin typeface="Arial Black" panose="020B0A04020102020204" pitchFamily="34" charset="0"/>
              </a:rPr>
              <a:t>квест</a:t>
            </a:r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 - </a:t>
            </a: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2016» </a:t>
            </a:r>
            <a: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3600" b="1" dirty="0" smtClean="0">
                <a:latin typeface="Arial Black" panose="020B0A04020102020204" pitchFamily="34" charset="0"/>
              </a:rPr>
              <a:t>«В гостях у сказки»</a:t>
            </a:r>
            <a:endParaRPr lang="ru-RU" dirty="0"/>
          </a:p>
        </p:txBody>
      </p:sp>
      <p:pic>
        <p:nvPicPr>
          <p:cNvPr id="2050" name="Picture 2" descr="C:\Documents and Settings\Колчанова СН\Мои документы\Мои рисунки\Изображение\Изображение 0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466267" y="138892"/>
            <a:ext cx="5163209" cy="772006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2926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581954" y="365125"/>
            <a:ext cx="5477774" cy="1325563"/>
          </a:xfrm>
        </p:spPr>
        <p:txBody>
          <a:bodyPr/>
          <a:lstStyle/>
          <a:p>
            <a:pPr algn="ctr"/>
            <a:r>
              <a:rPr lang="ru-RU" dirty="0" smtClean="0">
                <a:latin typeface="Arial Black" pitchFamily="34" charset="0"/>
              </a:rPr>
              <a:t>В гостях у 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Бабы Яги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L:\SD Card\зима весна 2016\102D3100\интеллектуальный квест 2016\DSC_01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7028" y="2483852"/>
            <a:ext cx="6362700" cy="424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L:\SD Card\зима весна 2016\102D3100\интеллектуальный квест 2016\DSC_013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3" y="132347"/>
            <a:ext cx="6535271" cy="4356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32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2726" y="692928"/>
            <a:ext cx="5184474" cy="1325563"/>
          </a:xfrm>
        </p:spPr>
        <p:txBody>
          <a:bodyPr/>
          <a:lstStyle/>
          <a:p>
            <a:pPr algn="ctr"/>
            <a:r>
              <a:rPr lang="ru-RU" b="1" dirty="0" smtClean="0">
                <a:latin typeface="Arial Black" pitchFamily="34" charset="0"/>
              </a:rPr>
              <a:t>В гостях </a:t>
            </a:r>
            <a:br>
              <a:rPr lang="ru-RU" b="1" dirty="0" smtClean="0">
                <a:latin typeface="Arial Black" pitchFamily="34" charset="0"/>
              </a:rPr>
            </a:br>
            <a:r>
              <a:rPr lang="ru-RU" b="1" dirty="0" smtClean="0">
                <a:latin typeface="Arial Black" pitchFamily="34" charset="0"/>
              </a:rPr>
              <a:t>у Кощея</a:t>
            </a:r>
            <a:endParaRPr lang="ru-RU" b="1" dirty="0">
              <a:latin typeface="Arial Black" pitchFamily="34" charset="0"/>
            </a:endParaRPr>
          </a:p>
        </p:txBody>
      </p:sp>
      <p:pic>
        <p:nvPicPr>
          <p:cNvPr id="5" name="Picture 3" descr="L:\SD Card\зима весна 2016\102D3100\интеллектуальный квест 2016\DSC_0142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6541" y="80681"/>
            <a:ext cx="6169110" cy="668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L:\SD Card\зима весна 2016\102D3100\интеллектуальный квест 2016\DSC_006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3552" y="2613853"/>
            <a:ext cx="6368448" cy="4244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829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C00000"/>
                </a:solidFill>
                <a:latin typeface="Arial Black" panose="020B0A04020102020204" pitchFamily="34" charset="0"/>
              </a:rPr>
              <a:t>«Интеллектуальный </a:t>
            </a:r>
            <a:r>
              <a:rPr lang="ru-RU" b="1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квест</a:t>
            </a:r>
            <a: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 - 2017» </a:t>
            </a:r>
            <a:br>
              <a:rPr lang="ru-RU" b="1" dirty="0" smtClean="0">
                <a:solidFill>
                  <a:srgbClr val="C00000"/>
                </a:solidFill>
                <a:latin typeface="Arial Black" panose="020B0A04020102020204" pitchFamily="34" charset="0"/>
              </a:rPr>
            </a:br>
            <a:r>
              <a:rPr lang="ru-RU" sz="3600" b="1" dirty="0" smtClean="0">
                <a:latin typeface="Arial Black" panose="020B0A04020102020204" pitchFamily="34" charset="0"/>
              </a:rPr>
              <a:t>«Дело о пропавшей коллекции»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3762" y="1561854"/>
            <a:ext cx="7684476" cy="5122984"/>
          </a:xfrm>
        </p:spPr>
      </p:pic>
      <p:pic>
        <p:nvPicPr>
          <p:cNvPr id="3" name="sherlok_kholms_-_uvertyura_(zaycev.ne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122325" y="57811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7754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938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rtnow.ru/img/300000/300715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30000" contrast="40000"/>
          </a:blip>
          <a:srcRect/>
          <a:stretch>
            <a:fillRect/>
          </a:stretch>
        </p:blipFill>
        <p:spPr bwMode="auto">
          <a:xfrm>
            <a:off x="190458" y="214290"/>
            <a:ext cx="11868233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773" y="260648"/>
            <a:ext cx="4192437" cy="1143000"/>
          </a:xfrm>
        </p:spPr>
        <p:txBody>
          <a:bodyPr>
            <a:noAutofit/>
          </a:bodyPr>
          <a:lstStyle/>
          <a:p>
            <a:pPr algn="ctr" fontAlgn="t"/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6" name="Picture 2" descr="C:\Users\A4F7~1\AppData\Local\Temp\Rar$DIa0.347\DSC_0023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80084" y="509802"/>
            <a:ext cx="6433014" cy="5691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63105025"/>
              </p:ext>
            </p:extLst>
          </p:nvPr>
        </p:nvGraphicFramePr>
        <p:xfrm>
          <a:off x="5995358" y="93189"/>
          <a:ext cx="6063333" cy="6600184"/>
        </p:xfrm>
        <a:graphic>
          <a:graphicData uri="http://schemas.openxmlformats.org/drawingml/2006/table">
            <a:tbl>
              <a:tblPr firstRow="1" firstCol="1" bandRow="1">
                <a:tableStyleId>{E8B1032C-EA38-4F05-BA0D-38AFFFC7BED3}</a:tableStyleId>
              </a:tblPr>
              <a:tblGrid>
                <a:gridCol w="720239"/>
                <a:gridCol w="1921956"/>
                <a:gridCol w="1760523"/>
                <a:gridCol w="1660615"/>
              </a:tblGrid>
              <a:tr h="15231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№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Свидетели 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Род деятельности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Monotype Corsiva" pitchFamily="66" charset="0"/>
                        </a:rPr>
                        <a:t>Адрес 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5413">
                <a:tc>
                  <a:txBody>
                    <a:bodyPr/>
                    <a:lstStyle/>
                    <a:p>
                      <a:pPr marL="457200" lvl="0" indent="-4572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Миссис </a:t>
                      </a: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Филби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Хозяйка дома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Monotype Corsiva" pitchFamily="66" charset="0"/>
                        </a:rPr>
                        <a:t>Уайтхолл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effectLst/>
                          <a:latin typeface="Monotype Corsiva" pitchFamily="66" charset="0"/>
                        </a:rPr>
                        <a:t>14</a:t>
                      </a:r>
                      <a:endParaRPr lang="ru-RU" sz="2800" b="1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541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effectLst/>
                          <a:latin typeface="Monotype Corsiva" pitchFamily="66" charset="0"/>
                        </a:rPr>
                        <a:t>2. </a:t>
                      </a: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Миссис Смит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Экономка 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Уайтхолл</a:t>
                      </a:r>
                      <a:endParaRPr lang="ru-RU" sz="2800" b="1" dirty="0">
                        <a:effectLst/>
                        <a:latin typeface="Monotype Corsiva" pitchFamily="66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13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541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effectLst/>
                          <a:latin typeface="Monotype Corsiva" pitchFamily="66" charset="0"/>
                        </a:rPr>
                        <a:t>3. </a:t>
                      </a: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Миссис </a:t>
                      </a: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Девис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Шофёр 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Уайтхолл</a:t>
                      </a:r>
                      <a:endParaRPr lang="ru-RU" sz="2800" b="1" dirty="0">
                        <a:effectLst/>
                        <a:latin typeface="Monotype Corsiva" pitchFamily="66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11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541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effectLst/>
                          <a:latin typeface="Monotype Corsiva" pitchFamily="66" charset="0"/>
                        </a:rPr>
                        <a:t>4.</a:t>
                      </a: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 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Миссис </a:t>
                      </a: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Вилсон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Садовник 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Уайтхолл</a:t>
                      </a:r>
                      <a:endParaRPr lang="ru-RU" sz="2800" b="1" dirty="0">
                        <a:effectLst/>
                        <a:latin typeface="Monotype Corsiva" pitchFamily="66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15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15413">
                <a:tc>
                  <a:txBody>
                    <a:bodyPr/>
                    <a:lstStyle/>
                    <a:p>
                      <a:pPr marL="0" lv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effectLst/>
                          <a:latin typeface="Monotype Corsiva" pitchFamily="66" charset="0"/>
                        </a:rPr>
                        <a:t>5.</a:t>
                      </a: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 </a:t>
                      </a: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Миссис Льюис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Горничная 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err="1">
                          <a:effectLst/>
                          <a:latin typeface="Monotype Corsiva" pitchFamily="66" charset="0"/>
                        </a:rPr>
                        <a:t>Уайтхолл</a:t>
                      </a:r>
                      <a:r>
                        <a:rPr lang="ru-RU" sz="2800" b="1" dirty="0">
                          <a:effectLst/>
                          <a:latin typeface="Monotype Corsiva" pitchFamily="66" charset="0"/>
                        </a:rPr>
                        <a:t> 12</a:t>
                      </a:r>
                      <a:endParaRPr lang="ru-RU" sz="2800" b="1" dirty="0">
                        <a:effectLst/>
                        <a:latin typeface="Monotype Corsiva" pitchFamily="66" charset="0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2">
                        <a:lumMod val="50000"/>
                        <a:alpha val="2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8" name="sherlok_kholms_-_uvertyura_(zaycev.ne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122325" y="578113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8573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938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artnow.ru/img/300000/300715.jp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lum bright="30000" contrast="40000"/>
          </a:blip>
          <a:srcRect/>
          <a:stretch>
            <a:fillRect/>
          </a:stretch>
        </p:blipFill>
        <p:spPr bwMode="auto">
          <a:xfrm>
            <a:off x="168448" y="238346"/>
            <a:ext cx="11868233" cy="63579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05773" y="260648"/>
            <a:ext cx="4192437" cy="1143000"/>
          </a:xfrm>
        </p:spPr>
        <p:txBody>
          <a:bodyPr>
            <a:noAutofit/>
          </a:bodyPr>
          <a:lstStyle/>
          <a:p>
            <a:pPr algn="ctr" fontAlgn="t"/>
            <a:r>
              <a:rPr lang="ru-RU" sz="3200" b="1" dirty="0" smtClean="0"/>
              <a:t/>
            </a:r>
            <a:br>
              <a:rPr lang="ru-RU" sz="3200" b="1" dirty="0" smtClean="0"/>
            </a:br>
            <a:endParaRPr lang="ru-RU" sz="3200" b="1" dirty="0"/>
          </a:p>
        </p:txBody>
      </p:sp>
      <p:pic>
        <p:nvPicPr>
          <p:cNvPr id="8" name="sherlok_kholms_-_uvertyura_(zaycev.net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254672" y="6051884"/>
            <a:ext cx="544444" cy="544444"/>
          </a:xfrm>
          <a:prstGeom prst="rect">
            <a:avLst/>
          </a:prstGeom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47537" y="1130969"/>
            <a:ext cx="9577137" cy="459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dirty="0" smtClean="0">
                <a:latin typeface="Arial Black" pitchFamily="34" charset="0"/>
              </a:rPr>
              <a:t>ПРАКТИКУМ ДЛЯ УЧИТЕЛЕЙ</a:t>
            </a:r>
          </a:p>
          <a:p>
            <a:pPr algn="ctr"/>
            <a:r>
              <a:rPr lang="ru-RU" sz="4800" b="1" dirty="0" smtClean="0">
                <a:latin typeface="Arial Black" pitchFamily="34" charset="0"/>
              </a:rPr>
              <a:t>(по заданиям квеста «Дело о пропавшей коллекции»)</a:t>
            </a:r>
            <a:endParaRPr lang="ru-RU" sz="4800" b="1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5490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844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Спасибо за внимание!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1026" name="Picture 2" descr="http://900igr.net/up/datas/220258/04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8333" b="84306" l="5000" r="9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9771" t="36952" r="29771" b="11766"/>
          <a:stretch/>
        </p:blipFill>
        <p:spPr bwMode="auto">
          <a:xfrm>
            <a:off x="3597442" y="1889883"/>
            <a:ext cx="4767193" cy="43697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7337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935</TotalTime>
  <Words>98</Words>
  <Application>Microsoft Office PowerPoint</Application>
  <PresentationFormat>Широкоэкранный</PresentationFormat>
  <Paragraphs>41</Paragraphs>
  <Slides>9</Slides>
  <Notes>0</Notes>
  <HiddenSlides>0</HiddenSlides>
  <MMClips>3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Arial Black</vt:lpstr>
      <vt:lpstr>Calibri</vt:lpstr>
      <vt:lpstr>Calibri Light</vt:lpstr>
      <vt:lpstr>Monotype Corsiva</vt:lpstr>
      <vt:lpstr>Times New Roman</vt:lpstr>
      <vt:lpstr>Тема Office</vt:lpstr>
      <vt:lpstr>Использование игровых технологии для повышения устойчивой познавательной мотивации обучающихся при изучении химии</vt:lpstr>
      <vt:lpstr>Презентация PowerPoint</vt:lpstr>
      <vt:lpstr>«Интеллектуальный квест - 2016»  «В гостях у сказки»</vt:lpstr>
      <vt:lpstr>В гостях у  Бабы Яги</vt:lpstr>
      <vt:lpstr>В гостях  у Кощея</vt:lpstr>
      <vt:lpstr>«Интеллектуальный квест - 2017»  «Дело о пропавшей коллекции»</vt:lpstr>
      <vt:lpstr> </vt:lpstr>
      <vt:lpstr> 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Знания</dc:title>
  <dc:creator>Пользователь Windows</dc:creator>
  <cp:lastModifiedBy>Клинова Мария Николаевна</cp:lastModifiedBy>
  <cp:revision>59</cp:revision>
  <cp:lastPrinted>2018-08-24T11:17:08Z</cp:lastPrinted>
  <dcterms:created xsi:type="dcterms:W3CDTF">2018-04-17T10:39:10Z</dcterms:created>
  <dcterms:modified xsi:type="dcterms:W3CDTF">2018-11-13T09:40:52Z</dcterms:modified>
</cp:coreProperties>
</file>